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12"/>
  </p:notesMasterIdLst>
  <p:sldIdLst>
    <p:sldId id="297" r:id="rId2"/>
    <p:sldId id="257" r:id="rId3"/>
    <p:sldId id="281" r:id="rId4"/>
    <p:sldId id="283" r:id="rId5"/>
    <p:sldId id="284" r:id="rId6"/>
    <p:sldId id="282" r:id="rId7"/>
    <p:sldId id="294" r:id="rId8"/>
    <p:sldId id="295" r:id="rId9"/>
    <p:sldId id="296" r:id="rId10"/>
    <p:sldId id="293" r:id="rId11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F6"/>
    <a:srgbClr val="202C8F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9" autoAdjust="0"/>
  </p:normalViewPr>
  <p:slideViewPr>
    <p:cSldViewPr snapToGrid="0" snapToObjects="1">
      <p:cViewPr varScale="1">
        <p:scale>
          <a:sx n="85" d="100"/>
          <a:sy n="85" d="100"/>
        </p:scale>
        <p:origin x="590" y="67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jmul\Downloads\Project%203%20Nov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LENOVO\Desktop\State%20wise%20Financial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jmul\Downloads\Project%203%20Nov%20(1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C:\Users\mjmul\Downloads\Project%203%20Nov%20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3 Nov (1).xlsx]aggregate_expenditures!PivotTable1</c:name>
    <c:fmtId val="6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8529614123762803E-2"/>
          <c:y val="8.5428428825542926E-2"/>
          <c:w val="0.88393971276395"/>
          <c:h val="0.644777069581409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aggregate_expenditures!$O$3</c:f>
              <c:strCache>
                <c:ptCount val="1"/>
                <c:pt idx="0">
                  <c:v>Sum of 1980-84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aggregate_expenditures!$N$4:$N$35</c:f>
              <c:strCache>
                <c:ptCount val="31"/>
                <c:pt idx="0">
                  <c:v>Andhra Pradesh </c:v>
                </c:pt>
                <c:pt idx="1">
                  <c:v>Arunachal Pradesh</c:v>
                </c:pt>
                <c:pt idx="2">
                  <c:v>Assam</c:v>
                </c:pt>
                <c:pt idx="3">
                  <c:v>Bihar</c:v>
                </c:pt>
                <c:pt idx="4">
                  <c:v>Chhattisgarh</c:v>
                </c:pt>
                <c:pt idx="5">
                  <c:v>Delhi</c:v>
                </c:pt>
                <c:pt idx="6">
                  <c:v>Goa</c:v>
                </c:pt>
                <c:pt idx="7">
                  <c:v>Gujarat</c:v>
                </c:pt>
                <c:pt idx="8">
                  <c:v>Haryana</c:v>
                </c:pt>
                <c:pt idx="9">
                  <c:v>Himachal Pradesh</c:v>
                </c:pt>
                <c:pt idx="10">
                  <c:v>Jammu &amp; Kashmir</c:v>
                </c:pt>
                <c:pt idx="11">
                  <c:v>Jharkhand</c:v>
                </c:pt>
                <c:pt idx="12">
                  <c:v>Karnataka</c:v>
                </c:pt>
                <c:pt idx="13">
                  <c:v>Kerala</c:v>
                </c:pt>
                <c:pt idx="14">
                  <c:v>Madhya Pradesh</c:v>
                </c:pt>
                <c:pt idx="15">
                  <c:v>Maharashtra</c:v>
                </c:pt>
                <c:pt idx="16">
                  <c:v>Manipur</c:v>
                </c:pt>
                <c:pt idx="17">
                  <c:v>Meghalaya</c:v>
                </c:pt>
                <c:pt idx="18">
                  <c:v>Mizoram</c:v>
                </c:pt>
                <c:pt idx="19">
                  <c:v>Nagaland</c:v>
                </c:pt>
                <c:pt idx="20">
                  <c:v>Odisha</c:v>
                </c:pt>
                <c:pt idx="21">
                  <c:v>Puducherry</c:v>
                </c:pt>
                <c:pt idx="22">
                  <c:v>Punjab</c:v>
                </c:pt>
                <c:pt idx="23">
                  <c:v>Rajasthan</c:v>
                </c:pt>
                <c:pt idx="24">
                  <c:v>Sikkim</c:v>
                </c:pt>
                <c:pt idx="25">
                  <c:v>Tamil Nadu</c:v>
                </c:pt>
                <c:pt idx="26">
                  <c:v>Telangana</c:v>
                </c:pt>
                <c:pt idx="27">
                  <c:v>Tripura</c:v>
                </c:pt>
                <c:pt idx="28">
                  <c:v>Uttar Pradesh</c:v>
                </c:pt>
                <c:pt idx="29">
                  <c:v>Uttarakhand</c:v>
                </c:pt>
                <c:pt idx="30">
                  <c:v>West Bengal</c:v>
                </c:pt>
              </c:strCache>
            </c:strRef>
          </c:cat>
          <c:val>
            <c:numRef>
              <c:f>aggregate_expenditures!$O$4:$O$35</c:f>
              <c:numCache>
                <c:formatCode>General</c:formatCode>
                <c:ptCount val="31"/>
                <c:pt idx="0">
                  <c:v>7962</c:v>
                </c:pt>
                <c:pt idx="1">
                  <c:v>0</c:v>
                </c:pt>
                <c:pt idx="2">
                  <c:v>3009</c:v>
                </c:pt>
                <c:pt idx="3">
                  <c:v>7746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7134</c:v>
                </c:pt>
                <c:pt idx="8">
                  <c:v>3180</c:v>
                </c:pt>
                <c:pt idx="9">
                  <c:v>1373</c:v>
                </c:pt>
                <c:pt idx="10">
                  <c:v>2100</c:v>
                </c:pt>
                <c:pt idx="11">
                  <c:v>0</c:v>
                </c:pt>
                <c:pt idx="12">
                  <c:v>6452</c:v>
                </c:pt>
                <c:pt idx="13">
                  <c:v>4259</c:v>
                </c:pt>
                <c:pt idx="14">
                  <c:v>7529</c:v>
                </c:pt>
                <c:pt idx="15">
                  <c:v>13530</c:v>
                </c:pt>
                <c:pt idx="16">
                  <c:v>582</c:v>
                </c:pt>
                <c:pt idx="17">
                  <c:v>459</c:v>
                </c:pt>
                <c:pt idx="18">
                  <c:v>0</c:v>
                </c:pt>
                <c:pt idx="19">
                  <c:v>677</c:v>
                </c:pt>
                <c:pt idx="20">
                  <c:v>3879</c:v>
                </c:pt>
                <c:pt idx="21">
                  <c:v>0</c:v>
                </c:pt>
                <c:pt idx="22">
                  <c:v>4369</c:v>
                </c:pt>
                <c:pt idx="23">
                  <c:v>5484</c:v>
                </c:pt>
                <c:pt idx="24">
                  <c:v>202</c:v>
                </c:pt>
                <c:pt idx="25">
                  <c:v>8736</c:v>
                </c:pt>
                <c:pt idx="26">
                  <c:v>0</c:v>
                </c:pt>
                <c:pt idx="27">
                  <c:v>600</c:v>
                </c:pt>
                <c:pt idx="28">
                  <c:v>13216</c:v>
                </c:pt>
                <c:pt idx="29">
                  <c:v>0</c:v>
                </c:pt>
                <c:pt idx="30">
                  <c:v>7643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90-43B0-AA3E-F35EC8E414EF}"/>
            </c:ext>
          </c:extLst>
        </c:ser>
        <c:ser>
          <c:idx val="1"/>
          <c:order val="1"/>
          <c:tx>
            <c:strRef>
              <c:f>aggregate_expenditures!$P$3</c:f>
              <c:strCache>
                <c:ptCount val="1"/>
                <c:pt idx="0">
                  <c:v>Sum of 1984-88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aggregate_expenditures!$N$4:$N$35</c:f>
              <c:strCache>
                <c:ptCount val="31"/>
                <c:pt idx="0">
                  <c:v>Andhra Pradesh </c:v>
                </c:pt>
                <c:pt idx="1">
                  <c:v>Arunachal Pradesh</c:v>
                </c:pt>
                <c:pt idx="2">
                  <c:v>Assam</c:v>
                </c:pt>
                <c:pt idx="3">
                  <c:v>Bihar</c:v>
                </c:pt>
                <c:pt idx="4">
                  <c:v>Chhattisgarh</c:v>
                </c:pt>
                <c:pt idx="5">
                  <c:v>Delhi</c:v>
                </c:pt>
                <c:pt idx="6">
                  <c:v>Goa</c:v>
                </c:pt>
                <c:pt idx="7">
                  <c:v>Gujarat</c:v>
                </c:pt>
                <c:pt idx="8">
                  <c:v>Haryana</c:v>
                </c:pt>
                <c:pt idx="9">
                  <c:v>Himachal Pradesh</c:v>
                </c:pt>
                <c:pt idx="10">
                  <c:v>Jammu &amp; Kashmir</c:v>
                </c:pt>
                <c:pt idx="11">
                  <c:v>Jharkhand</c:v>
                </c:pt>
                <c:pt idx="12">
                  <c:v>Karnataka</c:v>
                </c:pt>
                <c:pt idx="13">
                  <c:v>Kerala</c:v>
                </c:pt>
                <c:pt idx="14">
                  <c:v>Madhya Pradesh</c:v>
                </c:pt>
                <c:pt idx="15">
                  <c:v>Maharashtra</c:v>
                </c:pt>
                <c:pt idx="16">
                  <c:v>Manipur</c:v>
                </c:pt>
                <c:pt idx="17">
                  <c:v>Meghalaya</c:v>
                </c:pt>
                <c:pt idx="18">
                  <c:v>Mizoram</c:v>
                </c:pt>
                <c:pt idx="19">
                  <c:v>Nagaland</c:v>
                </c:pt>
                <c:pt idx="20">
                  <c:v>Odisha</c:v>
                </c:pt>
                <c:pt idx="21">
                  <c:v>Puducherry</c:v>
                </c:pt>
                <c:pt idx="22">
                  <c:v>Punjab</c:v>
                </c:pt>
                <c:pt idx="23">
                  <c:v>Rajasthan</c:v>
                </c:pt>
                <c:pt idx="24">
                  <c:v>Sikkim</c:v>
                </c:pt>
                <c:pt idx="25">
                  <c:v>Tamil Nadu</c:v>
                </c:pt>
                <c:pt idx="26">
                  <c:v>Telangana</c:v>
                </c:pt>
                <c:pt idx="27">
                  <c:v>Tripura</c:v>
                </c:pt>
                <c:pt idx="28">
                  <c:v>Uttar Pradesh</c:v>
                </c:pt>
                <c:pt idx="29">
                  <c:v>Uttarakhand</c:v>
                </c:pt>
                <c:pt idx="30">
                  <c:v>West Bengal</c:v>
                </c:pt>
              </c:strCache>
            </c:strRef>
          </c:cat>
          <c:val>
            <c:numRef>
              <c:f>aggregate_expenditures!$P$4:$P$35</c:f>
              <c:numCache>
                <c:formatCode>General</c:formatCode>
                <c:ptCount val="31"/>
                <c:pt idx="0">
                  <c:v>14894</c:v>
                </c:pt>
                <c:pt idx="1">
                  <c:v>599</c:v>
                </c:pt>
                <c:pt idx="2">
                  <c:v>5752</c:v>
                </c:pt>
                <c:pt idx="3">
                  <c:v>12648</c:v>
                </c:pt>
                <c:pt idx="4">
                  <c:v>0</c:v>
                </c:pt>
                <c:pt idx="5">
                  <c:v>0</c:v>
                </c:pt>
                <c:pt idx="6">
                  <c:v>513</c:v>
                </c:pt>
                <c:pt idx="7">
                  <c:v>12500</c:v>
                </c:pt>
                <c:pt idx="8">
                  <c:v>5607</c:v>
                </c:pt>
                <c:pt idx="9">
                  <c:v>2520</c:v>
                </c:pt>
                <c:pt idx="10">
                  <c:v>3894</c:v>
                </c:pt>
                <c:pt idx="11">
                  <c:v>0</c:v>
                </c:pt>
                <c:pt idx="12">
                  <c:v>12015</c:v>
                </c:pt>
                <c:pt idx="13">
                  <c:v>7954</c:v>
                </c:pt>
                <c:pt idx="14">
                  <c:v>12719</c:v>
                </c:pt>
                <c:pt idx="15">
                  <c:v>24136</c:v>
                </c:pt>
                <c:pt idx="16">
                  <c:v>1088</c:v>
                </c:pt>
                <c:pt idx="17">
                  <c:v>843</c:v>
                </c:pt>
                <c:pt idx="18">
                  <c:v>538</c:v>
                </c:pt>
                <c:pt idx="19">
                  <c:v>1254</c:v>
                </c:pt>
                <c:pt idx="20">
                  <c:v>6411</c:v>
                </c:pt>
                <c:pt idx="21">
                  <c:v>0</c:v>
                </c:pt>
                <c:pt idx="22">
                  <c:v>8141</c:v>
                </c:pt>
                <c:pt idx="23">
                  <c:v>9895</c:v>
                </c:pt>
                <c:pt idx="24">
                  <c:v>434</c:v>
                </c:pt>
                <c:pt idx="25">
                  <c:v>14067</c:v>
                </c:pt>
                <c:pt idx="26">
                  <c:v>0</c:v>
                </c:pt>
                <c:pt idx="27">
                  <c:v>1156</c:v>
                </c:pt>
                <c:pt idx="28">
                  <c:v>23643</c:v>
                </c:pt>
                <c:pt idx="29">
                  <c:v>0</c:v>
                </c:pt>
                <c:pt idx="30">
                  <c:v>13161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90-43B0-AA3E-F35EC8E414EF}"/>
            </c:ext>
          </c:extLst>
        </c:ser>
        <c:ser>
          <c:idx val="2"/>
          <c:order val="2"/>
          <c:tx>
            <c:strRef>
              <c:f>aggregate_expenditures!$Q$3</c:f>
              <c:strCache>
                <c:ptCount val="1"/>
                <c:pt idx="0">
                  <c:v>Sum of 1988-92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aggregate_expenditures!$N$4:$N$35</c:f>
              <c:strCache>
                <c:ptCount val="31"/>
                <c:pt idx="0">
                  <c:v>Andhra Pradesh </c:v>
                </c:pt>
                <c:pt idx="1">
                  <c:v>Arunachal Pradesh</c:v>
                </c:pt>
                <c:pt idx="2">
                  <c:v>Assam</c:v>
                </c:pt>
                <c:pt idx="3">
                  <c:v>Bihar</c:v>
                </c:pt>
                <c:pt idx="4">
                  <c:v>Chhattisgarh</c:v>
                </c:pt>
                <c:pt idx="5">
                  <c:v>Delhi</c:v>
                </c:pt>
                <c:pt idx="6">
                  <c:v>Goa</c:v>
                </c:pt>
                <c:pt idx="7">
                  <c:v>Gujarat</c:v>
                </c:pt>
                <c:pt idx="8">
                  <c:v>Haryana</c:v>
                </c:pt>
                <c:pt idx="9">
                  <c:v>Himachal Pradesh</c:v>
                </c:pt>
                <c:pt idx="10">
                  <c:v>Jammu &amp; Kashmir</c:v>
                </c:pt>
                <c:pt idx="11">
                  <c:v>Jharkhand</c:v>
                </c:pt>
                <c:pt idx="12">
                  <c:v>Karnataka</c:v>
                </c:pt>
                <c:pt idx="13">
                  <c:v>Kerala</c:v>
                </c:pt>
                <c:pt idx="14">
                  <c:v>Madhya Pradesh</c:v>
                </c:pt>
                <c:pt idx="15">
                  <c:v>Maharashtra</c:v>
                </c:pt>
                <c:pt idx="16">
                  <c:v>Manipur</c:v>
                </c:pt>
                <c:pt idx="17">
                  <c:v>Meghalaya</c:v>
                </c:pt>
                <c:pt idx="18">
                  <c:v>Mizoram</c:v>
                </c:pt>
                <c:pt idx="19">
                  <c:v>Nagaland</c:v>
                </c:pt>
                <c:pt idx="20">
                  <c:v>Odisha</c:v>
                </c:pt>
                <c:pt idx="21">
                  <c:v>Puducherry</c:v>
                </c:pt>
                <c:pt idx="22">
                  <c:v>Punjab</c:v>
                </c:pt>
                <c:pt idx="23">
                  <c:v>Rajasthan</c:v>
                </c:pt>
                <c:pt idx="24">
                  <c:v>Sikkim</c:v>
                </c:pt>
                <c:pt idx="25">
                  <c:v>Tamil Nadu</c:v>
                </c:pt>
                <c:pt idx="26">
                  <c:v>Telangana</c:v>
                </c:pt>
                <c:pt idx="27">
                  <c:v>Tripura</c:v>
                </c:pt>
                <c:pt idx="28">
                  <c:v>Uttar Pradesh</c:v>
                </c:pt>
                <c:pt idx="29">
                  <c:v>Uttarakhand</c:v>
                </c:pt>
                <c:pt idx="30">
                  <c:v>West Bengal</c:v>
                </c:pt>
              </c:strCache>
            </c:strRef>
          </c:cat>
          <c:val>
            <c:numRef>
              <c:f>aggregate_expenditures!$Q$4:$Q$35</c:f>
              <c:numCache>
                <c:formatCode>General</c:formatCode>
                <c:ptCount val="31"/>
                <c:pt idx="0">
                  <c:v>25330</c:v>
                </c:pt>
                <c:pt idx="1">
                  <c:v>1559</c:v>
                </c:pt>
                <c:pt idx="2">
                  <c:v>9573</c:v>
                </c:pt>
                <c:pt idx="3">
                  <c:v>22565</c:v>
                </c:pt>
                <c:pt idx="4">
                  <c:v>0</c:v>
                </c:pt>
                <c:pt idx="5">
                  <c:v>0</c:v>
                </c:pt>
                <c:pt idx="6">
                  <c:v>1472</c:v>
                </c:pt>
                <c:pt idx="7">
                  <c:v>21596</c:v>
                </c:pt>
                <c:pt idx="8">
                  <c:v>9124</c:v>
                </c:pt>
                <c:pt idx="9">
                  <c:v>5436</c:v>
                </c:pt>
                <c:pt idx="10">
                  <c:v>7322</c:v>
                </c:pt>
                <c:pt idx="11">
                  <c:v>0</c:v>
                </c:pt>
                <c:pt idx="12">
                  <c:v>19406</c:v>
                </c:pt>
                <c:pt idx="13">
                  <c:v>12791</c:v>
                </c:pt>
                <c:pt idx="14">
                  <c:v>21955</c:v>
                </c:pt>
                <c:pt idx="15">
                  <c:v>40663</c:v>
                </c:pt>
                <c:pt idx="16">
                  <c:v>1802</c:v>
                </c:pt>
                <c:pt idx="17">
                  <c:v>1567</c:v>
                </c:pt>
                <c:pt idx="18">
                  <c:v>1506</c:v>
                </c:pt>
                <c:pt idx="19">
                  <c:v>2172</c:v>
                </c:pt>
                <c:pt idx="20">
                  <c:v>11427</c:v>
                </c:pt>
                <c:pt idx="21">
                  <c:v>0</c:v>
                </c:pt>
                <c:pt idx="22">
                  <c:v>13965</c:v>
                </c:pt>
                <c:pt idx="23">
                  <c:v>17518</c:v>
                </c:pt>
                <c:pt idx="24">
                  <c:v>742</c:v>
                </c:pt>
                <c:pt idx="25">
                  <c:v>26500</c:v>
                </c:pt>
                <c:pt idx="26">
                  <c:v>0</c:v>
                </c:pt>
                <c:pt idx="27">
                  <c:v>2307</c:v>
                </c:pt>
                <c:pt idx="28">
                  <c:v>43202</c:v>
                </c:pt>
                <c:pt idx="29">
                  <c:v>0</c:v>
                </c:pt>
                <c:pt idx="30">
                  <c:v>21381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90-43B0-AA3E-F35EC8E414EF}"/>
            </c:ext>
          </c:extLst>
        </c:ser>
        <c:ser>
          <c:idx val="3"/>
          <c:order val="3"/>
          <c:tx>
            <c:strRef>
              <c:f>aggregate_expenditures!$R$3</c:f>
              <c:strCache>
                <c:ptCount val="1"/>
                <c:pt idx="0">
                  <c:v>Sum of 1996-00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aggregate_expenditures!$N$4:$N$35</c:f>
              <c:strCache>
                <c:ptCount val="31"/>
                <c:pt idx="0">
                  <c:v>Andhra Pradesh </c:v>
                </c:pt>
                <c:pt idx="1">
                  <c:v>Arunachal Pradesh</c:v>
                </c:pt>
                <c:pt idx="2">
                  <c:v>Assam</c:v>
                </c:pt>
                <c:pt idx="3">
                  <c:v>Bihar</c:v>
                </c:pt>
                <c:pt idx="4">
                  <c:v>Chhattisgarh</c:v>
                </c:pt>
                <c:pt idx="5">
                  <c:v>Delhi</c:v>
                </c:pt>
                <c:pt idx="6">
                  <c:v>Goa</c:v>
                </c:pt>
                <c:pt idx="7">
                  <c:v>Gujarat</c:v>
                </c:pt>
                <c:pt idx="8">
                  <c:v>Haryana</c:v>
                </c:pt>
                <c:pt idx="9">
                  <c:v>Himachal Pradesh</c:v>
                </c:pt>
                <c:pt idx="10">
                  <c:v>Jammu &amp; Kashmir</c:v>
                </c:pt>
                <c:pt idx="11">
                  <c:v>Jharkhand</c:v>
                </c:pt>
                <c:pt idx="12">
                  <c:v>Karnataka</c:v>
                </c:pt>
                <c:pt idx="13">
                  <c:v>Kerala</c:v>
                </c:pt>
                <c:pt idx="14">
                  <c:v>Madhya Pradesh</c:v>
                </c:pt>
                <c:pt idx="15">
                  <c:v>Maharashtra</c:v>
                </c:pt>
                <c:pt idx="16">
                  <c:v>Manipur</c:v>
                </c:pt>
                <c:pt idx="17">
                  <c:v>Meghalaya</c:v>
                </c:pt>
                <c:pt idx="18">
                  <c:v>Mizoram</c:v>
                </c:pt>
                <c:pt idx="19">
                  <c:v>Nagaland</c:v>
                </c:pt>
                <c:pt idx="20">
                  <c:v>Odisha</c:v>
                </c:pt>
                <c:pt idx="21">
                  <c:v>Puducherry</c:v>
                </c:pt>
                <c:pt idx="22">
                  <c:v>Punjab</c:v>
                </c:pt>
                <c:pt idx="23">
                  <c:v>Rajasthan</c:v>
                </c:pt>
                <c:pt idx="24">
                  <c:v>Sikkim</c:v>
                </c:pt>
                <c:pt idx="25">
                  <c:v>Tamil Nadu</c:v>
                </c:pt>
                <c:pt idx="26">
                  <c:v>Telangana</c:v>
                </c:pt>
                <c:pt idx="27">
                  <c:v>Tripura</c:v>
                </c:pt>
                <c:pt idx="28">
                  <c:v>Uttar Pradesh</c:v>
                </c:pt>
                <c:pt idx="29">
                  <c:v>Uttarakhand</c:v>
                </c:pt>
                <c:pt idx="30">
                  <c:v>West Bengal</c:v>
                </c:pt>
              </c:strCache>
            </c:strRef>
          </c:cat>
          <c:val>
            <c:numRef>
              <c:f>aggregate_expenditures!$R$4:$R$35</c:f>
              <c:numCache>
                <c:formatCode>General</c:formatCode>
                <c:ptCount val="31"/>
                <c:pt idx="0">
                  <c:v>78735</c:v>
                </c:pt>
                <c:pt idx="1">
                  <c:v>3965</c:v>
                </c:pt>
                <c:pt idx="2">
                  <c:v>21579</c:v>
                </c:pt>
                <c:pt idx="3">
                  <c:v>51342</c:v>
                </c:pt>
                <c:pt idx="4">
                  <c:v>0</c:v>
                </c:pt>
                <c:pt idx="5">
                  <c:v>18581</c:v>
                </c:pt>
                <c:pt idx="6">
                  <c:v>5288</c:v>
                </c:pt>
                <c:pt idx="7">
                  <c:v>68089</c:v>
                </c:pt>
                <c:pt idx="8">
                  <c:v>32577</c:v>
                </c:pt>
                <c:pt idx="9">
                  <c:v>14967</c:v>
                </c:pt>
                <c:pt idx="10">
                  <c:v>21871</c:v>
                </c:pt>
                <c:pt idx="11">
                  <c:v>0</c:v>
                </c:pt>
                <c:pt idx="12">
                  <c:v>57286</c:v>
                </c:pt>
                <c:pt idx="13">
                  <c:v>41272</c:v>
                </c:pt>
                <c:pt idx="14">
                  <c:v>61243</c:v>
                </c:pt>
                <c:pt idx="15">
                  <c:v>121241</c:v>
                </c:pt>
                <c:pt idx="16">
                  <c:v>5043</c:v>
                </c:pt>
                <c:pt idx="17">
                  <c:v>3839</c:v>
                </c:pt>
                <c:pt idx="18">
                  <c:v>3734</c:v>
                </c:pt>
                <c:pt idx="19">
                  <c:v>5312</c:v>
                </c:pt>
                <c:pt idx="20">
                  <c:v>31926</c:v>
                </c:pt>
                <c:pt idx="21">
                  <c:v>0</c:v>
                </c:pt>
                <c:pt idx="22">
                  <c:v>39962</c:v>
                </c:pt>
                <c:pt idx="23">
                  <c:v>54219</c:v>
                </c:pt>
                <c:pt idx="24">
                  <c:v>5876</c:v>
                </c:pt>
                <c:pt idx="25">
                  <c:v>75242</c:v>
                </c:pt>
                <c:pt idx="26">
                  <c:v>0</c:v>
                </c:pt>
                <c:pt idx="27">
                  <c:v>5833</c:v>
                </c:pt>
                <c:pt idx="28">
                  <c:v>115720</c:v>
                </c:pt>
                <c:pt idx="29">
                  <c:v>0</c:v>
                </c:pt>
                <c:pt idx="30">
                  <c:v>66419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90-43B0-AA3E-F35EC8E414EF}"/>
            </c:ext>
          </c:extLst>
        </c:ser>
        <c:ser>
          <c:idx val="4"/>
          <c:order val="4"/>
          <c:tx>
            <c:strRef>
              <c:f>aggregate_expenditures!$S$3</c:f>
              <c:strCache>
                <c:ptCount val="1"/>
                <c:pt idx="0">
                  <c:v>Sum of 1992-96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aggregate_expenditures!$N$4:$N$35</c:f>
              <c:strCache>
                <c:ptCount val="31"/>
                <c:pt idx="0">
                  <c:v>Andhra Pradesh </c:v>
                </c:pt>
                <c:pt idx="1">
                  <c:v>Arunachal Pradesh</c:v>
                </c:pt>
                <c:pt idx="2">
                  <c:v>Assam</c:v>
                </c:pt>
                <c:pt idx="3">
                  <c:v>Bihar</c:v>
                </c:pt>
                <c:pt idx="4">
                  <c:v>Chhattisgarh</c:v>
                </c:pt>
                <c:pt idx="5">
                  <c:v>Delhi</c:v>
                </c:pt>
                <c:pt idx="6">
                  <c:v>Goa</c:v>
                </c:pt>
                <c:pt idx="7">
                  <c:v>Gujarat</c:v>
                </c:pt>
                <c:pt idx="8">
                  <c:v>Haryana</c:v>
                </c:pt>
                <c:pt idx="9">
                  <c:v>Himachal Pradesh</c:v>
                </c:pt>
                <c:pt idx="10">
                  <c:v>Jammu &amp; Kashmir</c:v>
                </c:pt>
                <c:pt idx="11">
                  <c:v>Jharkhand</c:v>
                </c:pt>
                <c:pt idx="12">
                  <c:v>Karnataka</c:v>
                </c:pt>
                <c:pt idx="13">
                  <c:v>Kerala</c:v>
                </c:pt>
                <c:pt idx="14">
                  <c:v>Madhya Pradesh</c:v>
                </c:pt>
                <c:pt idx="15">
                  <c:v>Maharashtra</c:v>
                </c:pt>
                <c:pt idx="16">
                  <c:v>Manipur</c:v>
                </c:pt>
                <c:pt idx="17">
                  <c:v>Meghalaya</c:v>
                </c:pt>
                <c:pt idx="18">
                  <c:v>Mizoram</c:v>
                </c:pt>
                <c:pt idx="19">
                  <c:v>Nagaland</c:v>
                </c:pt>
                <c:pt idx="20">
                  <c:v>Odisha</c:v>
                </c:pt>
                <c:pt idx="21">
                  <c:v>Puducherry</c:v>
                </c:pt>
                <c:pt idx="22">
                  <c:v>Punjab</c:v>
                </c:pt>
                <c:pt idx="23">
                  <c:v>Rajasthan</c:v>
                </c:pt>
                <c:pt idx="24">
                  <c:v>Sikkim</c:v>
                </c:pt>
                <c:pt idx="25">
                  <c:v>Tamil Nadu</c:v>
                </c:pt>
                <c:pt idx="26">
                  <c:v>Telangana</c:v>
                </c:pt>
                <c:pt idx="27">
                  <c:v>Tripura</c:v>
                </c:pt>
                <c:pt idx="28">
                  <c:v>Uttar Pradesh</c:v>
                </c:pt>
                <c:pt idx="29">
                  <c:v>Uttarakhand</c:v>
                </c:pt>
                <c:pt idx="30">
                  <c:v>West Bengal</c:v>
                </c:pt>
              </c:strCache>
            </c:strRef>
          </c:cat>
          <c:val>
            <c:numRef>
              <c:f>aggregate_expenditures!$S$4:$S$35</c:f>
              <c:numCache>
                <c:formatCode>General</c:formatCode>
                <c:ptCount val="31"/>
                <c:pt idx="0">
                  <c:v>46285</c:v>
                </c:pt>
                <c:pt idx="1">
                  <c:v>2572</c:v>
                </c:pt>
                <c:pt idx="2">
                  <c:v>15144</c:v>
                </c:pt>
                <c:pt idx="3">
                  <c:v>34148</c:v>
                </c:pt>
                <c:pt idx="4">
                  <c:v>0</c:v>
                </c:pt>
                <c:pt idx="5">
                  <c:v>6159</c:v>
                </c:pt>
                <c:pt idx="6">
                  <c:v>2601</c:v>
                </c:pt>
                <c:pt idx="7">
                  <c:v>36704</c:v>
                </c:pt>
                <c:pt idx="8">
                  <c:v>20108</c:v>
                </c:pt>
                <c:pt idx="9">
                  <c:v>7497</c:v>
                </c:pt>
                <c:pt idx="10">
                  <c:v>11826</c:v>
                </c:pt>
                <c:pt idx="11">
                  <c:v>0</c:v>
                </c:pt>
                <c:pt idx="12">
                  <c:v>34454</c:v>
                </c:pt>
                <c:pt idx="13">
                  <c:v>22382</c:v>
                </c:pt>
                <c:pt idx="14">
                  <c:v>36438</c:v>
                </c:pt>
                <c:pt idx="15">
                  <c:v>71400</c:v>
                </c:pt>
                <c:pt idx="16">
                  <c:v>2947</c:v>
                </c:pt>
                <c:pt idx="17">
                  <c:v>2591</c:v>
                </c:pt>
                <c:pt idx="18">
                  <c:v>2319</c:v>
                </c:pt>
                <c:pt idx="19">
                  <c:v>3735</c:v>
                </c:pt>
                <c:pt idx="20">
                  <c:v>18916</c:v>
                </c:pt>
                <c:pt idx="21">
                  <c:v>0</c:v>
                </c:pt>
                <c:pt idx="22">
                  <c:v>23938</c:v>
                </c:pt>
                <c:pt idx="23">
                  <c:v>33102</c:v>
                </c:pt>
                <c:pt idx="24">
                  <c:v>2107</c:v>
                </c:pt>
                <c:pt idx="25">
                  <c:v>43774</c:v>
                </c:pt>
                <c:pt idx="26">
                  <c:v>0</c:v>
                </c:pt>
                <c:pt idx="27">
                  <c:v>3312</c:v>
                </c:pt>
                <c:pt idx="28">
                  <c:v>74259</c:v>
                </c:pt>
                <c:pt idx="29">
                  <c:v>0</c:v>
                </c:pt>
                <c:pt idx="30">
                  <c:v>34411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90-43B0-AA3E-F35EC8E414EF}"/>
            </c:ext>
          </c:extLst>
        </c:ser>
        <c:ser>
          <c:idx val="5"/>
          <c:order val="5"/>
          <c:tx>
            <c:strRef>
              <c:f>aggregate_expenditures!$T$3</c:f>
              <c:strCache>
                <c:ptCount val="1"/>
                <c:pt idx="0">
                  <c:v>Sum of 2000-04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aggregate_expenditures!$N$4:$N$35</c:f>
              <c:strCache>
                <c:ptCount val="31"/>
                <c:pt idx="0">
                  <c:v>Andhra Pradesh </c:v>
                </c:pt>
                <c:pt idx="1">
                  <c:v>Arunachal Pradesh</c:v>
                </c:pt>
                <c:pt idx="2">
                  <c:v>Assam</c:v>
                </c:pt>
                <c:pt idx="3">
                  <c:v>Bihar</c:v>
                </c:pt>
                <c:pt idx="4">
                  <c:v>Chhattisgarh</c:v>
                </c:pt>
                <c:pt idx="5">
                  <c:v>Delhi</c:v>
                </c:pt>
                <c:pt idx="6">
                  <c:v>Goa</c:v>
                </c:pt>
                <c:pt idx="7">
                  <c:v>Gujarat</c:v>
                </c:pt>
                <c:pt idx="8">
                  <c:v>Haryana</c:v>
                </c:pt>
                <c:pt idx="9">
                  <c:v>Himachal Pradesh</c:v>
                </c:pt>
                <c:pt idx="10">
                  <c:v>Jammu &amp; Kashmir</c:v>
                </c:pt>
                <c:pt idx="11">
                  <c:v>Jharkhand</c:v>
                </c:pt>
                <c:pt idx="12">
                  <c:v>Karnataka</c:v>
                </c:pt>
                <c:pt idx="13">
                  <c:v>Kerala</c:v>
                </c:pt>
                <c:pt idx="14">
                  <c:v>Madhya Pradesh</c:v>
                </c:pt>
                <c:pt idx="15">
                  <c:v>Maharashtra</c:v>
                </c:pt>
                <c:pt idx="16">
                  <c:v>Manipur</c:v>
                </c:pt>
                <c:pt idx="17">
                  <c:v>Meghalaya</c:v>
                </c:pt>
                <c:pt idx="18">
                  <c:v>Mizoram</c:v>
                </c:pt>
                <c:pt idx="19">
                  <c:v>Nagaland</c:v>
                </c:pt>
                <c:pt idx="20">
                  <c:v>Odisha</c:v>
                </c:pt>
                <c:pt idx="21">
                  <c:v>Puducherry</c:v>
                </c:pt>
                <c:pt idx="22">
                  <c:v>Punjab</c:v>
                </c:pt>
                <c:pt idx="23">
                  <c:v>Rajasthan</c:v>
                </c:pt>
                <c:pt idx="24">
                  <c:v>Sikkim</c:v>
                </c:pt>
                <c:pt idx="25">
                  <c:v>Tamil Nadu</c:v>
                </c:pt>
                <c:pt idx="26">
                  <c:v>Telangana</c:v>
                </c:pt>
                <c:pt idx="27">
                  <c:v>Tripura</c:v>
                </c:pt>
                <c:pt idx="28">
                  <c:v>Uttar Pradesh</c:v>
                </c:pt>
                <c:pt idx="29">
                  <c:v>Uttarakhand</c:v>
                </c:pt>
                <c:pt idx="30">
                  <c:v>West Bengal</c:v>
                </c:pt>
              </c:strCache>
            </c:strRef>
          </c:cat>
          <c:val>
            <c:numRef>
              <c:f>aggregate_expenditures!$T$4:$T$35</c:f>
              <c:numCache>
                <c:formatCode>General</c:formatCode>
                <c:ptCount val="31"/>
                <c:pt idx="0">
                  <c:v>133686</c:v>
                </c:pt>
                <c:pt idx="1">
                  <c:v>6142</c:v>
                </c:pt>
                <c:pt idx="2">
                  <c:v>35713</c:v>
                </c:pt>
                <c:pt idx="3">
                  <c:v>68701</c:v>
                </c:pt>
                <c:pt idx="4">
                  <c:v>23314</c:v>
                </c:pt>
                <c:pt idx="5">
                  <c:v>37927</c:v>
                </c:pt>
                <c:pt idx="6">
                  <c:v>9132</c:v>
                </c:pt>
                <c:pt idx="7">
                  <c:v>112733</c:v>
                </c:pt>
                <c:pt idx="8">
                  <c:v>45591</c:v>
                </c:pt>
                <c:pt idx="9">
                  <c:v>25697</c:v>
                </c:pt>
                <c:pt idx="10">
                  <c:v>33434</c:v>
                </c:pt>
                <c:pt idx="11">
                  <c:v>27481</c:v>
                </c:pt>
                <c:pt idx="12">
                  <c:v>94943</c:v>
                </c:pt>
                <c:pt idx="13">
                  <c:v>63017</c:v>
                </c:pt>
                <c:pt idx="14">
                  <c:v>76796</c:v>
                </c:pt>
                <c:pt idx="15">
                  <c:v>192939</c:v>
                </c:pt>
                <c:pt idx="16">
                  <c:v>7975</c:v>
                </c:pt>
                <c:pt idx="17">
                  <c:v>6178</c:v>
                </c:pt>
                <c:pt idx="18">
                  <c:v>5853</c:v>
                </c:pt>
                <c:pt idx="19">
                  <c:v>8155</c:v>
                </c:pt>
                <c:pt idx="20">
                  <c:v>51944</c:v>
                </c:pt>
                <c:pt idx="21">
                  <c:v>0</c:v>
                </c:pt>
                <c:pt idx="22">
                  <c:v>67475</c:v>
                </c:pt>
                <c:pt idx="23">
                  <c:v>83900</c:v>
                </c:pt>
                <c:pt idx="24">
                  <c:v>6465</c:v>
                </c:pt>
                <c:pt idx="25">
                  <c:v>113176</c:v>
                </c:pt>
                <c:pt idx="26">
                  <c:v>0</c:v>
                </c:pt>
                <c:pt idx="27">
                  <c:v>9902</c:v>
                </c:pt>
                <c:pt idx="28">
                  <c:v>186312</c:v>
                </c:pt>
                <c:pt idx="29">
                  <c:v>15462</c:v>
                </c:pt>
                <c:pt idx="30">
                  <c:v>120957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90-43B0-AA3E-F35EC8E414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78"/>
        <c:overlap val="-31"/>
        <c:axId val="946648415"/>
        <c:axId val="946633023"/>
      </c:barChart>
      <c:catAx>
        <c:axId val="946648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6633023"/>
        <c:crosses val="autoZero"/>
        <c:auto val="1"/>
        <c:lblAlgn val="ctr"/>
        <c:lblOffset val="100"/>
        <c:noMultiLvlLbl val="0"/>
      </c:catAx>
      <c:valAx>
        <c:axId val="946633023"/>
        <c:scaling>
          <c:orientation val="minMax"/>
        </c:scaling>
        <c:delete val="0"/>
        <c:axPos val="l"/>
        <c:numFmt formatCode="&quot;₹&quot;\ #,##0.00" sourceLinked="0"/>
        <c:majorTickMark val="out"/>
        <c:minorTickMark val="in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6648415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1041758362650917"/>
          <c:y val="3.45691271349702E-2"/>
          <c:w val="0.16921058015335394"/>
          <c:h val="0.1774381650569540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[State wise Financial.xlsx]Q.5!PivotTable6</c:name>
    <c:fmtId val="15"/>
  </c:pivotSource>
  <c:chart>
    <c:autoTitleDeleted val="1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circle"/>
          <c:size val="4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circle"/>
          <c:size val="4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circle"/>
          <c:size val="4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circle"/>
          <c:size val="4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circle"/>
          <c:size val="4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circle"/>
          <c:size val="4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5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5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5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5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5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5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5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5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5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6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6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6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6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6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6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6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6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6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6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7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7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7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7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7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7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7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7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7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7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8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8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8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8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8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8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8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8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8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9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9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9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9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9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9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9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9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9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9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0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0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0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0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0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0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0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0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0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0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1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1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1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1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1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1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1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1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1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2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2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2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2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2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2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2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2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2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2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3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3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3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3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3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3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3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3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3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3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4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4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4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4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4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4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4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4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4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5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5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5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5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5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5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5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5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5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5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6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6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6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6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6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6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6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6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6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6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7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7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7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7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7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7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7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7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7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8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8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8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8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8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8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8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8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8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8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9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9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9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9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9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9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9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9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9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19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0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0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0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0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0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0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0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0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0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0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1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1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1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1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1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1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1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1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1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2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2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2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2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2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2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2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2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2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2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3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3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3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3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3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3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3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3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3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3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4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4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4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4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4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4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4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4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4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5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5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5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5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5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5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5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5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5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5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6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6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6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6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6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6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6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6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6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6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7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7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7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7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7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7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7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7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7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8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8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8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8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8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8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8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8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8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8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9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9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9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9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9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9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9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9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9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29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0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0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0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0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0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0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0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0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0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1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1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1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1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1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1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1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1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1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1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2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2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2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2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2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2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2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2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2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2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3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3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3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3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3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3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3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3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3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4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4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4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4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4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4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4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4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4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4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5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5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5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5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5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5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5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5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5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5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6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6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6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6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6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6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6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6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6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6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7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7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7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7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7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7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7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7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7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8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8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8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8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8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8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8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8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8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8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9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9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9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9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9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9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9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9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9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39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0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0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0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0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0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0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spPr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0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1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1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1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1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1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1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1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1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1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1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spPr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2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2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2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2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2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2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2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</c:pivotFmt>
      <c:pivotFmt>
        <c:idx val="42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2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4.6767536701059695E-2"/>
              <c:y val="-4.9414131274281542E-2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15000"/>
                        <a:lumOff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JHAR
</a:t>
                </a:r>
                <a:fld id="{EAFCD800-22B2-4FBE-A3D0-033491AA7A59}" type="PERCENTAGE">
                  <a:rPr lang="en-US" baseline="0"/>
                  <a:pPr>
                    <a:defRPr sz="900" b="0" i="0" u="none" strike="noStrike" kern="1200" baseline="0">
                      <a:solidFill>
                        <a:schemeClr val="lt1">
                          <a:lumMod val="15000"/>
                          <a:lumOff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42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5.9758519118020721E-2"/>
              <c:y val="-8.2356885457135834E-2"/>
            </c:manualLayout>
          </c:layout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3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-4.93657331844519E-2"/>
              <c:y val="-7.8239041184278962E-2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15000"/>
                        <a:lumOff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HP
</a:t>
                </a:r>
                <a:fld id="{53026B53-0F98-42EC-BC9A-3B742D12EAC5}" type="PERCENTAGE">
                  <a:rPr lang="en-US" baseline="0"/>
                  <a:pPr>
                    <a:defRPr sz="900" b="0" i="0" u="none" strike="noStrike" kern="1200" baseline="0">
                      <a:solidFill>
                        <a:schemeClr val="lt1">
                          <a:lumMod val="15000"/>
                          <a:lumOff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43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6.755310856819724E-2"/>
              <c:y val="9.8828262548563001E-2"/>
            </c:manualLayout>
          </c:layout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3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-4.93657331844519E-2"/>
              <c:y val="0.12353532818570376"/>
            </c:manualLayout>
          </c:layout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3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-2.8580161317314258E-2"/>
              <c:y val="4.94141312742815E-2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15000"/>
                        <a:lumOff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UK</a:t>
                </a:r>
                <a:r>
                  <a:rPr lang="en-US" baseline="0"/>
                  <a:t>
</a:t>
                </a:r>
                <a:fld id="{6B70D761-68C1-4F73-A8D0-EDAADA75583D}" type="PERCENTAGE">
                  <a:rPr lang="en-US" baseline="0"/>
                  <a:pPr>
                    <a:defRPr sz="900" b="0" i="0" u="none" strike="noStrike" kern="1200" baseline="0">
                      <a:solidFill>
                        <a:schemeClr val="lt1">
                          <a:lumMod val="15000"/>
                          <a:lumOff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43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-0.17148096790388556"/>
              <c:y val="-0.11941748391284696"/>
            </c:manualLayout>
          </c:layout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3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-3.8972947250883128E-2"/>
              <c:y val="-8.2356885457135834E-2"/>
            </c:manualLayout>
          </c:layout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3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3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-2.5981964833922053E-3"/>
              <c:y val="-7.0003352638565497E-2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15000"/>
                        <a:lumOff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JK
</a:t>
                </a:r>
                <a:fld id="{B5B034BC-69B8-4794-AB0B-35A9B80D4A08}" type="PERCENTAGE">
                  <a:rPr lang="en-US" baseline="0"/>
                  <a:pPr>
                    <a:defRPr sz="900" b="0" i="0" u="none" strike="noStrike" kern="1200" baseline="0">
                      <a:solidFill>
                        <a:schemeClr val="lt1">
                          <a:lumMod val="15000"/>
                          <a:lumOff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43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3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4.6767536701059695E-2"/>
              <c:y val="-4.9414131274281542E-2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15000"/>
                        <a:lumOff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JHAR
</a:t>
                </a:r>
                <a:fld id="{EAFCD800-22B2-4FBE-A3D0-033491AA7A59}" type="PERCENTAGE">
                  <a:rPr lang="en-US" baseline="0"/>
                  <a:pPr>
                    <a:defRPr sz="900" b="0" i="0" u="none" strike="noStrike" kern="1200" baseline="0">
                      <a:solidFill>
                        <a:schemeClr val="lt1">
                          <a:lumMod val="15000"/>
                          <a:lumOff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44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5.9758519118020721E-2"/>
              <c:y val="-8.2356885457135834E-2"/>
            </c:manualLayout>
          </c:layout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4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-4.93657331844519E-2"/>
              <c:y val="-7.8239041184278962E-2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15000"/>
                        <a:lumOff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HP
</a:t>
                </a:r>
                <a:fld id="{53026B53-0F98-42EC-BC9A-3B742D12EAC5}" type="PERCENTAGE">
                  <a:rPr lang="en-US" baseline="0"/>
                  <a:pPr>
                    <a:defRPr sz="900" b="0" i="0" u="none" strike="noStrike" kern="1200" baseline="0">
                      <a:solidFill>
                        <a:schemeClr val="lt1">
                          <a:lumMod val="15000"/>
                          <a:lumOff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44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6.755310856819724E-2"/>
              <c:y val="9.8828262548563001E-2"/>
            </c:manualLayout>
          </c:layout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4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-4.93657331844519E-2"/>
              <c:y val="0.12353532818570376"/>
            </c:manualLayout>
          </c:layout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4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-2.8580161317314258E-2"/>
              <c:y val="4.94141312742815E-2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15000"/>
                        <a:lumOff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UK</a:t>
                </a:r>
                <a:r>
                  <a:rPr lang="en-US" baseline="0"/>
                  <a:t>
</a:t>
                </a:r>
                <a:fld id="{6B70D761-68C1-4F73-A8D0-EDAADA75583D}" type="PERCENTAGE">
                  <a:rPr lang="en-US" baseline="0"/>
                  <a:pPr>
                    <a:defRPr sz="900" b="0" i="0" u="none" strike="noStrike" kern="1200" baseline="0">
                      <a:solidFill>
                        <a:schemeClr val="lt1">
                          <a:lumMod val="15000"/>
                          <a:lumOff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44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-0.17148096790388556"/>
              <c:y val="-0.11941748391284696"/>
            </c:manualLayout>
          </c:layout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4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-3.8972947250883128E-2"/>
              <c:y val="-8.2356885457135834E-2"/>
            </c:manualLayout>
          </c:layout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4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4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-2.5981964833922053E-3"/>
              <c:y val="-7.0003352638565497E-2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15000"/>
                        <a:lumOff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JK
</a:t>
                </a:r>
                <a:fld id="{B5B034BC-69B8-4794-AB0B-35A9B80D4A08}" type="PERCENTAGE">
                  <a:rPr lang="en-US" baseline="0"/>
                  <a:pPr>
                    <a:defRPr sz="900" b="0" i="0" u="none" strike="noStrike" kern="1200" baseline="0">
                      <a:solidFill>
                        <a:schemeClr val="lt1">
                          <a:lumMod val="15000"/>
                          <a:lumOff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44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marker>
          <c:symbol val="none"/>
        </c:marker>
        <c:dLbl>
          <c:idx val="0"/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50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4.6767536701059695E-2"/>
              <c:y val="-4.9414131274281542E-2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15000"/>
                        <a:lumOff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JHAR
</a:t>
                </a:r>
                <a:fld id="{EAFCD800-22B2-4FBE-A3D0-033491AA7A59}" type="PERCENTAGE">
                  <a:rPr lang="en-US" baseline="0"/>
                  <a:pPr>
                    <a:defRPr sz="900" b="0" i="0" u="none" strike="noStrike" kern="1200" baseline="0">
                      <a:solidFill>
                        <a:schemeClr val="lt1">
                          <a:lumMod val="15000"/>
                          <a:lumOff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451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5.9758519118020721E-2"/>
              <c:y val="-8.2356885457135834E-2"/>
            </c:manualLayout>
          </c:layout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52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-4.93657331844519E-2"/>
              <c:y val="-7.8239041184278962E-2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15000"/>
                        <a:lumOff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HP
</a:t>
                </a:r>
                <a:fld id="{53026B53-0F98-42EC-BC9A-3B742D12EAC5}" type="PERCENTAGE">
                  <a:rPr lang="en-US" baseline="0"/>
                  <a:pPr>
                    <a:defRPr sz="900" b="0" i="0" u="none" strike="noStrike" kern="1200" baseline="0">
                      <a:solidFill>
                        <a:schemeClr val="lt1">
                          <a:lumMod val="15000"/>
                          <a:lumOff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noFill/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453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6.755310856819724E-2"/>
              <c:y val="9.8828262548563001E-2"/>
            </c:manualLayout>
          </c:layout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54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-4.93657331844519E-2"/>
              <c:y val="0.12353532818570376"/>
            </c:manualLayout>
          </c:layout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55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-2.8580161317314258E-2"/>
              <c:y val="4.94141312742815E-2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15000"/>
                        <a:lumOff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UK</a:t>
                </a:r>
                <a:r>
                  <a:rPr lang="en-US" baseline="0"/>
                  <a:t>
</a:t>
                </a:r>
                <a:fld id="{6B70D761-68C1-4F73-A8D0-EDAADA75583D}" type="PERCENTAGE">
                  <a:rPr lang="en-US" baseline="0"/>
                  <a:pPr>
                    <a:defRPr sz="900" b="0" i="0" u="none" strike="noStrike" kern="1200" baseline="0">
                      <a:solidFill>
                        <a:schemeClr val="lt1">
                          <a:lumMod val="15000"/>
                          <a:lumOff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  <c:pivotFmt>
        <c:idx val="456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-0.17148096790388556"/>
              <c:y val="-0.11941748391284696"/>
            </c:manualLayout>
          </c:layout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57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-3.8972947250883128E-2"/>
              <c:y val="-8.2356885457135834E-2"/>
            </c:manualLayout>
          </c:layout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58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59"/>
        <c:spPr>
          <a:noFill/>
          <a:ln w="9525" cap="flat" cmpd="sng" algn="ctr">
            <a:solidFill>
              <a:schemeClr val="accent1"/>
            </a:solidFill>
            <a:miter lim="800000"/>
          </a:ln>
          <a:effectLst>
            <a:glow rad="63500">
              <a:schemeClr val="accent1">
                <a:satMod val="175000"/>
                <a:alpha val="25000"/>
              </a:schemeClr>
            </a:glow>
          </a:effectLst>
        </c:spPr>
        <c:dLbl>
          <c:idx val="0"/>
          <c:layout>
            <c:manualLayout>
              <c:x val="-2.5981964833922053E-3"/>
              <c:y val="-7.0003352638565497E-2"/>
            </c:manualLayout>
          </c:layout>
          <c:tx>
            <c:rich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15000"/>
                        <a:lumOff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JK
</a:t>
                </a:r>
                <a:fld id="{B5B034BC-69B8-4794-AB0B-35A9B80D4A08}" type="PERCENTAGE">
                  <a:rPr lang="en-US" baseline="0"/>
                  <a:pPr>
                    <a:defRPr sz="900" b="0" i="0" u="none" strike="noStrike" kern="1200" baseline="0">
                      <a:solidFill>
                        <a:schemeClr val="lt1">
                          <a:lumMod val="15000"/>
                          <a:lumOff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[PERCENTAGE]</a:t>
                </a:fld>
                <a:endParaRPr lang="en-US" baseline="0"/>
              </a:p>
            </c:rich>
          </c:tx>
          <c:spPr>
            <a:noFill/>
            <a:ln>
              <a:solidFill>
                <a:srgbClr val="00B0F0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15000"/>
                      <a:lumOff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dlblFieldTable/>
              <c15:showDataLabelsRange val="0"/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35310446069455736"/>
          <c:y val="0.16722660659105718"/>
          <c:w val="0.44058109402346746"/>
          <c:h val="0.7126513432020356"/>
        </c:manualLayout>
      </c:layout>
      <c:pieChart>
        <c:varyColors val="1"/>
        <c:ser>
          <c:idx val="0"/>
          <c:order val="0"/>
          <c:tx>
            <c:strRef>
              <c:f>Q.5!$C$1</c:f>
              <c:strCache>
                <c:ptCount val="1"/>
                <c:pt idx="0">
                  <c:v>Total</c:v>
                </c:pt>
              </c:strCache>
            </c:strRef>
          </c:tx>
          <c:explosion val="34"/>
          <c:dPt>
            <c:idx val="0"/>
            <c:bubble3D val="0"/>
            <c:spPr>
              <a:noFill/>
              <a:ln w="9525" cap="flat" cmpd="sng" algn="ctr">
                <a:solidFill>
                  <a:schemeClr val="accent1"/>
                </a:solidFill>
                <a:miter lim="800000"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1-EE8B-4D7B-8C35-03D2AEA6A946}"/>
              </c:ext>
            </c:extLst>
          </c:dPt>
          <c:dPt>
            <c:idx val="1"/>
            <c:bubble3D val="0"/>
            <c:spPr>
              <a:noFill/>
              <a:ln w="9525" cap="flat" cmpd="sng" algn="ctr">
                <a:solidFill>
                  <a:schemeClr val="accent2"/>
                </a:solidFill>
                <a:miter lim="800000"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3-EE8B-4D7B-8C35-03D2AEA6A946}"/>
              </c:ext>
            </c:extLst>
          </c:dPt>
          <c:dPt>
            <c:idx val="2"/>
            <c:bubble3D val="0"/>
            <c:spPr>
              <a:noFill/>
              <a:ln w="9525" cap="flat" cmpd="sng" algn="ctr">
                <a:solidFill>
                  <a:schemeClr val="accent3"/>
                </a:solidFill>
                <a:miter lim="800000"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5-EE8B-4D7B-8C35-03D2AEA6A946}"/>
              </c:ext>
            </c:extLst>
          </c:dPt>
          <c:dPt>
            <c:idx val="3"/>
            <c:bubble3D val="0"/>
            <c:spPr>
              <a:noFill/>
              <a:ln w="9525" cap="flat" cmpd="sng" algn="ctr">
                <a:solidFill>
                  <a:schemeClr val="accent4"/>
                </a:solidFill>
                <a:miter lim="800000"/>
              </a:ln>
              <a:effectLst>
                <a:glow rad="63500">
                  <a:schemeClr val="accent4"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7-EE8B-4D7B-8C35-03D2AEA6A946}"/>
              </c:ext>
            </c:extLst>
          </c:dPt>
          <c:dPt>
            <c:idx val="4"/>
            <c:bubble3D val="0"/>
            <c:spPr>
              <a:noFill/>
              <a:ln w="9525" cap="flat" cmpd="sng" algn="ctr">
                <a:solidFill>
                  <a:schemeClr val="accent5"/>
                </a:solidFill>
                <a:miter lim="800000"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9-EE8B-4D7B-8C35-03D2AEA6A946}"/>
              </c:ext>
            </c:extLst>
          </c:dPt>
          <c:dPt>
            <c:idx val="5"/>
            <c:bubble3D val="0"/>
            <c:spPr>
              <a:noFill/>
              <a:ln w="9525" cap="flat" cmpd="sng" algn="ctr">
                <a:solidFill>
                  <a:schemeClr val="accent6"/>
                </a:solidFill>
                <a:miter lim="800000"/>
              </a:ln>
              <a:effectLst>
                <a:glow rad="63500">
                  <a:schemeClr val="accent6"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B-EE8B-4D7B-8C35-03D2AEA6A946}"/>
              </c:ext>
            </c:extLst>
          </c:dPt>
          <c:dPt>
            <c:idx val="6"/>
            <c:bubble3D val="0"/>
            <c:spPr>
              <a:noFill/>
              <a:ln w="9525" cap="flat" cmpd="sng" algn="ctr">
                <a:solidFill>
                  <a:schemeClr val="accent1">
                    <a:lumMod val="60000"/>
                  </a:schemeClr>
                </a:solidFill>
                <a:miter lim="800000"/>
              </a:ln>
              <a:effectLst>
                <a:glow rad="63500">
                  <a:schemeClr val="accent1">
                    <a:lumMod val="6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D-EE8B-4D7B-8C35-03D2AEA6A946}"/>
              </c:ext>
            </c:extLst>
          </c:dPt>
          <c:dPt>
            <c:idx val="7"/>
            <c:bubble3D val="0"/>
            <c:spPr>
              <a:noFill/>
              <a:ln w="9525" cap="flat" cmpd="sng" algn="ctr">
                <a:solidFill>
                  <a:schemeClr val="accent2">
                    <a:lumMod val="60000"/>
                  </a:schemeClr>
                </a:solidFill>
                <a:miter lim="800000"/>
              </a:ln>
              <a:effectLst>
                <a:glow rad="63500">
                  <a:schemeClr val="accent2">
                    <a:lumMod val="6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0F-EE8B-4D7B-8C35-03D2AEA6A946}"/>
              </c:ext>
            </c:extLst>
          </c:dPt>
          <c:dPt>
            <c:idx val="8"/>
            <c:bubble3D val="0"/>
            <c:spPr>
              <a:noFill/>
              <a:ln w="9525" cap="flat" cmpd="sng" algn="ctr">
                <a:solidFill>
                  <a:schemeClr val="accent3">
                    <a:lumMod val="60000"/>
                  </a:schemeClr>
                </a:solidFill>
                <a:miter lim="800000"/>
              </a:ln>
              <a:effectLst>
                <a:glow rad="63500">
                  <a:schemeClr val="accent3">
                    <a:lumMod val="6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11-EE8B-4D7B-8C35-03D2AEA6A946}"/>
              </c:ext>
            </c:extLst>
          </c:dPt>
          <c:dPt>
            <c:idx val="9"/>
            <c:bubble3D val="0"/>
            <c:spPr>
              <a:noFill/>
              <a:ln w="9525" cap="flat" cmpd="sng" algn="ctr">
                <a:solidFill>
                  <a:schemeClr val="accent4">
                    <a:lumMod val="60000"/>
                  </a:schemeClr>
                </a:solidFill>
                <a:miter lim="800000"/>
              </a:ln>
              <a:effectLst>
                <a:glow rad="63500">
                  <a:schemeClr val="accent4">
                    <a:lumMod val="6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13-EE8B-4D7B-8C35-03D2AEA6A946}"/>
              </c:ext>
            </c:extLst>
          </c:dPt>
          <c:dPt>
            <c:idx val="10"/>
            <c:bubble3D val="0"/>
            <c:spPr>
              <a:noFill/>
              <a:ln w="9525" cap="flat" cmpd="sng" algn="ctr">
                <a:solidFill>
                  <a:schemeClr val="accent5">
                    <a:lumMod val="60000"/>
                  </a:schemeClr>
                </a:solidFill>
                <a:miter lim="800000"/>
              </a:ln>
              <a:effectLst>
                <a:glow rad="63500">
                  <a:schemeClr val="accent5">
                    <a:lumMod val="6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15-EE8B-4D7B-8C35-03D2AEA6A946}"/>
              </c:ext>
            </c:extLst>
          </c:dPt>
          <c:dPt>
            <c:idx val="11"/>
            <c:bubble3D val="0"/>
            <c:spPr>
              <a:noFill/>
              <a:ln w="9525" cap="flat" cmpd="sng" algn="ctr">
                <a:solidFill>
                  <a:schemeClr val="accent6">
                    <a:lumMod val="60000"/>
                  </a:schemeClr>
                </a:solidFill>
                <a:miter lim="800000"/>
              </a:ln>
              <a:effectLst>
                <a:glow rad="63500">
                  <a:schemeClr val="accent6">
                    <a:lumMod val="6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17-EE8B-4D7B-8C35-03D2AEA6A946}"/>
              </c:ext>
            </c:extLst>
          </c:dPt>
          <c:dPt>
            <c:idx val="12"/>
            <c:bubble3D val="0"/>
            <c:spPr>
              <a:noFill/>
              <a:ln w="9525" cap="flat" cmpd="sng" algn="ctr">
                <a:solidFill>
                  <a:schemeClr val="accent1">
                    <a:lumMod val="80000"/>
                    <a:lumOff val="20000"/>
                  </a:schemeClr>
                </a:solidFill>
                <a:miter lim="800000"/>
              </a:ln>
              <a:effectLst>
                <a:glow rad="63500">
                  <a:schemeClr val="accent1">
                    <a:lumMod val="80000"/>
                    <a:lumOff val="2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19-EE8B-4D7B-8C35-03D2AEA6A946}"/>
              </c:ext>
            </c:extLst>
          </c:dPt>
          <c:dPt>
            <c:idx val="13"/>
            <c:bubble3D val="0"/>
            <c:spPr>
              <a:noFill/>
              <a:ln w="9525" cap="flat" cmpd="sng" algn="ctr">
                <a:solidFill>
                  <a:schemeClr val="accent2">
                    <a:lumMod val="80000"/>
                    <a:lumOff val="20000"/>
                  </a:schemeClr>
                </a:solidFill>
                <a:miter lim="800000"/>
              </a:ln>
              <a:effectLst>
                <a:glow rad="63500">
                  <a:schemeClr val="accent2">
                    <a:lumMod val="80000"/>
                    <a:lumOff val="2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1B-EE8B-4D7B-8C35-03D2AEA6A946}"/>
              </c:ext>
            </c:extLst>
          </c:dPt>
          <c:dPt>
            <c:idx val="14"/>
            <c:bubble3D val="0"/>
            <c:spPr>
              <a:noFill/>
              <a:ln w="9525" cap="flat" cmpd="sng" algn="ctr">
                <a:solidFill>
                  <a:schemeClr val="accent3">
                    <a:lumMod val="80000"/>
                    <a:lumOff val="20000"/>
                  </a:schemeClr>
                </a:solidFill>
                <a:miter lim="800000"/>
              </a:ln>
              <a:effectLst>
                <a:glow rad="63500">
                  <a:schemeClr val="accent3">
                    <a:lumMod val="80000"/>
                    <a:lumOff val="2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1D-EE8B-4D7B-8C35-03D2AEA6A946}"/>
              </c:ext>
            </c:extLst>
          </c:dPt>
          <c:dPt>
            <c:idx val="15"/>
            <c:bubble3D val="0"/>
            <c:spPr>
              <a:noFill/>
              <a:ln w="9525" cap="flat" cmpd="sng" algn="ctr">
                <a:solidFill>
                  <a:schemeClr val="accent4">
                    <a:lumMod val="80000"/>
                    <a:lumOff val="20000"/>
                  </a:schemeClr>
                </a:solidFill>
                <a:miter lim="800000"/>
              </a:ln>
              <a:effectLst>
                <a:glow rad="63500">
                  <a:schemeClr val="accent4">
                    <a:lumMod val="80000"/>
                    <a:lumOff val="2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1F-EE8B-4D7B-8C35-03D2AEA6A946}"/>
              </c:ext>
            </c:extLst>
          </c:dPt>
          <c:dPt>
            <c:idx val="16"/>
            <c:bubble3D val="0"/>
            <c:spPr>
              <a:noFill/>
              <a:ln w="9525" cap="flat" cmpd="sng" algn="ctr">
                <a:solidFill>
                  <a:schemeClr val="accent5">
                    <a:lumMod val="80000"/>
                    <a:lumOff val="20000"/>
                  </a:schemeClr>
                </a:solidFill>
                <a:miter lim="800000"/>
              </a:ln>
              <a:effectLst>
                <a:glow rad="63500">
                  <a:schemeClr val="accent5">
                    <a:lumMod val="80000"/>
                    <a:lumOff val="2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21-EE8B-4D7B-8C35-03D2AEA6A946}"/>
              </c:ext>
            </c:extLst>
          </c:dPt>
          <c:dPt>
            <c:idx val="17"/>
            <c:bubble3D val="0"/>
            <c:spPr>
              <a:noFill/>
              <a:ln w="9525" cap="flat" cmpd="sng" algn="ctr">
                <a:solidFill>
                  <a:schemeClr val="accent6">
                    <a:lumMod val="80000"/>
                    <a:lumOff val="20000"/>
                  </a:schemeClr>
                </a:solidFill>
                <a:miter lim="800000"/>
              </a:ln>
              <a:effectLst>
                <a:glow rad="63500">
                  <a:schemeClr val="accent6">
                    <a:lumMod val="80000"/>
                    <a:lumOff val="2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23-EE8B-4D7B-8C35-03D2AEA6A946}"/>
              </c:ext>
            </c:extLst>
          </c:dPt>
          <c:dPt>
            <c:idx val="18"/>
            <c:bubble3D val="0"/>
            <c:spPr>
              <a:noFill/>
              <a:ln w="9525" cap="flat" cmpd="sng" algn="ctr">
                <a:solidFill>
                  <a:schemeClr val="accent1">
                    <a:lumMod val="80000"/>
                  </a:schemeClr>
                </a:solidFill>
                <a:miter lim="800000"/>
              </a:ln>
              <a:effectLst>
                <a:glow rad="63500">
                  <a:schemeClr val="accent1">
                    <a:lumMod val="8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25-EE8B-4D7B-8C35-03D2AEA6A946}"/>
              </c:ext>
            </c:extLst>
          </c:dPt>
          <c:dPt>
            <c:idx val="19"/>
            <c:bubble3D val="0"/>
            <c:spPr>
              <a:noFill/>
              <a:ln w="9525" cap="flat" cmpd="sng" algn="ctr">
                <a:solidFill>
                  <a:schemeClr val="accent2">
                    <a:lumMod val="80000"/>
                  </a:schemeClr>
                </a:solidFill>
                <a:miter lim="800000"/>
              </a:ln>
              <a:effectLst>
                <a:glow rad="63500">
                  <a:schemeClr val="accent2">
                    <a:lumMod val="8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27-EE8B-4D7B-8C35-03D2AEA6A946}"/>
              </c:ext>
            </c:extLst>
          </c:dPt>
          <c:dPt>
            <c:idx val="20"/>
            <c:bubble3D val="0"/>
            <c:spPr>
              <a:noFill/>
              <a:ln w="9525" cap="flat" cmpd="sng" algn="ctr">
                <a:solidFill>
                  <a:schemeClr val="accent3">
                    <a:lumMod val="80000"/>
                  </a:schemeClr>
                </a:solidFill>
                <a:miter lim="800000"/>
              </a:ln>
              <a:effectLst>
                <a:glow rad="63500">
                  <a:schemeClr val="accent3">
                    <a:lumMod val="8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29-EE8B-4D7B-8C35-03D2AEA6A946}"/>
              </c:ext>
            </c:extLst>
          </c:dPt>
          <c:dPt>
            <c:idx val="21"/>
            <c:bubble3D val="0"/>
            <c:spPr>
              <a:noFill/>
              <a:ln w="9525" cap="flat" cmpd="sng" algn="ctr">
                <a:solidFill>
                  <a:schemeClr val="accent4">
                    <a:lumMod val="80000"/>
                  </a:schemeClr>
                </a:solidFill>
                <a:miter lim="800000"/>
              </a:ln>
              <a:effectLst>
                <a:glow rad="63500">
                  <a:schemeClr val="accent4">
                    <a:lumMod val="8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2B-EE8B-4D7B-8C35-03D2AEA6A946}"/>
              </c:ext>
            </c:extLst>
          </c:dPt>
          <c:dPt>
            <c:idx val="22"/>
            <c:bubble3D val="0"/>
            <c:spPr>
              <a:noFill/>
              <a:ln w="9525" cap="flat" cmpd="sng" algn="ctr">
                <a:solidFill>
                  <a:schemeClr val="accent5">
                    <a:lumMod val="80000"/>
                  </a:schemeClr>
                </a:solidFill>
                <a:miter lim="800000"/>
              </a:ln>
              <a:effectLst>
                <a:glow rad="63500">
                  <a:schemeClr val="accent5">
                    <a:lumMod val="8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2D-EE8B-4D7B-8C35-03D2AEA6A946}"/>
              </c:ext>
            </c:extLst>
          </c:dPt>
          <c:dPt>
            <c:idx val="23"/>
            <c:bubble3D val="0"/>
            <c:spPr>
              <a:noFill/>
              <a:ln w="9525" cap="flat" cmpd="sng" algn="ctr">
                <a:solidFill>
                  <a:schemeClr val="accent6">
                    <a:lumMod val="80000"/>
                  </a:schemeClr>
                </a:solidFill>
                <a:miter lim="800000"/>
              </a:ln>
              <a:effectLst>
                <a:glow rad="63500">
                  <a:schemeClr val="accent6">
                    <a:lumMod val="8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2F-EE8B-4D7B-8C35-03D2AEA6A946}"/>
              </c:ext>
            </c:extLst>
          </c:dPt>
          <c:dPt>
            <c:idx val="24"/>
            <c:bubble3D val="0"/>
            <c:spPr>
              <a:noFill/>
              <a:ln w="9525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miter lim="800000"/>
              </a:ln>
              <a:effectLst>
                <a:glow rad="63500">
                  <a:schemeClr val="accent1">
                    <a:lumMod val="60000"/>
                    <a:lumOff val="4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31-EE8B-4D7B-8C35-03D2AEA6A946}"/>
              </c:ext>
            </c:extLst>
          </c:dPt>
          <c:dPt>
            <c:idx val="25"/>
            <c:bubble3D val="0"/>
            <c:spPr>
              <a:noFill/>
              <a:ln w="9525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miter lim="800000"/>
              </a:ln>
              <a:effectLst>
                <a:glow rad="63500">
                  <a:schemeClr val="accent2">
                    <a:lumMod val="60000"/>
                    <a:lumOff val="4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33-EE8B-4D7B-8C35-03D2AEA6A946}"/>
              </c:ext>
            </c:extLst>
          </c:dPt>
          <c:dPt>
            <c:idx val="26"/>
            <c:bubble3D val="0"/>
            <c:spPr>
              <a:noFill/>
              <a:ln w="9525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miter lim="800000"/>
              </a:ln>
              <a:effectLst>
                <a:glow rad="63500">
                  <a:schemeClr val="accent3">
                    <a:lumMod val="60000"/>
                    <a:lumOff val="4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35-EE8B-4D7B-8C35-03D2AEA6A946}"/>
              </c:ext>
            </c:extLst>
          </c:dPt>
          <c:dPt>
            <c:idx val="27"/>
            <c:bubble3D val="0"/>
            <c:spPr>
              <a:noFill/>
              <a:ln w="9525" cap="flat" cmpd="sng" algn="ctr">
                <a:solidFill>
                  <a:schemeClr val="accent4">
                    <a:lumMod val="60000"/>
                    <a:lumOff val="40000"/>
                  </a:schemeClr>
                </a:solidFill>
                <a:miter lim="800000"/>
              </a:ln>
              <a:effectLst>
                <a:glow rad="63500">
                  <a:schemeClr val="accent4">
                    <a:lumMod val="60000"/>
                    <a:lumOff val="4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37-EE8B-4D7B-8C35-03D2AEA6A946}"/>
              </c:ext>
            </c:extLst>
          </c:dPt>
          <c:dPt>
            <c:idx val="28"/>
            <c:bubble3D val="0"/>
            <c:spPr>
              <a:noFill/>
              <a:ln w="9525" cap="flat" cmpd="sng" algn="ctr">
                <a:solidFill>
                  <a:schemeClr val="accent5">
                    <a:lumMod val="60000"/>
                    <a:lumOff val="40000"/>
                  </a:schemeClr>
                </a:solidFill>
                <a:miter lim="800000"/>
              </a:ln>
              <a:effectLst>
                <a:glow rad="63500">
                  <a:schemeClr val="accent5">
                    <a:lumMod val="60000"/>
                    <a:lumOff val="4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39-EE8B-4D7B-8C35-03D2AEA6A946}"/>
              </c:ext>
            </c:extLst>
          </c:dPt>
          <c:dPt>
            <c:idx val="29"/>
            <c:bubble3D val="0"/>
            <c:spPr>
              <a:noFill/>
              <a:ln w="9525" cap="flat" cmpd="sng" algn="ctr">
                <a:solidFill>
                  <a:schemeClr val="accent6">
                    <a:lumMod val="60000"/>
                    <a:lumOff val="40000"/>
                  </a:schemeClr>
                </a:solidFill>
                <a:miter lim="800000"/>
              </a:ln>
              <a:effectLst>
                <a:glow rad="63500">
                  <a:schemeClr val="accent6">
                    <a:lumMod val="60000"/>
                    <a:lumOff val="4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3B-EE8B-4D7B-8C35-03D2AEA6A946}"/>
              </c:ext>
            </c:extLst>
          </c:dPt>
          <c:dPt>
            <c:idx val="30"/>
            <c:bubble3D val="0"/>
            <c:spPr>
              <a:noFill/>
              <a:ln w="9525" cap="flat" cmpd="sng" algn="ctr">
                <a:solidFill>
                  <a:schemeClr val="accent1">
                    <a:lumMod val="50000"/>
                  </a:schemeClr>
                </a:solidFill>
                <a:miter lim="800000"/>
              </a:ln>
              <a:effectLst>
                <a:glow rad="63500">
                  <a:schemeClr val="accent1">
                    <a:lumMod val="50000"/>
                    <a:satMod val="175000"/>
                    <a:alpha val="25000"/>
                  </a:schemeClr>
                </a:glow>
              </a:effectLst>
            </c:spPr>
            <c:extLst>
              <c:ext xmlns:c16="http://schemas.microsoft.com/office/drawing/2014/chart" uri="{C3380CC4-5D6E-409C-BE32-E72D297353CC}">
                <c16:uniqueId val="{0000003D-EE8B-4D7B-8C35-03D2AEA6A946}"/>
              </c:ext>
            </c:extLst>
          </c:dPt>
          <c:dLbls>
            <c:dLbl>
              <c:idx val="0"/>
              <c:layout>
                <c:manualLayout>
                  <c:x val="7.9146022860391685E-2"/>
                  <c:y val="-1.875674148548561E-2"/>
                </c:manualLayout>
              </c:layout>
              <c:tx>
                <c:rich>
                  <a:bodyPr/>
                  <a:lstStyle/>
                  <a:p>
                    <a:r>
                      <a:rPr lang="en-US" sz="1600" baseline="0" dirty="0"/>
                      <a:t>JHAR</a:t>
                    </a:r>
                    <a:r>
                      <a:rPr lang="en-US" baseline="0" dirty="0"/>
                      <a:t>
</a:t>
                    </a:r>
                    <a:fld id="{EAFCD800-22B2-4FBE-A3D0-033491AA7A59}" type="PERCENTAGE">
                      <a:rPr lang="en-US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898248974950729"/>
                      <c:h val="0.1332892381900150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E8B-4D7B-8C35-03D2AEA6A946}"/>
                </c:ext>
              </c:extLst>
            </c:dLbl>
            <c:dLbl>
              <c:idx val="1"/>
              <c:layout>
                <c:manualLayout>
                  <c:x val="5.9758519118020721E-2"/>
                  <c:y val="-8.235688545713583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E8B-4D7B-8C35-03D2AEA6A946}"/>
                </c:ext>
              </c:extLst>
            </c:dLbl>
            <c:dLbl>
              <c:idx val="2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000" b="1" i="0" u="none" strike="noStrike" kern="1200" cap="all" baseline="400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2000" b="1" i="0" cap="all" baseline="4000" dirty="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t>HP
</a:t>
                    </a:r>
                    <a:fld id="{53026B53-0F98-42EC-BC9A-3B742D12EAC5}" type="PERCENTAGE">
                      <a:rPr lang="en-US" sz="2000" b="1" i="0" cap="all" baseline="4000">
                        <a:solidFill>
                          <a:schemeClr val="accent6">
                            <a:lumMod val="50000"/>
                          </a:schemeClr>
                        </a:solidFill>
                      </a:rPr>
                      <a:pPr>
                        <a:defRPr sz="2000" b="1" cap="all" baseline="4000">
                          <a:solidFill>
                            <a:schemeClr val="accent6">
                              <a:lumMod val="50000"/>
                            </a:schemeClr>
                          </a:solidFill>
                        </a:defRPr>
                      </a:pPr>
                      <a:t>[PERCENTAGE]</a:t>
                    </a:fld>
                    <a:endParaRPr lang="en-US" sz="2000" b="1" i="0" cap="all" baseline="4000" dirty="0">
                      <a:solidFill>
                        <a:schemeClr val="accent6">
                          <a:lumMod val="50000"/>
                        </a:schemeClr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cap="all" baseline="4000">
                      <a:solidFill>
                        <a:schemeClr val="accent6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9.3217332084872304E-2"/>
                      <c:h val="0.1026318484012191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E8B-4D7B-8C35-03D2AEA6A946}"/>
                </c:ext>
              </c:extLst>
            </c:dLbl>
            <c:dLbl>
              <c:idx val="3"/>
              <c:layout>
                <c:manualLayout>
                  <c:x val="6.755310856819724E-2"/>
                  <c:y val="9.882826254856300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E8B-4D7B-8C35-03D2AEA6A946}"/>
                </c:ext>
              </c:extLst>
            </c:dLbl>
            <c:dLbl>
              <c:idx val="4"/>
              <c:layout>
                <c:manualLayout>
                  <c:x val="-4.93657331844519E-2"/>
                  <c:y val="0.1235353281857037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E8B-4D7B-8C35-03D2AEA6A946}"/>
                </c:ext>
              </c:extLst>
            </c:dLbl>
            <c:dLbl>
              <c:idx val="5"/>
              <c:layout>
                <c:manualLayout>
                  <c:x val="-2.8580161317314258E-2"/>
                  <c:y val="4.94141312742815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UK</a:t>
                    </a:r>
                    <a:r>
                      <a:rPr lang="en-US" baseline="0"/>
                      <a:t>
</a:t>
                    </a:r>
                    <a:fld id="{6B70D761-68C1-4F73-A8D0-EDAADA75583D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EE8B-4D7B-8C35-03D2AEA6A946}"/>
                </c:ext>
              </c:extLst>
            </c:dLbl>
            <c:dLbl>
              <c:idx val="6"/>
              <c:layout>
                <c:manualLayout>
                  <c:x val="-0.17148096790388556"/>
                  <c:y val="-0.11941748391284696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E8B-4D7B-8C35-03D2AEA6A946}"/>
                </c:ext>
              </c:extLst>
            </c:dLbl>
            <c:dLbl>
              <c:idx val="7"/>
              <c:layout>
                <c:manualLayout>
                  <c:x val="-3.8972947250883128E-2"/>
                  <c:y val="-8.235688545713583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E8B-4D7B-8C35-03D2AEA6A946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EE8B-4D7B-8C35-03D2AEA6A946}"/>
                </c:ext>
              </c:extLst>
            </c:dLbl>
            <c:dLbl>
              <c:idx val="9"/>
              <c:layout>
                <c:manualLayout>
                  <c:x val="-2.5981964833922053E-3"/>
                  <c:y val="-7.0003352638565497E-2"/>
                </c:manualLayout>
              </c:layout>
              <c:tx>
                <c:rich>
                  <a:bodyPr/>
                  <a:lstStyle/>
                  <a:p>
                    <a:r>
                      <a:rPr lang="en-US" baseline="0"/>
                      <a:t>JK
</a:t>
                    </a:r>
                    <a:fld id="{B5B034BC-69B8-4794-AB0B-35A9B80D4A08}" type="PERCENTAGE">
                      <a:rPr lang="en-US" baseline="0"/>
                      <a:pPr/>
                      <a:t>[PERCENTAGE]</a:t>
                    </a:fld>
                    <a:endParaRPr lang="en-US" baseline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3-EE8B-4D7B-8C35-03D2AEA6A946}"/>
                </c:ext>
              </c:extLst>
            </c:dLbl>
            <c:spPr>
              <a:noFill/>
              <a:ln>
                <a:solidFill>
                  <a:srgbClr val="00B0F0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cap="all" baseline="4000">
                    <a:solidFill>
                      <a:schemeClr val="accent6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Q.5!$B$2:$B$12</c:f>
              <c:strCache>
                <c:ptCount val="10"/>
                <c:pt idx="0">
                  <c:v>Jharkhand</c:v>
                </c:pt>
                <c:pt idx="1">
                  <c:v>Karnataka</c:v>
                </c:pt>
                <c:pt idx="2">
                  <c:v>Himachal Pradesh</c:v>
                </c:pt>
                <c:pt idx="3">
                  <c:v>Madhya Pradesh</c:v>
                </c:pt>
                <c:pt idx="4">
                  <c:v>West Bengal</c:v>
                </c:pt>
                <c:pt idx="5">
                  <c:v>Uttarakhand</c:v>
                </c:pt>
                <c:pt idx="6">
                  <c:v>Odisha</c:v>
                </c:pt>
                <c:pt idx="7">
                  <c:v>Sikkim</c:v>
                </c:pt>
                <c:pt idx="8">
                  <c:v>Tamil Nadu</c:v>
                </c:pt>
                <c:pt idx="9">
                  <c:v>Jammu &amp; Kashmir</c:v>
                </c:pt>
              </c:strCache>
            </c:strRef>
          </c:cat>
          <c:val>
            <c:numRef>
              <c:f>Q.5!$C$2:$C$12</c:f>
              <c:numCache>
                <c:formatCode>General</c:formatCode>
                <c:ptCount val="10"/>
                <c:pt idx="0">
                  <c:v>339226.400390625</c:v>
                </c:pt>
                <c:pt idx="1">
                  <c:v>337576.00030517578</c:v>
                </c:pt>
                <c:pt idx="2">
                  <c:v>290599.50018310547</c:v>
                </c:pt>
                <c:pt idx="3">
                  <c:v>218455.10014343262</c:v>
                </c:pt>
                <c:pt idx="4">
                  <c:v>215748.99984741211</c:v>
                </c:pt>
                <c:pt idx="5">
                  <c:v>214385.89987182617</c:v>
                </c:pt>
                <c:pt idx="6">
                  <c:v>172826.30029296875</c:v>
                </c:pt>
                <c:pt idx="7">
                  <c:v>163113.40016174316</c:v>
                </c:pt>
                <c:pt idx="8">
                  <c:v>156935.8998374939</c:v>
                </c:pt>
                <c:pt idx="9">
                  <c:v>130742.19995117188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E-EE8B-4D7B-8C35-03D2AEA6A946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 3 Nov (1).xlsx]gross_fiscal_deficitsS!corr2</c:name>
    <c:fmtId val="2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Gross</a:t>
            </a:r>
            <a:r>
              <a:rPr lang="en-IN" baseline="0"/>
              <a:t> fiscal deficit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gross_fiscal_deficitsS!$M$3</c:f>
              <c:strCache>
                <c:ptCount val="1"/>
                <c:pt idx="0">
                  <c:v>Sum of 1980-84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gross_fiscal_deficitsS!$L$4:$L$35</c:f>
              <c:strCache>
                <c:ptCount val="31"/>
                <c:pt idx="0">
                  <c:v>Andhra Pradesh </c:v>
                </c:pt>
                <c:pt idx="1">
                  <c:v>Arunachal Pradesh</c:v>
                </c:pt>
                <c:pt idx="2">
                  <c:v>Assam</c:v>
                </c:pt>
                <c:pt idx="3">
                  <c:v>Bihar</c:v>
                </c:pt>
                <c:pt idx="4">
                  <c:v>Chhattisgarh</c:v>
                </c:pt>
                <c:pt idx="5">
                  <c:v>Delhi</c:v>
                </c:pt>
                <c:pt idx="6">
                  <c:v>Goa</c:v>
                </c:pt>
                <c:pt idx="7">
                  <c:v>Gujarat</c:v>
                </c:pt>
                <c:pt idx="8">
                  <c:v>Haryana</c:v>
                </c:pt>
                <c:pt idx="9">
                  <c:v>Himachal Pradesh</c:v>
                </c:pt>
                <c:pt idx="10">
                  <c:v>Jammu &amp; Kashmir</c:v>
                </c:pt>
                <c:pt idx="11">
                  <c:v>Jharkhand</c:v>
                </c:pt>
                <c:pt idx="12">
                  <c:v>Karnataka</c:v>
                </c:pt>
                <c:pt idx="13">
                  <c:v>Kerala</c:v>
                </c:pt>
                <c:pt idx="14">
                  <c:v>Madhya Pradesh</c:v>
                </c:pt>
                <c:pt idx="15">
                  <c:v>Maharashtra</c:v>
                </c:pt>
                <c:pt idx="16">
                  <c:v>Manipur</c:v>
                </c:pt>
                <c:pt idx="17">
                  <c:v>Meghalaya</c:v>
                </c:pt>
                <c:pt idx="18">
                  <c:v>Mizoram</c:v>
                </c:pt>
                <c:pt idx="19">
                  <c:v>Nagaland</c:v>
                </c:pt>
                <c:pt idx="20">
                  <c:v>Odisha</c:v>
                </c:pt>
                <c:pt idx="21">
                  <c:v>Puducherry</c:v>
                </c:pt>
                <c:pt idx="22">
                  <c:v>Punjab</c:v>
                </c:pt>
                <c:pt idx="23">
                  <c:v>Rajasthan</c:v>
                </c:pt>
                <c:pt idx="24">
                  <c:v>Sikkim</c:v>
                </c:pt>
                <c:pt idx="25">
                  <c:v>Tamil Nadu</c:v>
                </c:pt>
                <c:pt idx="26">
                  <c:v>Telangana</c:v>
                </c:pt>
                <c:pt idx="27">
                  <c:v>Tripura</c:v>
                </c:pt>
                <c:pt idx="28">
                  <c:v>Uttar Pradesh</c:v>
                </c:pt>
                <c:pt idx="29">
                  <c:v>Uttarakhand</c:v>
                </c:pt>
                <c:pt idx="30">
                  <c:v>West Bengal</c:v>
                </c:pt>
              </c:strCache>
            </c:strRef>
          </c:cat>
          <c:val>
            <c:numRef>
              <c:f>gross_fiscal_deficitsS!$M$4:$M$35</c:f>
              <c:numCache>
                <c:formatCode>General</c:formatCode>
                <c:ptCount val="31"/>
                <c:pt idx="0">
                  <c:v>1131.1999969482422</c:v>
                </c:pt>
                <c:pt idx="1">
                  <c:v>0</c:v>
                </c:pt>
                <c:pt idx="2">
                  <c:v>671.60001564025879</c:v>
                </c:pt>
                <c:pt idx="3">
                  <c:v>1507.6000061035156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1274.6000061035156</c:v>
                </c:pt>
                <c:pt idx="8">
                  <c:v>535.90000152587891</c:v>
                </c:pt>
                <c:pt idx="9">
                  <c:v>153.69999694824219</c:v>
                </c:pt>
                <c:pt idx="10">
                  <c:v>620.69999694824219</c:v>
                </c:pt>
                <c:pt idx="11">
                  <c:v>0</c:v>
                </c:pt>
                <c:pt idx="12">
                  <c:v>911.5</c:v>
                </c:pt>
                <c:pt idx="13">
                  <c:v>663.69999313354492</c:v>
                </c:pt>
                <c:pt idx="14">
                  <c:v>1231.6000061035156</c:v>
                </c:pt>
                <c:pt idx="15">
                  <c:v>2243</c:v>
                </c:pt>
                <c:pt idx="16">
                  <c:v>64.000000953674316</c:v>
                </c:pt>
                <c:pt idx="17">
                  <c:v>33.90000057220459</c:v>
                </c:pt>
                <c:pt idx="18">
                  <c:v>0</c:v>
                </c:pt>
                <c:pt idx="19">
                  <c:v>64.30000114440918</c:v>
                </c:pt>
                <c:pt idx="20">
                  <c:v>679.70001220703125</c:v>
                </c:pt>
                <c:pt idx="22">
                  <c:v>783.00001525878906</c:v>
                </c:pt>
                <c:pt idx="23">
                  <c:v>1105.5999908447266</c:v>
                </c:pt>
                <c:pt idx="24">
                  <c:v>15.500000238418579</c:v>
                </c:pt>
                <c:pt idx="25">
                  <c:v>1112.6000061035156</c:v>
                </c:pt>
                <c:pt idx="27">
                  <c:v>67.700000762939453</c:v>
                </c:pt>
                <c:pt idx="28">
                  <c:v>2667.4000854492188</c:v>
                </c:pt>
                <c:pt idx="29">
                  <c:v>0</c:v>
                </c:pt>
                <c:pt idx="30">
                  <c:v>1581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62-43A6-A9F8-689A1B990451}"/>
            </c:ext>
          </c:extLst>
        </c:ser>
        <c:ser>
          <c:idx val="1"/>
          <c:order val="1"/>
          <c:tx>
            <c:strRef>
              <c:f>gross_fiscal_deficitsS!$N$3</c:f>
              <c:strCache>
                <c:ptCount val="1"/>
                <c:pt idx="0">
                  <c:v>Sum of 1984-88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gross_fiscal_deficitsS!$L$4:$L$35</c:f>
              <c:strCache>
                <c:ptCount val="31"/>
                <c:pt idx="0">
                  <c:v>Andhra Pradesh </c:v>
                </c:pt>
                <c:pt idx="1">
                  <c:v>Arunachal Pradesh</c:v>
                </c:pt>
                <c:pt idx="2">
                  <c:v>Assam</c:v>
                </c:pt>
                <c:pt idx="3">
                  <c:v>Bihar</c:v>
                </c:pt>
                <c:pt idx="4">
                  <c:v>Chhattisgarh</c:v>
                </c:pt>
                <c:pt idx="5">
                  <c:v>Delhi</c:v>
                </c:pt>
                <c:pt idx="6">
                  <c:v>Goa</c:v>
                </c:pt>
                <c:pt idx="7">
                  <c:v>Gujarat</c:v>
                </c:pt>
                <c:pt idx="8">
                  <c:v>Haryana</c:v>
                </c:pt>
                <c:pt idx="9">
                  <c:v>Himachal Pradesh</c:v>
                </c:pt>
                <c:pt idx="10">
                  <c:v>Jammu &amp; Kashmir</c:v>
                </c:pt>
                <c:pt idx="11">
                  <c:v>Jharkhand</c:v>
                </c:pt>
                <c:pt idx="12">
                  <c:v>Karnataka</c:v>
                </c:pt>
                <c:pt idx="13">
                  <c:v>Kerala</c:v>
                </c:pt>
                <c:pt idx="14">
                  <c:v>Madhya Pradesh</c:v>
                </c:pt>
                <c:pt idx="15">
                  <c:v>Maharashtra</c:v>
                </c:pt>
                <c:pt idx="16">
                  <c:v>Manipur</c:v>
                </c:pt>
                <c:pt idx="17">
                  <c:v>Meghalaya</c:v>
                </c:pt>
                <c:pt idx="18">
                  <c:v>Mizoram</c:v>
                </c:pt>
                <c:pt idx="19">
                  <c:v>Nagaland</c:v>
                </c:pt>
                <c:pt idx="20">
                  <c:v>Odisha</c:v>
                </c:pt>
                <c:pt idx="21">
                  <c:v>Puducherry</c:v>
                </c:pt>
                <c:pt idx="22">
                  <c:v>Punjab</c:v>
                </c:pt>
                <c:pt idx="23">
                  <c:v>Rajasthan</c:v>
                </c:pt>
                <c:pt idx="24">
                  <c:v>Sikkim</c:v>
                </c:pt>
                <c:pt idx="25">
                  <c:v>Tamil Nadu</c:v>
                </c:pt>
                <c:pt idx="26">
                  <c:v>Telangana</c:v>
                </c:pt>
                <c:pt idx="27">
                  <c:v>Tripura</c:v>
                </c:pt>
                <c:pt idx="28">
                  <c:v>Uttar Pradesh</c:v>
                </c:pt>
                <c:pt idx="29">
                  <c:v>Uttarakhand</c:v>
                </c:pt>
                <c:pt idx="30">
                  <c:v>West Bengal</c:v>
                </c:pt>
              </c:strCache>
            </c:strRef>
          </c:cat>
          <c:val>
            <c:numRef>
              <c:f>gross_fiscal_deficitsS!$N$4:$N$35</c:f>
              <c:numCache>
                <c:formatCode>General</c:formatCode>
                <c:ptCount val="31"/>
                <c:pt idx="0">
                  <c:v>2398.4000244140625</c:v>
                </c:pt>
                <c:pt idx="1">
                  <c:v>61</c:v>
                </c:pt>
                <c:pt idx="2">
                  <c:v>1184.6000061035156</c:v>
                </c:pt>
                <c:pt idx="3">
                  <c:v>2007.8999938964844</c:v>
                </c:pt>
                <c:pt idx="4">
                  <c:v>0</c:v>
                </c:pt>
                <c:pt idx="5">
                  <c:v>0</c:v>
                </c:pt>
                <c:pt idx="6">
                  <c:v>133</c:v>
                </c:pt>
                <c:pt idx="7">
                  <c:v>2910.2000122070313</c:v>
                </c:pt>
                <c:pt idx="8">
                  <c:v>850.80000305175781</c:v>
                </c:pt>
                <c:pt idx="9">
                  <c:v>332.5</c:v>
                </c:pt>
                <c:pt idx="10">
                  <c:v>1156.1999969482422</c:v>
                </c:pt>
                <c:pt idx="11">
                  <c:v>0</c:v>
                </c:pt>
                <c:pt idx="12">
                  <c:v>2145.2999877929688</c:v>
                </c:pt>
                <c:pt idx="13">
                  <c:v>1443.3000030517578</c:v>
                </c:pt>
                <c:pt idx="14">
                  <c:v>2296.2000122070313</c:v>
                </c:pt>
                <c:pt idx="15">
                  <c:v>4363.5</c:v>
                </c:pt>
                <c:pt idx="16">
                  <c:v>54.5</c:v>
                </c:pt>
                <c:pt idx="17">
                  <c:v>0.5</c:v>
                </c:pt>
                <c:pt idx="18">
                  <c:v>121</c:v>
                </c:pt>
                <c:pt idx="19">
                  <c:v>73.400000095367432</c:v>
                </c:pt>
                <c:pt idx="20">
                  <c:v>1532.3999938964844</c:v>
                </c:pt>
                <c:pt idx="22">
                  <c:v>2356.2000122070313</c:v>
                </c:pt>
                <c:pt idx="23">
                  <c:v>2075.7000122070313</c:v>
                </c:pt>
                <c:pt idx="24">
                  <c:v>19.200000047683716</c:v>
                </c:pt>
                <c:pt idx="25">
                  <c:v>1876.7000122070313</c:v>
                </c:pt>
                <c:pt idx="27">
                  <c:v>104.39999961853027</c:v>
                </c:pt>
                <c:pt idx="28">
                  <c:v>4975.5999755859375</c:v>
                </c:pt>
                <c:pt idx="29">
                  <c:v>0</c:v>
                </c:pt>
                <c:pt idx="30">
                  <c:v>1736.7000122070313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62-43A6-A9F8-689A1B990451}"/>
            </c:ext>
          </c:extLst>
        </c:ser>
        <c:ser>
          <c:idx val="2"/>
          <c:order val="2"/>
          <c:tx>
            <c:strRef>
              <c:f>gross_fiscal_deficitsS!$O$3</c:f>
              <c:strCache>
                <c:ptCount val="1"/>
                <c:pt idx="0">
                  <c:v>Sum of 1988-92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gross_fiscal_deficitsS!$L$4:$L$35</c:f>
              <c:strCache>
                <c:ptCount val="31"/>
                <c:pt idx="0">
                  <c:v>Andhra Pradesh </c:v>
                </c:pt>
                <c:pt idx="1">
                  <c:v>Arunachal Pradesh</c:v>
                </c:pt>
                <c:pt idx="2">
                  <c:v>Assam</c:v>
                </c:pt>
                <c:pt idx="3">
                  <c:v>Bihar</c:v>
                </c:pt>
                <c:pt idx="4">
                  <c:v>Chhattisgarh</c:v>
                </c:pt>
                <c:pt idx="5">
                  <c:v>Delhi</c:v>
                </c:pt>
                <c:pt idx="6">
                  <c:v>Goa</c:v>
                </c:pt>
                <c:pt idx="7">
                  <c:v>Gujarat</c:v>
                </c:pt>
                <c:pt idx="8">
                  <c:v>Haryana</c:v>
                </c:pt>
                <c:pt idx="9">
                  <c:v>Himachal Pradesh</c:v>
                </c:pt>
                <c:pt idx="10">
                  <c:v>Jammu &amp; Kashmir</c:v>
                </c:pt>
                <c:pt idx="11">
                  <c:v>Jharkhand</c:v>
                </c:pt>
                <c:pt idx="12">
                  <c:v>Karnataka</c:v>
                </c:pt>
                <c:pt idx="13">
                  <c:v>Kerala</c:v>
                </c:pt>
                <c:pt idx="14">
                  <c:v>Madhya Pradesh</c:v>
                </c:pt>
                <c:pt idx="15">
                  <c:v>Maharashtra</c:v>
                </c:pt>
                <c:pt idx="16">
                  <c:v>Manipur</c:v>
                </c:pt>
                <c:pt idx="17">
                  <c:v>Meghalaya</c:v>
                </c:pt>
                <c:pt idx="18">
                  <c:v>Mizoram</c:v>
                </c:pt>
                <c:pt idx="19">
                  <c:v>Nagaland</c:v>
                </c:pt>
                <c:pt idx="20">
                  <c:v>Odisha</c:v>
                </c:pt>
                <c:pt idx="21">
                  <c:v>Puducherry</c:v>
                </c:pt>
                <c:pt idx="22">
                  <c:v>Punjab</c:v>
                </c:pt>
                <c:pt idx="23">
                  <c:v>Rajasthan</c:v>
                </c:pt>
                <c:pt idx="24">
                  <c:v>Sikkim</c:v>
                </c:pt>
                <c:pt idx="25">
                  <c:v>Tamil Nadu</c:v>
                </c:pt>
                <c:pt idx="26">
                  <c:v>Telangana</c:v>
                </c:pt>
                <c:pt idx="27">
                  <c:v>Tripura</c:v>
                </c:pt>
                <c:pt idx="28">
                  <c:v>Uttar Pradesh</c:v>
                </c:pt>
                <c:pt idx="29">
                  <c:v>Uttarakhand</c:v>
                </c:pt>
                <c:pt idx="30">
                  <c:v>West Bengal</c:v>
                </c:pt>
              </c:strCache>
            </c:strRef>
          </c:cat>
          <c:val>
            <c:numRef>
              <c:f>gross_fiscal_deficitsS!$O$4:$O$35</c:f>
              <c:numCache>
                <c:formatCode>General</c:formatCode>
                <c:ptCount val="31"/>
                <c:pt idx="0">
                  <c:v>3737.4000244140625</c:v>
                </c:pt>
                <c:pt idx="1">
                  <c:v>81.5</c:v>
                </c:pt>
                <c:pt idx="2">
                  <c:v>1653.1999969482422</c:v>
                </c:pt>
                <c:pt idx="3">
                  <c:v>4740.5999755859375</c:v>
                </c:pt>
                <c:pt idx="4">
                  <c:v>0</c:v>
                </c:pt>
                <c:pt idx="5">
                  <c:v>0</c:v>
                </c:pt>
                <c:pt idx="6">
                  <c:v>380.40000152587891</c:v>
                </c:pt>
                <c:pt idx="7">
                  <c:v>5360.89990234375</c:v>
                </c:pt>
                <c:pt idx="8">
                  <c:v>1442.4000244140625</c:v>
                </c:pt>
                <c:pt idx="9">
                  <c:v>982.40000915527344</c:v>
                </c:pt>
                <c:pt idx="10">
                  <c:v>2043.9000244140625</c:v>
                </c:pt>
                <c:pt idx="11">
                  <c:v>0</c:v>
                </c:pt>
                <c:pt idx="12">
                  <c:v>2598.2999877929688</c:v>
                </c:pt>
                <c:pt idx="13">
                  <c:v>2617.9000244140625</c:v>
                </c:pt>
                <c:pt idx="14">
                  <c:v>3597.2999877929688</c:v>
                </c:pt>
                <c:pt idx="15">
                  <c:v>6388.800048828125</c:v>
                </c:pt>
                <c:pt idx="16">
                  <c:v>212.69999694824219</c:v>
                </c:pt>
                <c:pt idx="17">
                  <c:v>154.39999771118164</c:v>
                </c:pt>
                <c:pt idx="18">
                  <c:v>-81.600001335144043</c:v>
                </c:pt>
                <c:pt idx="19">
                  <c:v>386.59999847412109</c:v>
                </c:pt>
                <c:pt idx="20">
                  <c:v>2653.4000244140625</c:v>
                </c:pt>
                <c:pt idx="22">
                  <c:v>4134.699951171875</c:v>
                </c:pt>
                <c:pt idx="23">
                  <c:v>2654.2000122070313</c:v>
                </c:pt>
                <c:pt idx="24">
                  <c:v>102.29999923706055</c:v>
                </c:pt>
                <c:pt idx="25">
                  <c:v>3999.2000732421875</c:v>
                </c:pt>
                <c:pt idx="27">
                  <c:v>352.5</c:v>
                </c:pt>
                <c:pt idx="28">
                  <c:v>10188.2001953125</c:v>
                </c:pt>
                <c:pt idx="29">
                  <c:v>0</c:v>
                </c:pt>
                <c:pt idx="30">
                  <c:v>4411.39990234375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62-43A6-A9F8-689A1B990451}"/>
            </c:ext>
          </c:extLst>
        </c:ser>
        <c:ser>
          <c:idx val="3"/>
          <c:order val="3"/>
          <c:tx>
            <c:strRef>
              <c:f>gross_fiscal_deficitsS!$P$3</c:f>
              <c:strCache>
                <c:ptCount val="1"/>
                <c:pt idx="0">
                  <c:v>Sum of 1992-96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gross_fiscal_deficitsS!$L$4:$L$35</c:f>
              <c:strCache>
                <c:ptCount val="31"/>
                <c:pt idx="0">
                  <c:v>Andhra Pradesh </c:v>
                </c:pt>
                <c:pt idx="1">
                  <c:v>Arunachal Pradesh</c:v>
                </c:pt>
                <c:pt idx="2">
                  <c:v>Assam</c:v>
                </c:pt>
                <c:pt idx="3">
                  <c:v>Bihar</c:v>
                </c:pt>
                <c:pt idx="4">
                  <c:v>Chhattisgarh</c:v>
                </c:pt>
                <c:pt idx="5">
                  <c:v>Delhi</c:v>
                </c:pt>
                <c:pt idx="6">
                  <c:v>Goa</c:v>
                </c:pt>
                <c:pt idx="7">
                  <c:v>Gujarat</c:v>
                </c:pt>
                <c:pt idx="8">
                  <c:v>Haryana</c:v>
                </c:pt>
                <c:pt idx="9">
                  <c:v>Himachal Pradesh</c:v>
                </c:pt>
                <c:pt idx="10">
                  <c:v>Jammu &amp; Kashmir</c:v>
                </c:pt>
                <c:pt idx="11">
                  <c:v>Jharkhand</c:v>
                </c:pt>
                <c:pt idx="12">
                  <c:v>Karnataka</c:v>
                </c:pt>
                <c:pt idx="13">
                  <c:v>Kerala</c:v>
                </c:pt>
                <c:pt idx="14">
                  <c:v>Madhya Pradesh</c:v>
                </c:pt>
                <c:pt idx="15">
                  <c:v>Maharashtra</c:v>
                </c:pt>
                <c:pt idx="16">
                  <c:v>Manipur</c:v>
                </c:pt>
                <c:pt idx="17">
                  <c:v>Meghalaya</c:v>
                </c:pt>
                <c:pt idx="18">
                  <c:v>Mizoram</c:v>
                </c:pt>
                <c:pt idx="19">
                  <c:v>Nagaland</c:v>
                </c:pt>
                <c:pt idx="20">
                  <c:v>Odisha</c:v>
                </c:pt>
                <c:pt idx="21">
                  <c:v>Puducherry</c:v>
                </c:pt>
                <c:pt idx="22">
                  <c:v>Punjab</c:v>
                </c:pt>
                <c:pt idx="23">
                  <c:v>Rajasthan</c:v>
                </c:pt>
                <c:pt idx="24">
                  <c:v>Sikkim</c:v>
                </c:pt>
                <c:pt idx="25">
                  <c:v>Tamil Nadu</c:v>
                </c:pt>
                <c:pt idx="26">
                  <c:v>Telangana</c:v>
                </c:pt>
                <c:pt idx="27">
                  <c:v>Tripura</c:v>
                </c:pt>
                <c:pt idx="28">
                  <c:v>Uttar Pradesh</c:v>
                </c:pt>
                <c:pt idx="29">
                  <c:v>Uttarakhand</c:v>
                </c:pt>
                <c:pt idx="30">
                  <c:v>West Bengal</c:v>
                </c:pt>
              </c:strCache>
            </c:strRef>
          </c:cat>
          <c:val>
            <c:numRef>
              <c:f>gross_fiscal_deficitsS!$P$4:$P$35</c:f>
              <c:numCache>
                <c:formatCode>General</c:formatCode>
                <c:ptCount val="31"/>
                <c:pt idx="0">
                  <c:v>8167.800048828125</c:v>
                </c:pt>
                <c:pt idx="1">
                  <c:v>119.7999963760376</c:v>
                </c:pt>
                <c:pt idx="2">
                  <c:v>1552.9999942779541</c:v>
                </c:pt>
                <c:pt idx="3">
                  <c:v>5582.9000244140625</c:v>
                </c:pt>
                <c:pt idx="4">
                  <c:v>0</c:v>
                </c:pt>
                <c:pt idx="5">
                  <c:v>1176.5000152587891</c:v>
                </c:pt>
                <c:pt idx="6">
                  <c:v>291.70000457763672</c:v>
                </c:pt>
                <c:pt idx="7">
                  <c:v>4738</c:v>
                </c:pt>
                <c:pt idx="8">
                  <c:v>2444.5999755859375</c:v>
                </c:pt>
                <c:pt idx="9">
                  <c:v>1605.4000549316406</c:v>
                </c:pt>
                <c:pt idx="10">
                  <c:v>364.39999580383301</c:v>
                </c:pt>
                <c:pt idx="11">
                  <c:v>0</c:v>
                </c:pt>
                <c:pt idx="12">
                  <c:v>5609.7000732421875</c:v>
                </c:pt>
                <c:pt idx="13">
                  <c:v>4078.5999145507813</c:v>
                </c:pt>
                <c:pt idx="14">
                  <c:v>4909.1000366210938</c:v>
                </c:pt>
                <c:pt idx="15">
                  <c:v>11863.099853515625</c:v>
                </c:pt>
                <c:pt idx="16">
                  <c:v>164.59999656677246</c:v>
                </c:pt>
                <c:pt idx="17">
                  <c:v>267.89999771118164</c:v>
                </c:pt>
                <c:pt idx="18">
                  <c:v>176.19999837875366</c:v>
                </c:pt>
                <c:pt idx="19">
                  <c:v>782.19999694824219</c:v>
                </c:pt>
                <c:pt idx="20">
                  <c:v>4196.4000244140625</c:v>
                </c:pt>
                <c:pt idx="22">
                  <c:v>5895.199951171875</c:v>
                </c:pt>
                <c:pt idx="23">
                  <c:v>6965.699951171875</c:v>
                </c:pt>
                <c:pt idx="24">
                  <c:v>150.59999847412109</c:v>
                </c:pt>
                <c:pt idx="25">
                  <c:v>5859</c:v>
                </c:pt>
                <c:pt idx="27">
                  <c:v>277.90000152587891</c:v>
                </c:pt>
                <c:pt idx="28">
                  <c:v>16023.800048828125</c:v>
                </c:pt>
                <c:pt idx="29">
                  <c:v>0</c:v>
                </c:pt>
                <c:pt idx="30">
                  <c:v>7346.0001220703125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A62-43A6-A9F8-689A1B990451}"/>
            </c:ext>
          </c:extLst>
        </c:ser>
        <c:ser>
          <c:idx val="4"/>
          <c:order val="4"/>
          <c:tx>
            <c:strRef>
              <c:f>gross_fiscal_deficitsS!$Q$3</c:f>
              <c:strCache>
                <c:ptCount val="1"/>
                <c:pt idx="0">
                  <c:v>Sum of 1996-00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gross_fiscal_deficitsS!$L$4:$L$35</c:f>
              <c:strCache>
                <c:ptCount val="31"/>
                <c:pt idx="0">
                  <c:v>Andhra Pradesh </c:v>
                </c:pt>
                <c:pt idx="1">
                  <c:v>Arunachal Pradesh</c:v>
                </c:pt>
                <c:pt idx="2">
                  <c:v>Assam</c:v>
                </c:pt>
                <c:pt idx="3">
                  <c:v>Bihar</c:v>
                </c:pt>
                <c:pt idx="4">
                  <c:v>Chhattisgarh</c:v>
                </c:pt>
                <c:pt idx="5">
                  <c:v>Delhi</c:v>
                </c:pt>
                <c:pt idx="6">
                  <c:v>Goa</c:v>
                </c:pt>
                <c:pt idx="7">
                  <c:v>Gujarat</c:v>
                </c:pt>
                <c:pt idx="8">
                  <c:v>Haryana</c:v>
                </c:pt>
                <c:pt idx="9">
                  <c:v>Himachal Pradesh</c:v>
                </c:pt>
                <c:pt idx="10">
                  <c:v>Jammu &amp; Kashmir</c:v>
                </c:pt>
                <c:pt idx="11">
                  <c:v>Jharkhand</c:v>
                </c:pt>
                <c:pt idx="12">
                  <c:v>Karnataka</c:v>
                </c:pt>
                <c:pt idx="13">
                  <c:v>Kerala</c:v>
                </c:pt>
                <c:pt idx="14">
                  <c:v>Madhya Pradesh</c:v>
                </c:pt>
                <c:pt idx="15">
                  <c:v>Maharashtra</c:v>
                </c:pt>
                <c:pt idx="16">
                  <c:v>Manipur</c:v>
                </c:pt>
                <c:pt idx="17">
                  <c:v>Meghalaya</c:v>
                </c:pt>
                <c:pt idx="18">
                  <c:v>Mizoram</c:v>
                </c:pt>
                <c:pt idx="19">
                  <c:v>Nagaland</c:v>
                </c:pt>
                <c:pt idx="20">
                  <c:v>Odisha</c:v>
                </c:pt>
                <c:pt idx="21">
                  <c:v>Puducherry</c:v>
                </c:pt>
                <c:pt idx="22">
                  <c:v>Punjab</c:v>
                </c:pt>
                <c:pt idx="23">
                  <c:v>Rajasthan</c:v>
                </c:pt>
                <c:pt idx="24">
                  <c:v>Sikkim</c:v>
                </c:pt>
                <c:pt idx="25">
                  <c:v>Tamil Nadu</c:v>
                </c:pt>
                <c:pt idx="26">
                  <c:v>Telangana</c:v>
                </c:pt>
                <c:pt idx="27">
                  <c:v>Tripura</c:v>
                </c:pt>
                <c:pt idx="28">
                  <c:v>Uttar Pradesh</c:v>
                </c:pt>
                <c:pt idx="29">
                  <c:v>Uttarakhand</c:v>
                </c:pt>
                <c:pt idx="30">
                  <c:v>West Bengal</c:v>
                </c:pt>
              </c:strCache>
            </c:strRef>
          </c:cat>
          <c:val>
            <c:numRef>
              <c:f>gross_fiscal_deficitsS!$Q$4:$Q$35</c:f>
              <c:numCache>
                <c:formatCode>General</c:formatCode>
                <c:ptCount val="31"/>
                <c:pt idx="0">
                  <c:v>15921.300048828125</c:v>
                </c:pt>
                <c:pt idx="1">
                  <c:v>305.79999923706055</c:v>
                </c:pt>
                <c:pt idx="2">
                  <c:v>2159.9000701904297</c:v>
                </c:pt>
                <c:pt idx="3">
                  <c:v>10358.60009765625</c:v>
                </c:pt>
                <c:pt idx="4">
                  <c:v>0</c:v>
                </c:pt>
                <c:pt idx="5">
                  <c:v>3757.2000122070313</c:v>
                </c:pt>
                <c:pt idx="6">
                  <c:v>838.70000457763672</c:v>
                </c:pt>
                <c:pt idx="7">
                  <c:v>17943.800048828125</c:v>
                </c:pt>
                <c:pt idx="8">
                  <c:v>6599.89990234375</c:v>
                </c:pt>
                <c:pt idx="9">
                  <c:v>3625.2999572753906</c:v>
                </c:pt>
                <c:pt idx="10">
                  <c:v>3002.8000030517578</c:v>
                </c:pt>
                <c:pt idx="11">
                  <c:v>0</c:v>
                </c:pt>
                <c:pt idx="12">
                  <c:v>10942.400146484375</c:v>
                </c:pt>
                <c:pt idx="13">
                  <c:v>11505.199951171875</c:v>
                </c:pt>
                <c:pt idx="14">
                  <c:v>11785.000122070313</c:v>
                </c:pt>
                <c:pt idx="15">
                  <c:v>30564.50048828125</c:v>
                </c:pt>
                <c:pt idx="16">
                  <c:v>1116.9999847412109</c:v>
                </c:pt>
                <c:pt idx="17">
                  <c:v>506.00000953674316</c:v>
                </c:pt>
                <c:pt idx="18">
                  <c:v>560.90000915527344</c:v>
                </c:pt>
                <c:pt idx="19">
                  <c:v>880.29998779296875</c:v>
                </c:pt>
                <c:pt idx="20">
                  <c:v>10066.10009765625</c:v>
                </c:pt>
                <c:pt idx="22">
                  <c:v>10916.300048828125</c:v>
                </c:pt>
                <c:pt idx="23">
                  <c:v>15570.60009765625</c:v>
                </c:pt>
                <c:pt idx="24">
                  <c:v>362.29999542236328</c:v>
                </c:pt>
                <c:pt idx="25">
                  <c:v>14726.099853515625</c:v>
                </c:pt>
                <c:pt idx="27">
                  <c:v>726.19998931884766</c:v>
                </c:pt>
                <c:pt idx="28">
                  <c:v>36263.400390625</c:v>
                </c:pt>
                <c:pt idx="29">
                  <c:v>0</c:v>
                </c:pt>
                <c:pt idx="30">
                  <c:v>26180.100341796875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A62-43A6-A9F8-689A1B990451}"/>
            </c:ext>
          </c:extLst>
        </c:ser>
        <c:ser>
          <c:idx val="5"/>
          <c:order val="5"/>
          <c:tx>
            <c:strRef>
              <c:f>gross_fiscal_deficitsS!$R$3</c:f>
              <c:strCache>
                <c:ptCount val="1"/>
                <c:pt idx="0">
                  <c:v>Sum of 2000-04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gross_fiscal_deficitsS!$L$4:$L$35</c:f>
              <c:strCache>
                <c:ptCount val="31"/>
                <c:pt idx="0">
                  <c:v>Andhra Pradesh </c:v>
                </c:pt>
                <c:pt idx="1">
                  <c:v>Arunachal Pradesh</c:v>
                </c:pt>
                <c:pt idx="2">
                  <c:v>Assam</c:v>
                </c:pt>
                <c:pt idx="3">
                  <c:v>Bihar</c:v>
                </c:pt>
                <c:pt idx="4">
                  <c:v>Chhattisgarh</c:v>
                </c:pt>
                <c:pt idx="5">
                  <c:v>Delhi</c:v>
                </c:pt>
                <c:pt idx="6">
                  <c:v>Goa</c:v>
                </c:pt>
                <c:pt idx="7">
                  <c:v>Gujarat</c:v>
                </c:pt>
                <c:pt idx="8">
                  <c:v>Haryana</c:v>
                </c:pt>
                <c:pt idx="9">
                  <c:v>Himachal Pradesh</c:v>
                </c:pt>
                <c:pt idx="10">
                  <c:v>Jammu &amp; Kashmir</c:v>
                </c:pt>
                <c:pt idx="11">
                  <c:v>Jharkhand</c:v>
                </c:pt>
                <c:pt idx="12">
                  <c:v>Karnataka</c:v>
                </c:pt>
                <c:pt idx="13">
                  <c:v>Kerala</c:v>
                </c:pt>
                <c:pt idx="14">
                  <c:v>Madhya Pradesh</c:v>
                </c:pt>
                <c:pt idx="15">
                  <c:v>Maharashtra</c:v>
                </c:pt>
                <c:pt idx="16">
                  <c:v>Manipur</c:v>
                </c:pt>
                <c:pt idx="17">
                  <c:v>Meghalaya</c:v>
                </c:pt>
                <c:pt idx="18">
                  <c:v>Mizoram</c:v>
                </c:pt>
                <c:pt idx="19">
                  <c:v>Nagaland</c:v>
                </c:pt>
                <c:pt idx="20">
                  <c:v>Odisha</c:v>
                </c:pt>
                <c:pt idx="21">
                  <c:v>Puducherry</c:v>
                </c:pt>
                <c:pt idx="22">
                  <c:v>Punjab</c:v>
                </c:pt>
                <c:pt idx="23">
                  <c:v>Rajasthan</c:v>
                </c:pt>
                <c:pt idx="24">
                  <c:v>Sikkim</c:v>
                </c:pt>
                <c:pt idx="25">
                  <c:v>Tamil Nadu</c:v>
                </c:pt>
                <c:pt idx="26">
                  <c:v>Telangana</c:v>
                </c:pt>
                <c:pt idx="27">
                  <c:v>Tripura</c:v>
                </c:pt>
                <c:pt idx="28">
                  <c:v>Uttar Pradesh</c:v>
                </c:pt>
                <c:pt idx="29">
                  <c:v>Uttarakhand</c:v>
                </c:pt>
                <c:pt idx="30">
                  <c:v>West Bengal</c:v>
                </c:pt>
              </c:strCache>
            </c:strRef>
          </c:cat>
          <c:val>
            <c:numRef>
              <c:f>gross_fiscal_deficitsS!$R$4:$R$35</c:f>
              <c:numCache>
                <c:formatCode>General</c:formatCode>
                <c:ptCount val="31"/>
                <c:pt idx="0">
                  <c:v>29109</c:v>
                </c:pt>
                <c:pt idx="1">
                  <c:v>944.80001831054688</c:v>
                </c:pt>
                <c:pt idx="2">
                  <c:v>5308.0999755859375</c:v>
                </c:pt>
                <c:pt idx="3">
                  <c:v>17914.599853515625</c:v>
                </c:pt>
                <c:pt idx="4">
                  <c:v>4183.199951171875</c:v>
                </c:pt>
                <c:pt idx="5">
                  <c:v>8182.699951171875</c:v>
                </c:pt>
                <c:pt idx="6">
                  <c:v>1655.6999816894531</c:v>
                </c:pt>
                <c:pt idx="7">
                  <c:v>29738.39990234375</c:v>
                </c:pt>
                <c:pt idx="8">
                  <c:v>9404.800048828125</c:v>
                </c:pt>
                <c:pt idx="9">
                  <c:v>8076.10009765625</c:v>
                </c:pt>
                <c:pt idx="10">
                  <c:v>4144.4998779296875</c:v>
                </c:pt>
                <c:pt idx="11">
                  <c:v>5492.699951171875</c:v>
                </c:pt>
                <c:pt idx="12">
                  <c:v>19869.10009765625</c:v>
                </c:pt>
                <c:pt idx="13">
                  <c:v>17677.199951171875</c:v>
                </c:pt>
                <c:pt idx="14">
                  <c:v>17741.5</c:v>
                </c:pt>
                <c:pt idx="15">
                  <c:v>52093.5</c:v>
                </c:pt>
                <c:pt idx="16">
                  <c:v>1114.6999816894531</c:v>
                </c:pt>
                <c:pt idx="17">
                  <c:v>830.5</c:v>
                </c:pt>
                <c:pt idx="18">
                  <c:v>1427.6999816894531</c:v>
                </c:pt>
                <c:pt idx="19">
                  <c:v>1004.8999938964844</c:v>
                </c:pt>
                <c:pt idx="20">
                  <c:v>13679.5</c:v>
                </c:pt>
                <c:pt idx="22">
                  <c:v>18141.800048828125</c:v>
                </c:pt>
                <c:pt idx="23">
                  <c:v>23541.60009765625</c:v>
                </c:pt>
                <c:pt idx="24">
                  <c:v>177.30000305175781</c:v>
                </c:pt>
                <c:pt idx="25">
                  <c:v>22145.39990234375</c:v>
                </c:pt>
                <c:pt idx="27">
                  <c:v>1863.4000244140625</c:v>
                </c:pt>
                <c:pt idx="28">
                  <c:v>46227.599609375</c:v>
                </c:pt>
                <c:pt idx="29">
                  <c:v>2860.6000061035156</c:v>
                </c:pt>
                <c:pt idx="30">
                  <c:v>46164.2998046875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A62-43A6-A9F8-689A1B9904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40852175"/>
        <c:axId val="1140847599"/>
      </c:barChart>
      <c:catAx>
        <c:axId val="1140852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7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847599"/>
        <c:crosses val="autoZero"/>
        <c:auto val="1"/>
        <c:lblAlgn val="ctr"/>
        <c:lblOffset val="100"/>
        <c:noMultiLvlLbl val="0"/>
      </c:catAx>
      <c:valAx>
        <c:axId val="11408475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08521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gross_fiscal_deficitsS!$A$2:$A$32</cx:f>
        <cx:nf>gross_fiscal_deficitsS!$A$1</cx:nf>
        <cx:lvl ptCount="31" name="state">
          <cx:pt idx="0">Andhra Pradesh </cx:pt>
          <cx:pt idx="1">Arunachal Pradesh</cx:pt>
          <cx:pt idx="2">Assam</cx:pt>
          <cx:pt idx="3">Bihar</cx:pt>
          <cx:pt idx="4">Chhattisgarh</cx:pt>
          <cx:pt idx="5">Delhi</cx:pt>
          <cx:pt idx="6">Goa</cx:pt>
          <cx:pt idx="7">Gujarat</cx:pt>
          <cx:pt idx="8">Haryana</cx:pt>
          <cx:pt idx="9">Himachal Pradesh</cx:pt>
          <cx:pt idx="10">Jammu &amp; Kashmir</cx:pt>
          <cx:pt idx="11">Jharkhand</cx:pt>
          <cx:pt idx="12">Karnataka</cx:pt>
          <cx:pt idx="13">Kerala</cx:pt>
          <cx:pt idx="14">Madhya Pradesh</cx:pt>
          <cx:pt idx="15">Maharashtra</cx:pt>
          <cx:pt idx="16">Manipur</cx:pt>
          <cx:pt idx="17">Meghalaya</cx:pt>
          <cx:pt idx="18">Mizoram</cx:pt>
          <cx:pt idx="19">Nagaland</cx:pt>
          <cx:pt idx="20">Odisha</cx:pt>
          <cx:pt idx="21">Puducherry</cx:pt>
          <cx:pt idx="22">Punjab</cx:pt>
          <cx:pt idx="23">Rajasthan</cx:pt>
          <cx:pt idx="24">Sikkim</cx:pt>
          <cx:pt idx="25">Tamil Nadu</cx:pt>
          <cx:pt idx="26">Telangana</cx:pt>
          <cx:pt idx="27">Tripura</cx:pt>
          <cx:pt idx="28">Uttar Pradesh</cx:pt>
          <cx:pt idx="29">Uttarakhand</cx:pt>
          <cx:pt idx="30">West Bengal</cx:pt>
        </cx:lvl>
      </cx:strDim>
      <cx:numDim type="colorVal">
        <cx:f>gross_fiscal_deficitsS!$B$2:$B$32</cx:f>
        <cx:nf>gross_fiscal_deficitsS!$B$1</cx:nf>
        <cx:lvl ptCount="31" formatCode="General" name="1980-84">
          <cx:pt idx="0">1131.1999969482422</cx:pt>
          <cx:pt idx="1">0</cx:pt>
          <cx:pt idx="2">671.60001564025879</cx:pt>
          <cx:pt idx="3">1507.6000061035156</cx:pt>
          <cx:pt idx="4">0</cx:pt>
          <cx:pt idx="5">0</cx:pt>
          <cx:pt idx="6">0</cx:pt>
          <cx:pt idx="7">1274.6000061035156</cx:pt>
          <cx:pt idx="8">535.90000152587891</cx:pt>
          <cx:pt idx="9">153.69999694824219</cx:pt>
          <cx:pt idx="10">620.69999694824219</cx:pt>
          <cx:pt idx="11">0</cx:pt>
          <cx:pt idx="12">911.5</cx:pt>
          <cx:pt idx="13">663.69999313354492</cx:pt>
          <cx:pt idx="14">1231.6000061035156</cx:pt>
          <cx:pt idx="15">2243</cx:pt>
          <cx:pt idx="16">64.000000953674316</cx:pt>
          <cx:pt idx="17">33.90000057220459</cx:pt>
          <cx:pt idx="18">0</cx:pt>
          <cx:pt idx="19">64.30000114440918</cx:pt>
          <cx:pt idx="20">679.70001220703125</cx:pt>
          <cx:pt idx="22">783.00001525878906</cx:pt>
          <cx:pt idx="23">1105.5999908447266</cx:pt>
          <cx:pt idx="24">15.500000238418579</cx:pt>
          <cx:pt idx="25">1112.6000061035156</cx:pt>
          <cx:pt idx="27">67.700000762939453</cx:pt>
          <cx:pt idx="28">2667.4000854492188</cx:pt>
          <cx:pt idx="29">0</cx:pt>
          <cx:pt idx="30">1581</cx:pt>
        </cx:lvl>
      </cx:numDim>
    </cx:data>
    <cx:data id="1">
      <cx:strDim type="cat">
        <cx:f>gross_fiscal_deficitsS!$A$2:$A$32</cx:f>
        <cx:nf>gross_fiscal_deficitsS!$A$1</cx:nf>
        <cx:lvl ptCount="31" name="state">
          <cx:pt idx="0">Andhra Pradesh </cx:pt>
          <cx:pt idx="1">Arunachal Pradesh</cx:pt>
          <cx:pt idx="2">Assam</cx:pt>
          <cx:pt idx="3">Bihar</cx:pt>
          <cx:pt idx="4">Chhattisgarh</cx:pt>
          <cx:pt idx="5">Delhi</cx:pt>
          <cx:pt idx="6">Goa</cx:pt>
          <cx:pt idx="7">Gujarat</cx:pt>
          <cx:pt idx="8">Haryana</cx:pt>
          <cx:pt idx="9">Himachal Pradesh</cx:pt>
          <cx:pt idx="10">Jammu &amp; Kashmir</cx:pt>
          <cx:pt idx="11">Jharkhand</cx:pt>
          <cx:pt idx="12">Karnataka</cx:pt>
          <cx:pt idx="13">Kerala</cx:pt>
          <cx:pt idx="14">Madhya Pradesh</cx:pt>
          <cx:pt idx="15">Maharashtra</cx:pt>
          <cx:pt idx="16">Manipur</cx:pt>
          <cx:pt idx="17">Meghalaya</cx:pt>
          <cx:pt idx="18">Mizoram</cx:pt>
          <cx:pt idx="19">Nagaland</cx:pt>
          <cx:pt idx="20">Odisha</cx:pt>
          <cx:pt idx="21">Puducherry</cx:pt>
          <cx:pt idx="22">Punjab</cx:pt>
          <cx:pt idx="23">Rajasthan</cx:pt>
          <cx:pt idx="24">Sikkim</cx:pt>
          <cx:pt idx="25">Tamil Nadu</cx:pt>
          <cx:pt idx="26">Telangana</cx:pt>
          <cx:pt idx="27">Tripura</cx:pt>
          <cx:pt idx="28">Uttar Pradesh</cx:pt>
          <cx:pt idx="29">Uttarakhand</cx:pt>
          <cx:pt idx="30">West Bengal</cx:pt>
        </cx:lvl>
      </cx:strDim>
      <cx:numDim type="colorVal">
        <cx:f>gross_fiscal_deficitsS!$C$2:$C$32</cx:f>
        <cx:nf>gross_fiscal_deficitsS!$C$1</cx:nf>
        <cx:lvl ptCount="31" formatCode="General" name="1984-88">
          <cx:pt idx="0">2398.4000244140625</cx:pt>
          <cx:pt idx="1">61</cx:pt>
          <cx:pt idx="2">1184.6000061035156</cx:pt>
          <cx:pt idx="3">2007.8999938964844</cx:pt>
          <cx:pt idx="4">0</cx:pt>
          <cx:pt idx="5">0</cx:pt>
          <cx:pt idx="6">133</cx:pt>
          <cx:pt idx="7">2910.2000122070312</cx:pt>
          <cx:pt idx="8">850.80000305175781</cx:pt>
          <cx:pt idx="9">332.5</cx:pt>
          <cx:pt idx="10">1156.1999969482422</cx:pt>
          <cx:pt idx="11">0</cx:pt>
          <cx:pt idx="12">2145.2999877929688</cx:pt>
          <cx:pt idx="13">1443.3000030517578</cx:pt>
          <cx:pt idx="14">2296.2000122070312</cx:pt>
          <cx:pt idx="15">4363.5</cx:pt>
          <cx:pt idx="16">54.5</cx:pt>
          <cx:pt idx="17">0.5</cx:pt>
          <cx:pt idx="18">121</cx:pt>
          <cx:pt idx="19">73.400000095367432</cx:pt>
          <cx:pt idx="20">1532.3999938964844</cx:pt>
          <cx:pt idx="22">2356.2000122070312</cx:pt>
          <cx:pt idx="23">2075.7000122070312</cx:pt>
          <cx:pt idx="24">19.200000047683716</cx:pt>
          <cx:pt idx="25">1876.7000122070312</cx:pt>
          <cx:pt idx="27">104.39999961853027</cx:pt>
          <cx:pt idx="28">4975.5999755859375</cx:pt>
          <cx:pt idx="29">0</cx:pt>
          <cx:pt idx="30">1736.7000122070312</cx:pt>
        </cx:lvl>
      </cx:numDim>
    </cx:data>
    <cx:data id="2">
      <cx:strDim type="cat">
        <cx:f>gross_fiscal_deficitsS!$A$2:$A$32</cx:f>
        <cx:nf>gross_fiscal_deficitsS!$A$1</cx:nf>
        <cx:lvl ptCount="31" name="state">
          <cx:pt idx="0">Andhra Pradesh </cx:pt>
          <cx:pt idx="1">Arunachal Pradesh</cx:pt>
          <cx:pt idx="2">Assam</cx:pt>
          <cx:pt idx="3">Bihar</cx:pt>
          <cx:pt idx="4">Chhattisgarh</cx:pt>
          <cx:pt idx="5">Delhi</cx:pt>
          <cx:pt idx="6">Goa</cx:pt>
          <cx:pt idx="7">Gujarat</cx:pt>
          <cx:pt idx="8">Haryana</cx:pt>
          <cx:pt idx="9">Himachal Pradesh</cx:pt>
          <cx:pt idx="10">Jammu &amp; Kashmir</cx:pt>
          <cx:pt idx="11">Jharkhand</cx:pt>
          <cx:pt idx="12">Karnataka</cx:pt>
          <cx:pt idx="13">Kerala</cx:pt>
          <cx:pt idx="14">Madhya Pradesh</cx:pt>
          <cx:pt idx="15">Maharashtra</cx:pt>
          <cx:pt idx="16">Manipur</cx:pt>
          <cx:pt idx="17">Meghalaya</cx:pt>
          <cx:pt idx="18">Mizoram</cx:pt>
          <cx:pt idx="19">Nagaland</cx:pt>
          <cx:pt idx="20">Odisha</cx:pt>
          <cx:pt idx="21">Puducherry</cx:pt>
          <cx:pt idx="22">Punjab</cx:pt>
          <cx:pt idx="23">Rajasthan</cx:pt>
          <cx:pt idx="24">Sikkim</cx:pt>
          <cx:pt idx="25">Tamil Nadu</cx:pt>
          <cx:pt idx="26">Telangana</cx:pt>
          <cx:pt idx="27">Tripura</cx:pt>
          <cx:pt idx="28">Uttar Pradesh</cx:pt>
          <cx:pt idx="29">Uttarakhand</cx:pt>
          <cx:pt idx="30">West Bengal</cx:pt>
        </cx:lvl>
      </cx:strDim>
      <cx:numDim type="colorVal">
        <cx:f>gross_fiscal_deficitsS!$D$2:$D$32</cx:f>
        <cx:nf>gross_fiscal_deficitsS!$D$1</cx:nf>
        <cx:lvl ptCount="31" formatCode="General" name="1988-92">
          <cx:pt idx="0">3737.4000244140625</cx:pt>
          <cx:pt idx="1">81.5</cx:pt>
          <cx:pt idx="2">1653.1999969482422</cx:pt>
          <cx:pt idx="3">4740.5999755859375</cx:pt>
          <cx:pt idx="4">0</cx:pt>
          <cx:pt idx="5">0</cx:pt>
          <cx:pt idx="6">380.40000152587891</cx:pt>
          <cx:pt idx="7">5360.89990234375</cx:pt>
          <cx:pt idx="8">1442.4000244140625</cx:pt>
          <cx:pt idx="9">982.40000915527344</cx:pt>
          <cx:pt idx="10">2043.9000244140625</cx:pt>
          <cx:pt idx="11">0</cx:pt>
          <cx:pt idx="12">2598.2999877929688</cx:pt>
          <cx:pt idx="13">2617.9000244140625</cx:pt>
          <cx:pt idx="14">3597.2999877929688</cx:pt>
          <cx:pt idx="15">6388.800048828125</cx:pt>
          <cx:pt idx="16">212.69999694824219</cx:pt>
          <cx:pt idx="17">154.39999771118164</cx:pt>
          <cx:pt idx="18">-81.600001335144043</cx:pt>
          <cx:pt idx="19">386.59999847412109</cx:pt>
          <cx:pt idx="20">2653.4000244140625</cx:pt>
          <cx:pt idx="22">4134.699951171875</cx:pt>
          <cx:pt idx="23">2654.2000122070312</cx:pt>
          <cx:pt idx="24">102.29999923706055</cx:pt>
          <cx:pt idx="25">3999.2000732421875</cx:pt>
          <cx:pt idx="27">352.5</cx:pt>
          <cx:pt idx="28">10188.2001953125</cx:pt>
          <cx:pt idx="29">0</cx:pt>
          <cx:pt idx="30">4411.39990234375</cx:pt>
        </cx:lvl>
      </cx:numDim>
    </cx:data>
    <cx:data id="3">
      <cx:strDim type="cat">
        <cx:f>gross_fiscal_deficitsS!$A$2:$A$32</cx:f>
        <cx:nf>gross_fiscal_deficitsS!$A$1</cx:nf>
        <cx:lvl ptCount="31" name="state">
          <cx:pt idx="0">Andhra Pradesh </cx:pt>
          <cx:pt idx="1">Arunachal Pradesh</cx:pt>
          <cx:pt idx="2">Assam</cx:pt>
          <cx:pt idx="3">Bihar</cx:pt>
          <cx:pt idx="4">Chhattisgarh</cx:pt>
          <cx:pt idx="5">Delhi</cx:pt>
          <cx:pt idx="6">Goa</cx:pt>
          <cx:pt idx="7">Gujarat</cx:pt>
          <cx:pt idx="8">Haryana</cx:pt>
          <cx:pt idx="9">Himachal Pradesh</cx:pt>
          <cx:pt idx="10">Jammu &amp; Kashmir</cx:pt>
          <cx:pt idx="11">Jharkhand</cx:pt>
          <cx:pt idx="12">Karnataka</cx:pt>
          <cx:pt idx="13">Kerala</cx:pt>
          <cx:pt idx="14">Madhya Pradesh</cx:pt>
          <cx:pt idx="15">Maharashtra</cx:pt>
          <cx:pt idx="16">Manipur</cx:pt>
          <cx:pt idx="17">Meghalaya</cx:pt>
          <cx:pt idx="18">Mizoram</cx:pt>
          <cx:pt idx="19">Nagaland</cx:pt>
          <cx:pt idx="20">Odisha</cx:pt>
          <cx:pt idx="21">Puducherry</cx:pt>
          <cx:pt idx="22">Punjab</cx:pt>
          <cx:pt idx="23">Rajasthan</cx:pt>
          <cx:pt idx="24">Sikkim</cx:pt>
          <cx:pt idx="25">Tamil Nadu</cx:pt>
          <cx:pt idx="26">Telangana</cx:pt>
          <cx:pt idx="27">Tripura</cx:pt>
          <cx:pt idx="28">Uttar Pradesh</cx:pt>
          <cx:pt idx="29">Uttarakhand</cx:pt>
          <cx:pt idx="30">West Bengal</cx:pt>
        </cx:lvl>
      </cx:strDim>
      <cx:numDim type="colorVal">
        <cx:f>gross_fiscal_deficitsS!$E$2:$E$32</cx:f>
        <cx:nf>gross_fiscal_deficitsS!$E$1</cx:nf>
        <cx:lvl ptCount="31" formatCode="General" name="1992-96">
          <cx:pt idx="0">8167.800048828125</cx:pt>
          <cx:pt idx="1">119.7999963760376</cx:pt>
          <cx:pt idx="2">1552.9999942779541</cx:pt>
          <cx:pt idx="3">5582.9000244140625</cx:pt>
          <cx:pt idx="4">0</cx:pt>
          <cx:pt idx="5">1176.5000152587891</cx:pt>
          <cx:pt idx="6">291.70000457763672</cx:pt>
          <cx:pt idx="7">4738</cx:pt>
          <cx:pt idx="8">2444.5999755859375</cx:pt>
          <cx:pt idx="9">1605.4000549316406</cx:pt>
          <cx:pt idx="10">364.39999580383301</cx:pt>
          <cx:pt idx="11">0</cx:pt>
          <cx:pt idx="12">5609.7000732421875</cx:pt>
          <cx:pt idx="13">4078.5999145507812</cx:pt>
          <cx:pt idx="14">4909.1000366210938</cx:pt>
          <cx:pt idx="15">11863.099853515625</cx:pt>
          <cx:pt idx="16">164.59999656677246</cx:pt>
          <cx:pt idx="17">267.89999771118164</cx:pt>
          <cx:pt idx="18">176.19999837875366</cx:pt>
          <cx:pt idx="19">782.19999694824219</cx:pt>
          <cx:pt idx="20">4196.4000244140625</cx:pt>
          <cx:pt idx="22">5895.199951171875</cx:pt>
          <cx:pt idx="23">6965.699951171875</cx:pt>
          <cx:pt idx="24">150.59999847412109</cx:pt>
          <cx:pt idx="25">5859</cx:pt>
          <cx:pt idx="27">277.90000152587891</cx:pt>
          <cx:pt idx="28">16023.800048828125</cx:pt>
          <cx:pt idx="29">0</cx:pt>
          <cx:pt idx="30">7346.0001220703125</cx:pt>
        </cx:lvl>
      </cx:numDim>
    </cx:data>
    <cx:data id="4">
      <cx:strDim type="cat">
        <cx:f>gross_fiscal_deficitsS!$A$2:$A$32</cx:f>
        <cx:nf>gross_fiscal_deficitsS!$A$1</cx:nf>
        <cx:lvl ptCount="31" name="state">
          <cx:pt idx="0">Andhra Pradesh </cx:pt>
          <cx:pt idx="1">Arunachal Pradesh</cx:pt>
          <cx:pt idx="2">Assam</cx:pt>
          <cx:pt idx="3">Bihar</cx:pt>
          <cx:pt idx="4">Chhattisgarh</cx:pt>
          <cx:pt idx="5">Delhi</cx:pt>
          <cx:pt idx="6">Goa</cx:pt>
          <cx:pt idx="7">Gujarat</cx:pt>
          <cx:pt idx="8">Haryana</cx:pt>
          <cx:pt idx="9">Himachal Pradesh</cx:pt>
          <cx:pt idx="10">Jammu &amp; Kashmir</cx:pt>
          <cx:pt idx="11">Jharkhand</cx:pt>
          <cx:pt idx="12">Karnataka</cx:pt>
          <cx:pt idx="13">Kerala</cx:pt>
          <cx:pt idx="14">Madhya Pradesh</cx:pt>
          <cx:pt idx="15">Maharashtra</cx:pt>
          <cx:pt idx="16">Manipur</cx:pt>
          <cx:pt idx="17">Meghalaya</cx:pt>
          <cx:pt idx="18">Mizoram</cx:pt>
          <cx:pt idx="19">Nagaland</cx:pt>
          <cx:pt idx="20">Odisha</cx:pt>
          <cx:pt idx="21">Puducherry</cx:pt>
          <cx:pt idx="22">Punjab</cx:pt>
          <cx:pt idx="23">Rajasthan</cx:pt>
          <cx:pt idx="24">Sikkim</cx:pt>
          <cx:pt idx="25">Tamil Nadu</cx:pt>
          <cx:pt idx="26">Telangana</cx:pt>
          <cx:pt idx="27">Tripura</cx:pt>
          <cx:pt idx="28">Uttar Pradesh</cx:pt>
          <cx:pt idx="29">Uttarakhand</cx:pt>
          <cx:pt idx="30">West Bengal</cx:pt>
        </cx:lvl>
      </cx:strDim>
      <cx:numDim type="colorVal">
        <cx:f>gross_fiscal_deficitsS!$F$2:$F$32</cx:f>
        <cx:nf>gross_fiscal_deficitsS!$F$1</cx:nf>
        <cx:lvl ptCount="31" formatCode="General" name="1996-00">
          <cx:pt idx="0">15921.300048828125</cx:pt>
          <cx:pt idx="1">305.79999923706055</cx:pt>
          <cx:pt idx="2">2159.9000701904297</cx:pt>
          <cx:pt idx="3">10358.60009765625</cx:pt>
          <cx:pt idx="4">0</cx:pt>
          <cx:pt idx="5">3757.2000122070312</cx:pt>
          <cx:pt idx="6">838.70000457763672</cx:pt>
          <cx:pt idx="7">17943.800048828125</cx:pt>
          <cx:pt idx="8">6599.89990234375</cx:pt>
          <cx:pt idx="9">3625.2999572753906</cx:pt>
          <cx:pt idx="10">3002.8000030517578</cx:pt>
          <cx:pt idx="11">0</cx:pt>
          <cx:pt idx="12">10942.400146484375</cx:pt>
          <cx:pt idx="13">11505.199951171875</cx:pt>
          <cx:pt idx="14">11785.000122070312</cx:pt>
          <cx:pt idx="15">30564.50048828125</cx:pt>
          <cx:pt idx="16">1116.9999847412109</cx:pt>
          <cx:pt idx="17">506.00000953674316</cx:pt>
          <cx:pt idx="18">560.90000915527344</cx:pt>
          <cx:pt idx="19">880.29998779296875</cx:pt>
          <cx:pt idx="20">10066.10009765625</cx:pt>
          <cx:pt idx="22">10916.300048828125</cx:pt>
          <cx:pt idx="23">15570.60009765625</cx:pt>
          <cx:pt idx="24">362.29999542236328</cx:pt>
          <cx:pt idx="25">14726.099853515625</cx:pt>
          <cx:pt idx="27">726.19998931884766</cx:pt>
          <cx:pt idx="28">36263.400390625</cx:pt>
          <cx:pt idx="29">0</cx:pt>
          <cx:pt idx="30">26180.100341796875</cx:pt>
        </cx:lvl>
      </cx:numDim>
    </cx:data>
    <cx:data id="5">
      <cx:strDim type="cat">
        <cx:f>gross_fiscal_deficitsS!$A$2:$A$32</cx:f>
        <cx:nf>gross_fiscal_deficitsS!$A$1</cx:nf>
        <cx:lvl ptCount="31" name="state">
          <cx:pt idx="0">Andhra Pradesh </cx:pt>
          <cx:pt idx="1">Arunachal Pradesh</cx:pt>
          <cx:pt idx="2">Assam</cx:pt>
          <cx:pt idx="3">Bihar</cx:pt>
          <cx:pt idx="4">Chhattisgarh</cx:pt>
          <cx:pt idx="5">Delhi</cx:pt>
          <cx:pt idx="6">Goa</cx:pt>
          <cx:pt idx="7">Gujarat</cx:pt>
          <cx:pt idx="8">Haryana</cx:pt>
          <cx:pt idx="9">Himachal Pradesh</cx:pt>
          <cx:pt idx="10">Jammu &amp; Kashmir</cx:pt>
          <cx:pt idx="11">Jharkhand</cx:pt>
          <cx:pt idx="12">Karnataka</cx:pt>
          <cx:pt idx="13">Kerala</cx:pt>
          <cx:pt idx="14">Madhya Pradesh</cx:pt>
          <cx:pt idx="15">Maharashtra</cx:pt>
          <cx:pt idx="16">Manipur</cx:pt>
          <cx:pt idx="17">Meghalaya</cx:pt>
          <cx:pt idx="18">Mizoram</cx:pt>
          <cx:pt idx="19">Nagaland</cx:pt>
          <cx:pt idx="20">Odisha</cx:pt>
          <cx:pt idx="21">Puducherry</cx:pt>
          <cx:pt idx="22">Punjab</cx:pt>
          <cx:pt idx="23">Rajasthan</cx:pt>
          <cx:pt idx="24">Sikkim</cx:pt>
          <cx:pt idx="25">Tamil Nadu</cx:pt>
          <cx:pt idx="26">Telangana</cx:pt>
          <cx:pt idx="27">Tripura</cx:pt>
          <cx:pt idx="28">Uttar Pradesh</cx:pt>
          <cx:pt idx="29">Uttarakhand</cx:pt>
          <cx:pt idx="30">West Bengal</cx:pt>
        </cx:lvl>
      </cx:strDim>
      <cx:numDim type="colorVal">
        <cx:f>gross_fiscal_deficitsS!$G$2:$G$32</cx:f>
        <cx:nf>gross_fiscal_deficitsS!$G$1</cx:nf>
        <cx:lvl ptCount="31" formatCode="General" name="2000-04">
          <cx:pt idx="0">29109</cx:pt>
          <cx:pt idx="1">944.80001831054688</cx:pt>
          <cx:pt idx="2">5308.0999755859375</cx:pt>
          <cx:pt idx="3">17914.599853515625</cx:pt>
          <cx:pt idx="4">4183.199951171875</cx:pt>
          <cx:pt idx="5">8182.699951171875</cx:pt>
          <cx:pt idx="6">1655.6999816894531</cx:pt>
          <cx:pt idx="7">29738.39990234375</cx:pt>
          <cx:pt idx="8">9404.800048828125</cx:pt>
          <cx:pt idx="9">8076.10009765625</cx:pt>
          <cx:pt idx="10">4144.4998779296875</cx:pt>
          <cx:pt idx="11">5492.699951171875</cx:pt>
          <cx:pt idx="12">19869.10009765625</cx:pt>
          <cx:pt idx="13">17677.199951171875</cx:pt>
          <cx:pt idx="14">17741.5</cx:pt>
          <cx:pt idx="15">52093.5</cx:pt>
          <cx:pt idx="16">1114.6999816894531</cx:pt>
          <cx:pt idx="17">830.5</cx:pt>
          <cx:pt idx="18">1427.6999816894531</cx:pt>
          <cx:pt idx="19">1004.8999938964844</cx:pt>
          <cx:pt idx="20">13679.5</cx:pt>
          <cx:pt idx="22">18141.800048828125</cx:pt>
          <cx:pt idx="23">23541.60009765625</cx:pt>
          <cx:pt idx="24">177.30000305175781</cx:pt>
          <cx:pt idx="25">22145.39990234375</cx:pt>
          <cx:pt idx="27">1863.4000244140625</cx:pt>
          <cx:pt idx="28">46227.599609375</cx:pt>
          <cx:pt idx="29">2860.6000061035156</cx:pt>
          <cx:pt idx="30">46164.2998046875</cx:pt>
        </cx:lvl>
      </cx:numDim>
    </cx:data>
    <cx:data id="6">
      <cx:strDim type="cat">
        <cx:f>gross_fiscal_deficitsS!$A$2:$A$32</cx:f>
        <cx:nf>gross_fiscal_deficitsS!$A$1</cx:nf>
        <cx:lvl ptCount="31" name="state">
          <cx:pt idx="0">Andhra Pradesh </cx:pt>
          <cx:pt idx="1">Arunachal Pradesh</cx:pt>
          <cx:pt idx="2">Assam</cx:pt>
          <cx:pt idx="3">Bihar</cx:pt>
          <cx:pt idx="4">Chhattisgarh</cx:pt>
          <cx:pt idx="5">Delhi</cx:pt>
          <cx:pt idx="6">Goa</cx:pt>
          <cx:pt idx="7">Gujarat</cx:pt>
          <cx:pt idx="8">Haryana</cx:pt>
          <cx:pt idx="9">Himachal Pradesh</cx:pt>
          <cx:pt idx="10">Jammu &amp; Kashmir</cx:pt>
          <cx:pt idx="11">Jharkhand</cx:pt>
          <cx:pt idx="12">Karnataka</cx:pt>
          <cx:pt idx="13">Kerala</cx:pt>
          <cx:pt idx="14">Madhya Pradesh</cx:pt>
          <cx:pt idx="15">Maharashtra</cx:pt>
          <cx:pt idx="16">Manipur</cx:pt>
          <cx:pt idx="17">Meghalaya</cx:pt>
          <cx:pt idx="18">Mizoram</cx:pt>
          <cx:pt idx="19">Nagaland</cx:pt>
          <cx:pt idx="20">Odisha</cx:pt>
          <cx:pt idx="21">Puducherry</cx:pt>
          <cx:pt idx="22">Punjab</cx:pt>
          <cx:pt idx="23">Rajasthan</cx:pt>
          <cx:pt idx="24">Sikkim</cx:pt>
          <cx:pt idx="25">Tamil Nadu</cx:pt>
          <cx:pt idx="26">Telangana</cx:pt>
          <cx:pt idx="27">Tripura</cx:pt>
          <cx:pt idx="28">Uttar Pradesh</cx:pt>
          <cx:pt idx="29">Uttarakhand</cx:pt>
          <cx:pt idx="30">West Bengal</cx:pt>
        </cx:lvl>
      </cx:strDim>
      <cx:numDim type="colorVal">
        <cx:f>gross_fiscal_deficitsS!$H$2:$H$32</cx:f>
        <cx:nf>gross_fiscal_deficitsS!$H$1</cx:nf>
        <cx:lvl ptCount="31" formatCode="General" name="2004-08">
          <cx:pt idx="0">30920</cx:pt>
          <cx:pt idx="1">520</cx:pt>
          <cx:pt idx="2">200</cx:pt>
          <cx:pt idx="3">9670</cx:pt>
          <cx:pt idx="4">1760</cx:pt>
          <cx:pt idx="5">3680</cx:pt>
          <cx:pt idx="6">2180</cx:pt>
          <cx:pt idx="7">25390</cx:pt>
          <cx:pt idx="8">1580</cx:pt>
          <cx:pt idx="9">4000</cx:pt>
          <cx:pt idx="10">6670</cx:pt>
          <cx:pt idx="11">20050</cx:pt>
          <cx:pt idx="12">17310</cx:pt>
          <cx:pt idx="13">18550</cx:pt>
          <cx:pt idx="14">16590</cx:pt>
          <cx:pt idx="15">44980</cx:pt>
          <cx:pt idx="16">1100</cx:pt>
          <cx:pt idx="17">780</cx:pt>
          <cx:pt idx="18">1210</cx:pt>
          <cx:pt idx="19">1090</cx:pt>
          <cx:pt idx="20">-490</cx:pt>
          <cx:pt idx="22">15680</cx:pt>
          <cx:pt idx="23">18680</cx:pt>
          <cx:pt idx="24">500</cx:pt>
          <cx:pt idx="25">15470</cx:pt>
          <cx:pt idx="27">240</cx:pt>
          <cx:pt idx="28">46490</cx:pt>
          <cx:pt idx="29">6680</cx:pt>
          <cx:pt idx="30">43080</cx:pt>
        </cx:lvl>
      </cx:numDim>
    </cx:data>
    <cx:data id="7">
      <cx:strDim type="cat">
        <cx:f>gross_fiscal_deficitsS!$A$2:$A$32</cx:f>
        <cx:nf>gross_fiscal_deficitsS!$A$1</cx:nf>
        <cx:lvl ptCount="31" name="state">
          <cx:pt idx="0">Andhra Pradesh </cx:pt>
          <cx:pt idx="1">Arunachal Pradesh</cx:pt>
          <cx:pt idx="2">Assam</cx:pt>
          <cx:pt idx="3">Bihar</cx:pt>
          <cx:pt idx="4">Chhattisgarh</cx:pt>
          <cx:pt idx="5">Delhi</cx:pt>
          <cx:pt idx="6">Goa</cx:pt>
          <cx:pt idx="7">Gujarat</cx:pt>
          <cx:pt idx="8">Haryana</cx:pt>
          <cx:pt idx="9">Himachal Pradesh</cx:pt>
          <cx:pt idx="10">Jammu &amp; Kashmir</cx:pt>
          <cx:pt idx="11">Jharkhand</cx:pt>
          <cx:pt idx="12">Karnataka</cx:pt>
          <cx:pt idx="13">Kerala</cx:pt>
          <cx:pt idx="14">Madhya Pradesh</cx:pt>
          <cx:pt idx="15">Maharashtra</cx:pt>
          <cx:pt idx="16">Manipur</cx:pt>
          <cx:pt idx="17">Meghalaya</cx:pt>
          <cx:pt idx="18">Mizoram</cx:pt>
          <cx:pt idx="19">Nagaland</cx:pt>
          <cx:pt idx="20">Odisha</cx:pt>
          <cx:pt idx="21">Puducherry</cx:pt>
          <cx:pt idx="22">Punjab</cx:pt>
          <cx:pt idx="23">Rajasthan</cx:pt>
          <cx:pt idx="24">Sikkim</cx:pt>
          <cx:pt idx="25">Tamil Nadu</cx:pt>
          <cx:pt idx="26">Telangana</cx:pt>
          <cx:pt idx="27">Tripura</cx:pt>
          <cx:pt idx="28">Uttar Pradesh</cx:pt>
          <cx:pt idx="29">Uttarakhand</cx:pt>
          <cx:pt idx="30">West Bengal</cx:pt>
        </cx:lvl>
      </cx:strDim>
      <cx:numDim type="colorVal">
        <cx:f>gross_fiscal_deficitsS!$I$2:$I$32</cx:f>
        <cx:nf>gross_fiscal_deficitsS!$I$1</cx:nf>
        <cx:lvl ptCount="31" formatCode="General" name="2008-12">
          <cx:pt idx="0">53620</cx:pt>
          <cx:pt idx="1">1810</cx:pt>
          <cx:pt idx="2">6270</cx:pt>
          <cx:pt idx="3">17660</cx:pt>
          <cx:pt idx="4">3180</cx:pt>
          <cx:pt idx="5">8190</cx:pt>
          <cx:pt idx="6">3500</cx:pt>
          <cx:pt idx="7">51690</cx:pt>
          <cx:pt idx="8">31060</cx:pt>
          <cx:pt idx="9">8520</cx:pt>
          <cx:pt idx="10">10620</cx:pt>
          <cx:pt idx="11">12300</cx:pt>
          <cx:pt idx="12">42590</cx:pt>
          <cx:pt idx="13">34760</cx:pt>
          <cx:pt idx="14">21660</cx:pt>
          <cx:pt idx="15">78990</cx:pt>
          <cx:pt idx="16">2570</cx:pt>
          <cx:pt idx="17">2080</cx:pt>
          <cx:pt idx="18">1260</cx:pt>
          <cx:pt idx="19">1710</cx:pt>
          <cx:pt idx="20">2640</cx:pt>
          <cx:pt idx="21">2480</cx:pt>
          <cx:pt idx="22">28490</cx:pt>
          <cx:pt idx="23">25030</cx:pt>
          <cx:pt idx="24">900</cx:pt>
          <cx:pt idx="25">54280</cx:pt>
          <cx:pt idx="27">190</cx:pt>
          <cx:pt idx="28">71880</cx:pt>
          <cx:pt idx="29">8220</cx:pt>
          <cx:pt idx="30">75740</cx:pt>
        </cx:lvl>
      </cx:numDim>
    </cx:data>
    <cx:data id="8">
      <cx:strDim type="cat">
        <cx:f>gross_fiscal_deficitsS!$A$2:$A$32</cx:f>
        <cx:nf>gross_fiscal_deficitsS!$A$1</cx:nf>
        <cx:lvl ptCount="31" name="state">
          <cx:pt idx="0">Andhra Pradesh </cx:pt>
          <cx:pt idx="1">Arunachal Pradesh</cx:pt>
          <cx:pt idx="2">Assam</cx:pt>
          <cx:pt idx="3">Bihar</cx:pt>
          <cx:pt idx="4">Chhattisgarh</cx:pt>
          <cx:pt idx="5">Delhi</cx:pt>
          <cx:pt idx="6">Goa</cx:pt>
          <cx:pt idx="7">Gujarat</cx:pt>
          <cx:pt idx="8">Haryana</cx:pt>
          <cx:pt idx="9">Himachal Pradesh</cx:pt>
          <cx:pt idx="10">Jammu &amp; Kashmir</cx:pt>
          <cx:pt idx="11">Jharkhand</cx:pt>
          <cx:pt idx="12">Karnataka</cx:pt>
          <cx:pt idx="13">Kerala</cx:pt>
          <cx:pt idx="14">Madhya Pradesh</cx:pt>
          <cx:pt idx="15">Maharashtra</cx:pt>
          <cx:pt idx="16">Manipur</cx:pt>
          <cx:pt idx="17">Meghalaya</cx:pt>
          <cx:pt idx="18">Mizoram</cx:pt>
          <cx:pt idx="19">Nagaland</cx:pt>
          <cx:pt idx="20">Odisha</cx:pt>
          <cx:pt idx="21">Puducherry</cx:pt>
          <cx:pt idx="22">Punjab</cx:pt>
          <cx:pt idx="23">Rajasthan</cx:pt>
          <cx:pt idx="24">Sikkim</cx:pt>
          <cx:pt idx="25">Tamil Nadu</cx:pt>
          <cx:pt idx="26">Telangana</cx:pt>
          <cx:pt idx="27">Tripura</cx:pt>
          <cx:pt idx="28">Uttar Pradesh</cx:pt>
          <cx:pt idx="29">Uttarakhand</cx:pt>
          <cx:pt idx="30">West Bengal</cx:pt>
        </cx:lvl>
      </cx:strDim>
      <cx:numDim type="colorVal">
        <cx:f>gross_fiscal_deficitsS!$J$2:$J$32</cx:f>
        <cx:nf>gross_fiscal_deficitsS!$J$1</cx:nf>
        <cx:lvl ptCount="31" formatCode="General" name="2012-16">
          <cx:pt idx="0">73450</cx:pt>
          <cx:pt idx="1">5910</cx:pt>
          <cx:pt idx="2">26240</cx:pt>
          <cx:pt idx="3">61300</cx:pt>
          <cx:pt idx="4">20330</cx:pt>
          <cx:pt idx="5">6990</cx:pt>
          <cx:pt idx="6">6950</cx:pt>
          <cx:pt idx="7">75340</cx:pt>
          <cx:pt idx="8">50720</cx:pt>
          <cx:pt idx="9">14100</cx:pt>
          <cx:pt idx="10">22030</cx:pt>
          <cx:pt idx="11">15690</cx:pt>
          <cx:pt idx="12">70850</cx:pt>
          <cx:pt idx="13">65640</cx:pt>
          <cx:pt idx="14">49620</cx:pt>
          <cx:pt idx="15">107740</cx:pt>
          <cx:pt idx="16">1240</cx:pt>
          <cx:pt idx="17">2130</cx:pt>
          <cx:pt idx="18">3440</cx:pt>
          <cx:pt idx="19">3120</cx:pt>
          <cx:pt idx="20">24170</cx:pt>
          <cx:pt idx="21">1920</cx:pt>
          <cx:pt idx="22">40440</cx:pt>
          <cx:pt idx="23">67490</cx:pt>
          <cx:pt idx="24">1090</cx:pt>
          <cx:pt idx="25">96280</cx:pt>
          <cx:pt idx="27">2870</cx:pt>
          <cx:pt idx="28">102860</cx:pt>
          <cx:pt idx="29">12320</cx:pt>
          <cx:pt idx="30">84360</cx:pt>
        </cx:lvl>
      </cx:numDim>
    </cx:data>
  </cx:chartData>
  <cx:chart>
    <cx:plotArea>
      <cx:plotAreaRegion>
        <cx:plotSurface>
          <cx:spPr>
            <a:solidFill>
              <a:srgbClr val="FDFBF6"/>
            </a:solidFill>
            <a:ln cap="sq">
              <a:noFill/>
            </a:ln>
            <a:effectLst>
              <a:outerShdw blurRad="50800" dist="50800" dir="3000000" sx="91000" sy="91000" algn="ctr" rotWithShape="0">
                <a:schemeClr val="tx1">
                  <a:alpha val="70000"/>
                </a:schemeClr>
              </a:outerShdw>
            </a:effectLst>
          </cx:spPr>
        </cx:plotSurface>
        <cx:series layoutId="regionMap" uniqueId="{A1B7B3ED-DB3A-4689-AD2E-FB224B5C8F9E}" formatIdx="0">
          <cx:dataLabels>
            <cx:numFmt formatCode="₹ #,##0.00" sourceLinked="0"/>
            <cx:visibility seriesName="0" categoryName="1" value="1"/>
            <cx:separator>, </cx:separator>
          </cx:dataLabels>
          <cx:dataId val="0"/>
          <cx:layoutPr>
            <cx:geography viewedRegionType="countryRegion" cultureLanguage="en-US" cultureRegion="IN" attribution="Powered by Bing">
              <cx:geoCache provider="{E9337A44-BEBE-4D9F-B70C-5C5E7DAFC167}">
                <cx:binary>1HzXltxGsu2vcPHhPl200pu5o7OWEkD5qrY00gtWsQ18wtuvP9FsUsMuNUfUEufcw3qgKVQWInNn
ROzYGah/3o7/uM3uj/WrMc9s84/b8efXUduW//jpp+Y2us+PzVke39ZFUzy0Z7dF/lPx8BDf3v90
Vx+H2IY/EYTZT7fRsW7vx9f/9U/4tvC+2BW3xzYu7GV3X09X902Xtc2/ufbipVfHuzy2Xty0dXzb
4p9fv7tv2lfm3obH7PWre9vG7XQzlfc/v372wdevfjr9uj/c+lUG1rXdHYwl9ExxhjmS8vWrrLDh
p/eVPNOSCM2ofnrxz/c8HHMY943GfDTleHdX3zcNTOjj3yeDn1kP18zrV7dFZ9vHhQthDX9+vbZ3
8fH1q7gp3KcLbvFo+vrwca4/PV/y//rnyRsw+5N3vkDldKn+7NIfQPnF3kX18dVFfby7b6JXnxfp
7wOD+ZnkXEhOyTNgpD7TgjNNCHsCBnB72gxPwDw36PO1l+x5GZvT8Sfw/HLxQ8Hzpm3Bsz+h8+8W
4y96jTjThHKBMXp64WcYKXTGhaCcqE/eQz/f+gmjb7bqZYhOhp8g9ObHQsi7z6L48/K8tE3/IjLq
TDBKNRLiJWSkPMOYM6k4fvIe8fnWT8j8qTUvI/Jp2AkS3u6H8pVf6s4eIZNl/wF/UWdUPi44fhEV
zc44h6sQ8J5Q0c9R+UuWvYzQC19xgtYvV38XreeJ6MskK8+4plRp/ilePA/pWpxhJKkU6NPsTzbl
C7Z/Pf3//5v+SZb9D+fdpjnmn3fJdwgb4oxyBghh9fsO/IINaXKmiOQa6ZcD+i9/Zs1XUHkadroR
r//uRvwfRcLEQH6/IxL8TEgN8ZnTlwK4gstICwEE6PM9nyL3n5rxMgSfhp1AYP52LPgfhcCNomPb
xk14rKPPq/IdfAKfESEU05y8iAQ5QwyDV6ATJL7VmpcBeT76BBf35odyjWUBZcvXQ/VfYzZQEFBB
CdXkxRAl2RniULAJQp4i2EnB9ie2vAzGx0EnGCx/+aEwWB3r6Wi/Iw5En2GtsGawwF+kCAkZhCHC
EFNP3nKSxL/Bjpcx+H3gCQ6rHytGLbvkWB/b7+cPhJwJTSRW/DNteo4HBs4lEUWCfb7nU6L4BkNe
BuL3gSdALDc/lEPsj5Cvj03U1t/RKbA+Y5AmQErST7sfcsJz58BIaYbwSa74RmNeBuTZ4BNQ9qsf
CpRVnP+HSi+Kn6QKoV7M4lAQEyoIpuIrYesvGPYySn+c2glUqx9LsNgc87x79X+Oefn/Xm3Bj/K4
/hxg/j7nohSUI6k5R5/0CaiEv/Qj/lgpCtA2XpYv/qJtLwP24pecYLbZ/lDutYGQl0ZHe/f9kALh
XIAASPRnjU89QwrqFC4YpkR8YmsnWeibLPoKPv+azCkqP1bQ2x5re2yP6ffMQ+xMYsQIYy9HO1Ba
wL2gtny5jv8mi15G5YuhJ6hsfyzCvL2vj9n3hASdMTiqYIS/XLeIM4YUAV/5JA2eMIQ/N+creHya
xikYP5Ymuz/eRdPvx0vfNXpxqjAIrp/SPn4WvaQ6I0ppQemnPHNygPHtZr0Mzun4E5D2PxYj2B9t
XHbfkQUQiGKUCSj3XyxtNJzZgkQmOf6oqUO5/3ljPFU432DP12D5NJFTPOCk9Qc6k93fh3CKcZy+
YxAjkM5BIMZUfj4Pf+YvGqQyKYWSSPwuH395KPtNFn0Fk39N5hSVHyyUxXNRf1fNnp5RBE6A6HPq
9SjWU4GIRp9OyE+D158b8hUoPg88BeK3H8o9DkfoIPm+XFicIYEVVJgvVi1wvMcEJBv5Kdegk5aF
bzHoZUT+NfIEksOP5Rvnd3ETfc9wBQ0ImCLG6L8OVL8oIxUAQkCrgfTypNacaMV/bs7LcHwedwLG
+dUP5R8X3V0HnV91PX1Oq3+/rsf4TGmCBaEv1yX6DLIHkSAfP72Ajn2ZP77NpJdB+XLsCTAXv/5g
wNjk+OHzyvx9UCg6U4xgxh/PEr9wD8nPoBpRhIGg//F14h4X3Z/Z8TUknsadomD+LgpfbTx4nCHk
QS3lp1R4IieRMwyVMtCakxT5vWf4acFOOOTFMYXuxqP9Y2vfBchL0MZ4coj6hzf+sy0GV8fk2LSg
Gn2/HUfEGVcMDvGAvz+9nm+8x2ZM0MghV7648b7Jopf33hdDT7bf1Y91fHEdp2n8PTs/oDcHVpsi
8mKtpdQZk5Jo6Dd4guTkWO/PzXkZj8/jTsC4/rF01Y+diMfvrKxC0ALdFEHvwadi6jm9hwZYgkDA
kxyi9pdJ8huNeRmPZ4NPQHnzY4Fyc8zj7NXheNd9Xp+/nyqBvyAsMMKf1e6TRAJegiS4ED+h9t9m
y8uQfDn2BJGb/92CxEme+9S//mUjyLNP/NWWfQK9aoRjaEB+MYnoxz4RoeBw4sUk8qfWvIzGp2HP
DP/f3Zp/cw9Vbvhdez+wPIMaVkjo7X6euPUZgq406Pd+WnJ0wqe+yZSX1/2LoadOsPy7vPGEX/1n
6dRN/SiSfs8il55JBs0f0BL1DAwQ4yQjElzgU8o+oe/fYMhXoPg8g1Mgrv5ngTiB7YtnVgDBp1rA
g3M1/+MjQt989StD/13/2lNEW9/9/BprED+/iGOP93+WnE8V/z8MvQeu/fNrBdodMGQBh3iQTJBU
UAgP8NzTz68f+9tA0kDQX6WAIBMA1RZ1G8EjTOJMCQmEWsIJE8Yfi5mm6D5egrQlBTTECSEph9yl
fn9E66LIprCwv6/Yp/+/sl1+UcS2bX5+zTkD6lE+ffBxlpJBTBUCyngCp/QMwRMgcP32eAUPgsHn
8f+NsaPHOZ2bhRizajMFdehndkw9VojoSkbDeaG9OU2jbc7LC6g8h0uhpnATES+aBV7ToB7cvkRL
IDfTRovSbxxLDzINl5nGzG3ZyLy2k5PHJlvu4jwrF2ErI4OnDm2HOkPbeoroou6H0s1Ypw23LPNg
NskSR47whzkefNlwI2QsL4Y0UW5XdB+0Es5VwrFL4rdZ9n4ep+IqTcLAjDJrlulsC78Jcr5TQ5ft
Ik5Sl0zZTafHdRDYODRjo9x51GxFq6ZczaTITNig4CK3nLh51FAXlxH340CR6zaNpFG4XkSOSn/j
t0i3wqioS97tY9XbX7WTbyuWiH2czmzFcOY1krwNolXTjGplubwl8zF12LigQg+uSldNMNZuNjaJ
wesQzky2XQORPyDITEH6MDdF6obKY13B3MFOb2U57isWt54zVt2uE/iidJZqiKkXTuStkwRuVo8r
pPliCi1xRULDi6LdFTmfVmkxj74e0KYOYRZzsAkbPi0rm+xCOms3CYbepTixbhDmS1vteVPjqzGN
cpP2Y+cG3Iq1EsXbpiJowbQyKoxqF+Mu9NgYpescNqrXsbra1DY4RI0OvEwOaFmHPDJT3F1EcRcu
ZBReiHpIzMTSh3GkkWu7YHJDOxXeXOaLhKbFIo3r9zQv34cqSYwsDDw+98GG9tdoKEM/yIbEa6a2
8fCYsL2E4ya3qUvkiXlVlmP9AZblXOGIvcFteKemOFjFaWNa2hVbJyy7RdZOpaEZiw+5Q2oTt6Hy
6eMmJHJ+ZxHCW5uUzQ0Wdi+zsdzYVr6jIKpciyq4VCq6lMUgt07n4PUoSGy6OLDnfRYvFE1mk0sb
ekVE5cJq6TuNvR7ITDestNWqCysvIXPmWli/Q1jh3ENTuwnGCW8n0m1KEWsT6WryKxbmfpy00yHt
u2vwdbwYKP61Yiq6CJPM1AHRu0iIzI91RdwBU3WwU/gOeRqpdDOJtDTQbqNdQlGzjHqxGqdofjNJ
uSviPvV405QHNcurkMZ05zAbukmfUz9qJrKqczV4aVoil9igPi95f5GEsTs3Y7lzOl81vN7UyCGb
RM3dSiTOohI637cWy3Uy8H3Ap/i6U3VuOo6XlaRoQdMZ76OSuipO8XkVt6vajkeORLDiY49MXKB4
x2BJDWLcrUmdrjEtl5gE86qencGvR2cwYwgmWitWFFvhYjJRf2CjdAcQJby6Zp3Rfai3qsiQW8Tl
4Anw8wONd3XGe1cm2C54FAcHlfEN0mW1iMtxWEIoTk1XpHY9ItQfOLSFbwZZbJu5j1dJXxO3Z128
GafMhyVu1n2bdysn7xcxHvGFaMLaRZY6XpuJ3LCwTQ8TxcUqwqkrUJiZDNt9One3VTiF6ygY3LZo
6ndkkIbK4Rw2g7XpDmXVKoXgvEmrDxmxyaJMdkk0Uk/GAVl19dy5YpCBETicliwt/ZyUm2xdCyt2
cxhM4Bb6gmdhZWzN6x21snVFGJ7Dku5YkdVulGAXFypz4zgQ3jS1fqEew04nVpGylRF1nRiR9jun
GC+DgB0K5mRGZcIvMLnsIRvQFlZiKA5zRFpXymiPJYFPxOIDjsL1zIPYC2IsDI0hE+gUomkyxOSq
ELFfF5TsUpSMbjJIuSx1Eu2lTl3WyN9onLCLQVJ6EWX0GtMuXrdJRFeSDleqHZo9qpLQi8p88mQ3
yYNue1OWEz+v6wzCFvZYyvAWoYpsP/7r4x9NGbLKZKp5mMKcrJIUmbask/PGTiasqdrXIo1dTvDw
Nqiu4oTrZcjLwqVZy1ayT/YkjPS1rKirtWEy4++qkKR+a+PYj5gTuXFEsdc9Zi08D5MZA5H6oxrC
HQuZW1f97I5l0h4Kckm1jNdJHKFFjuYB4no4LHIatJtQarnM7LTDsZhNRvPGk7DR3JESu6DddKAj
8Uld3MdzwxZFn8JdYuKypF7WrEJuYut2gWQFGTertlNqXZXVIQRPiM2ssJsC6AjkAdWZAKH1iOfJ
t2F+XSpnh0O1ntpwLS3btlMfuY7Sm543Rlw1uHDn/gZcyDE8yEav1cWGlgV2dWW5h3S2jTFxvHlK
O9hLEqJI+HbmdjkEQeQ1eBoW0UR2Ydi8dwoywSg6uA5/50zpLsXFocciXCnZnhd1t6RkFG7F0w9M
wBPSScJSE0y3GTMMpWLXBMO7Nk3foPDYTIscs/1sp/M6GmM3yPGhy8QtnalBtew9p0svJi2p6R1h
TdE4C8HGhz6Kjcjbxh2D8j3vlPUK2sR+Ysd42ZasdMNkrAyN4toIdu703W8p7D0zYFYC+SmNBipn
UmcMzMSr903SeriBJGfz0CTpvCvrdB86ZWQitO0HeSQFT42NcWYai/SClHwDQa80Q6tjAKEIllNd
fCjaaVoEKY1hY9WhsUrWnrT87eigm2kqK5OOYgERvTLVLJiBbokLh4/IFOkcupDKMxNInS1QUid+
g/KrmdnIbVh5QLgMl3IKsWlT2Zm2Jjcx5dzVVnSm6fkHySO9iBnZOjV+E/ZsOaZtZMYItT7K70YW
3GALkEk0RYbEfKtocaBlqj3o6rR+L4fW2JbGLgpFauI4WhZhVrm2TkKjChoaXsH2zeu4MCH6tXXk
aMJkMc0MHYpIRaYU2EzpYKi+6lG0jZC+sTP9LR6q3OTkMfYH14yMDQTRcF6oTl+OUXXNopuAA08M
muxtRMvJ9Li7wMmwjppAuk0+u5pNod+xkhnU03lZZs27KIs36ZC3hg7aTBW5CsQQ+zQa3yE9lAtp
rbGatkbE/bCKkosuHx2TDHWwhyfpDARqT9XkDZmnbA++2htHTaNBIdpPJWlcIeebPh9GPwqEm7Zy
ZYnnZHlhSlm5cqJuNsjKjEnsNrzdOWW+6mURm55LLwUfNpHF29KJvAF+pMCdUUzNDA5reghZ5RC4
4Vz+ykcymC5vHBP0Ye2X0+ST3LqdiD2bBc1C2bfDB+kI2KNtE/mYp9sqmz9QSt6rvDJDVHmgxt/p
Ing0Upkkmd4mjwtStO24afAxj6xYIuCXNuPKBAF+T1kQLoUNrnnU3incYjfM7du4ZTdouAD77/Js
MFlFMh+nWiwc3G1xxIEZppj44fQwJbpzS6SQF9ssMWVXwU7t0k2vxegKnGI3YdFCh5UyovCcCK2j
rH3H0zFZzmNyFeJpVavRt+PQmEqLxDhxcZHX+U6yiZtsIHrpJKgAxo656Sh9m/DsnKmWmqRuz8dU
zC5iIwA7sMg40Uqw6B0wpMvZAazLo8zVthvnDAhln3u6B/6U9zlAxoG8QZEQV15t5/eySzKX5OKy
roNfZS3A06UAIoftQcCuLFWUuwjlfMlqo7iUJhmz2zpqZhOU5LdRz2uOymCTZvl2ZEA44OEBZro2
5KaptFtHtd45/VgaknNqKidUS6Tfx5wEezqMq2ASYj01eBnzYKH7mQOFyaWf2vR+bChZZsX7qA/U
PhuHbRFn1m/zRHsVmhozKdx5ApIsON30bqKwUtMQlSbvMmkwf0gRrT3oLZ08FYirJO8Tn8sGeVFc
bXvW116bum05A/9XTmr0+1Lj2g373K47q4aVihTb25QuVTYmi2HWeNEiPsFCtus8E0DhcggImXMe
JcngpsATcZcRTxbFYKKk2g9NP1ySNnzXBKWxFdy9movbBojTsqiAw7Vdf4mjpAcTu8IEeepXiH4Q
GbruRwshweLa0x/4oAuXO1XseYm1MIvsjR5yaRqs32N4tsmIiTPXcdrrtO9zN2vGZFMPlZkR0DhV
qUUXBr03Rbn1smDKTT8rf5yqDzruvCIb+n3k5LHLbA4pVlp3JqL2ygXN5LGNRO82j1XV0KiFk9EL
p0HZshmzNzi1ZKvp5NPCqkXplsDWFqGIR7fTQe/OEJl8Seu3Dcl/szPaR6EeTBDe0KoMFpFqTK/k
nW2ofDOOsl4mE6NuVUzbSOajiyZHb5qO0Os9R+M+ke3who2Qc0LqmGEYx12WN++4KPgmi9FswrC8
hWJ/U6U5fycgMQyt47dlANEk7CNjJYDCwo7srYDcGOCHaO7Q0oGwjCaomssWRS6duHCnpgv9kcsl
CSa90E14W84JB4bNA4+3vPeKmUdXHetNXML057z15iJtNnSI/G6G7NY1M5ReAwFnjXBn4swZllNc
VMskzDzV9aNJwKk9XUX5YuZANKssmrxxTN5NRV+6Yz+uhylt3CrJalPWfNVVdWbAo+2yhDVpmeJu
Mr7jJOmuLb6P82WE6Lx1KkhsjWXNFXFyvWroOZ6b1RQO2M9Z0bqB3EPKVus+dNaRiBIfko1PRH+f
l4mzgi4gSFBFUiyUgrQ00Chy+6yLFyPPOq+0JIDUze9s1ye7XOBt4FTg2FG9mkE5qXE/LuqiK6C0
H7pdzpxlbhFdsagZTFMPtcsE1OoynQ1OPiSi535Xd/eMxcKbq8FUbYBNParGc7h1ozkDKjIkw7Ii
ZWJ6rx0glHx0s8e930eNN+oEKHA9VguRN+uqE9IlmHNPlUmxDMckccNxeKi7YgANpTfZ3NGFjouH
UOe5CyTwCISAetVYhe6YhXal0rQ2RbyHg3fDqjewBWJvjqSznHdMdvPFWARvExW8i4J2vk6qAPtN
hO7rpH0QvEOuo5Xyq6TqfRSG2Adf016ZSbIGxjy6fZWyTVdkh6Ys2YVtN2Mis4usksUGS/Eh1cWW
TEmxb8p8qcYRLxos37DYmfd1N1wxUeUrp4QZTeupL3c8TGZPZdUOJ9pXjmR+EE7dpg1GYhAh5TqL
Z+H3JX87SfCESPc+1LZvuoJmv4aHLiD5bkrl20YMatlMCYzMiI/6ctrOCXuwVtZmahje9Sx726s6
vQiy+FwWTQ80oCj8TqIHoljkZqhJfNoPapP36aXIuLOvRjOqehkn0ew3Ko99pIGmzrusV+GmKvF4
Pswbgag26dAHF9VUXaOULqYkrFeBQxpjZ6gO6i7zHdpjf8zp6JUMeB+rJroqrZMts8civmnBa4ks
pjdjnbpZSr22D+a7vAsvgkA65zJQDwiNs1ukwDOTWAXLKky5b/HguFhmpQvcL43eJqh7i+xUujnt
tRcU9C6RdXI9l2iP28fJdCNZNiBCbMame1NlpDhIwWITI31VJgnU8u2A30+0XIGisAhySF9Yy87F
ScT3CNWzGZH1nJjdFgNOVpFTLUPR0bXDoOKIBWgPcTF1HglZ4DYjTLGoNPKchC3EPEGgbkaopB1k
ytG2q0qxcGud6qAdKHFzVaWXtudvs0ZirySaL2GlDt2Yj5cdzoWpErkb+aS2IGMuQhqQpdMUYN9c
+qyjyT6O0U5OdbjHGb2cqHNg8YzWWdb5mbZ+Rt82jKktVFnaiH6E0qFkzq6KsWloPB2awQsZDS+d
qfEaWsCWSiqXzlXuMyZvipk4EnJ8zrZwwrJMiSI7OyerBjT+VVg4xC+gDIBVL4A0TtgLSRUvJqXG
87SLTNzx6iBxN7t93dAVbnNg/yorV7ZsoVwJlDBjqSMzE5Qsanqfj2VqBhnXboqT3wanfgcc6Y0i
sXahjCuNyCDHIVwlfhSL2v/4pUFX3oVDyf20GicXWursRvE4MmxsuJdWQKZzDaSPdJkZeWchY4FI
kZbrouVHILwuHYQ49EUXGA6Z3AXGUUTZZSOBbaH8WIxA/1M13Q1Ty4D4NbeSy9C02iHvBpD4gil2
Dg0tHUPLG6h34DfB8nYng1SvocxqQEWb9SIkg/bRDGVRV1bjgZctNikFhuI4rN5iml/pqfmNlpsi
L6nhHV9Ow3zXJXhBcrQOu8kLcucmbYf3YXmfzMwvgAVwAr9zNlbLvLC/0pwdmlo3Bvf0UkFBK6Rz
QwZrUhuv6FB4MRpBnwzu8iRaFDpz54BezqMASprssHNL5K9OoZbAxQ8jynaoF8uxd0LTx8otnBaI
cMY9DolpqNil6hNtNNDN2JIVSVljwgjegdT7kOlxWzv5rQV+Z3rLLsNUxyDZVO8jJ/4ABZdSBRQV
A6SCdpxAq2WyMTKOQV92syx+kLk7yyAwuGSHPCxdm0bv8zBoIBapGz3Gx+4wKSjJJCyR05HLjIIK
i7gFDejRDmmVAhVMWgh76YMdHQvbK3ErSFpBLtYDTh8gnI+w9vxSNWLNbJy4ak4+hGPZA5vd5nXy
YSrkIQJxHEKGvqt4t4iS+L4JmBdUUAZrBJpXPsQfcplDcU+hek89h0bNIow62KABio+8E25Rzeki
Sat92awciQ99HudvRsbOUTeF57zQyK9LKFrqqPR6PAeuYKgHohQ+sKoE0TEOPAcJmBJsIhMOzfso
BK8J8qNGoHENsLSsp5XLYbGmUG/GqLhQIXy0zGHlbRLCrMvg0MMP3xkL2l1XBKu2hoXRc7HodPYo
WdbJdhhRspUxwr4CiRNEhKQ475DysBOFV1ByOpdTWNoVsGKQM7KyOc+HQrtlTKSxsJVNkJZ4XRXA
4jivA39SwbwtIAjjpKeeFhDNoy4rdk4Lf7ByPsJ2l5tmwq071Tx2O1g8cHdgz4zGm7jHqUcDRrcF
1pmJSVZ4QJUjL2EyWKl+Ql5VcgvML61cUsjZ5ZWOrodJ134epZXnDMVeiHTcpTkeFjjtWjN0KvBi
PZI3fddgd5C4X09pdl3VY7Z1WpmY0cqHACjDIciKC9op4ekkvG9JFywlSaCI6JLez5pBmNr2vVvq
6yQq5mVS5+uoT1qf9Wx2uymb1vUkb5SlUEBFLbjNDPJWJQUIfahHe7hXBdKrraAKywa/Cki5nIhy
axUNF21UTO6UJp0fls4DZP4D6A/pek5ktS6LVAOjjbtFFRbhJs55DmVSCAcMcznBYccstzpjLmQo
uoyKGC+0zcutHUrAOiovEkKKTQ2SfF+17W6M49/KmbBzbXkFKHWmZL0+KHsNS7EfZzSsao7XQ8bm
RTY9dANJN1XTNaYbws5Pw6hfiMY5zwrR7zD7rU5BdosntaA9OFnSHcTAqktFS5My3XtaDa2PRban
lRNv6yAKDMrTHPZfAjV8FbV+BWVIVYDYn2VwIAB8xpdpAmjK6ZoMEYjohWB+Asdem46Ee4UmuatE
fYECOFTg0nBWFquqEsRPWk69OSeX1SSmNRw8l1udy9AFRvABEb5Oyxvo1rB+jSYNudTZRtEoLgcn
8aWSzaJJ8l3YNNTgIfdGmFRe0XAHp02RgbIQxJTEAfFmRAudx+9BMt+WYYiMhN994aqYjJZ4XUJA
Bj5BQKRTsMOM7SGEoE76c939mscglJegwlbqIsto6qKmnxb9tpsG7uvYAR6ShHxV1+Kc1xhDYCou
yvQmsoE1YerUS+Sw95GtR9PkUPX0IKJN3C3s7HiUwDaPWfAmlXNnQABeEdHGHoPXAgqrJi16k0Sg
05T4v4k6kyU5cXYNXxERSMxbppyrKmuyXRui3LYlBgkEEhJc/Xnz35xFd4Qd3ZUDQnqH56NM4Wx2
3HmD5nLHVtX5dbTwJ9LFLS6fhcYKf/ipx4pwhoZfxPDtyx99S/Y8dXBlfoQSsHvxCROnhpiu2Px+
gPXpVbVHtj8kIgiwalRUWdLCb/r85obwi2Ytfrzw/6nIrndBd53zbaefgTbnuTcX2evs2IUtLZme
b3xB0pmkOroMXXdEIm0LZ9DHTWHTF03rouOUtX0eaIc31HrhJUPohe3l1wbc4F0E4jMYUS1SOX2b
6Sfv/PDSNwTaQsuzc9NH57ztjObytAczrX0TIedD0HQaJ1sJ1NrPDcLdKtRluw72Gi5fQ/bbzMlY
DBtaOetNbym9k+Fuxz3n+8SOQjReOY7CISZAbN43k3+d/Ok3ziNVYZ+G7xUjDuxJ58vof4QmesoW
upxwW9fLgh1uQOcGoeWviJoYythrq8iljYfwkIao2RDE6NfosVMNEdLEsYfHWoaUlHSf+9qfPXf2
TTAVEOmHHVvjIZPIaDY5v+gNX/ygIh9VU/BrGaP5GKUyK+Ntal50qPaCp2vNreuqDMYhnw1ylxU5
wLUlzQFATXJcbPNCoWSPWxOVrU7Z6+iZNVcQNS/7ZlBv2yeThOMr7F+uiW2fB7i5a9aZwwzneI6c
9x1kUr5TkRa2be3Jx84Sj/PwPEikNQOXdTdTfDaz9wfqhwahAceZPLbsqGkX5DIaaMGDfqvbdnG5
nPCZ1r3ZSs0VxLJexsoZKwrH2IZ1ZSkiS0eqGWL03Mz44qlbD0usxzKes/YZ3zg+dt25zvyNhyEP
gkdB5GT8okfdFes62SJeIneQu3pIyJmcG5H2uU4fGxGFgm75io7K0Gv40pN0f8lswp/1iCAtdN0T
Z+IlViiZ2y1GOf2v7QzOVgYr0NomzKMB2nCPPOgyf80za5abDhQvpmClh0grfWqGDvFhN+7PaJkY
3hCdD25yuVp2cbDG3A16oJtO4k9E4xQryJqcsOOUBvyb7TIpW/GuaO8OJpYoVgMdIodcDqzDXZGu
YVMTxGlx2+0/SMOxiq/LSoIngQy0NHSiCFE7r4zDlBznLrjOpNnPa6J5tY12Oi7Y9nfP+wkXvPyE
Vs3y3TxpnCDPmTeVSAmCwnTjclZGizLVizhFOKIfmfMBh9X6TfV4EeggS09m2SmbOT21XbYi2fL9
59bC5UkUQs9NDAcWT+fQv4VJOFQmTd7DaPNyKtN33W9PxDNNaYyPCGZANbRvAB5m/hqr7k8/IrHu
MQmYx+Y/jy3taRJEV/uCQNklLMgXq9bcxN0fO7n7Y3the25hi/B3DhUA4JEiMFCho6xZiji+T+Jr
M0Q/BU3z3fbFPrCo6vztKwnDD0rWKE8N/xoRDIaLOUEs/GtTZWoZ35Zx5IXexVQrMsOA+A2OOByn
S56uKGtaNF3VkkQnOx9Tn1xFO0blRlBzpqyvkgntpkf2wm6+OWR+sJUL7tYum24qkZ8USxCRMeQr
p+0fuMDh8D+5yCF5x4k+E/YS0aw0/rQ/cRSmg79/xFT+Sr1sguIlHyHAiMaPeYk+6wdLYp7DnZ6M
cvfNMFOMjR+U76SPI2hSP2ckTE8tY9XWj+3BY3HeKXATNrGoWv8LNcV9Ebf0YndifgTTp9xU8pNl
bXpStvfL//1RU+9j3LzhlHRJeF2XEBopkAB0vBiNF9WfTTfzs3JTUso263D2ozJN0wEwjznzfkNI
6FcDny6CAFzhTv2Tg5WFBrFQYn7d3hc9rJdGYFuakcXyvWefWievmViyF5mhglMB1NfUlzaAK1oW
0uQZJMoRknO5jl6TXCQkVEY1EgMIlz6irPC24V8DHfziBerqb6juu6xxuTfyH0n7DFtHcrWiTw2p
/YghYbxGCRwEulrjRhS4PtPZ624q9pKLi0dXYUmtaFu86BWlD76zBQpM6K6GxwpPBOcwUv7wSylb
tbCaqYt4GU/hP9vRmmWqOe4ebM6AvRmnPDe/WnZR037vaCufke5Hb4ACAty8l1T24SFSfYp6LLyJ
VqtisqEtPRKq40iWo2rb8ORt6AjD1vR1y7I+x4+iL/224cJ2f4JoSM7s0arLeabn2KwoRli0nybC
l1MvsGtZAaQnkCT4aGSSorAzt9SDJwQDENy99EgMqrRWzPPrOG+fxjPfKwCOI+yHqBen62DZ3xU8
w9mmw1ZG20qLAf21tw/u0nX8tPCV3box8fLZ81ktx6HoExFfRXZjXLDaRkNXNboR5Z69cxNv1ejv
PwOm5HHpcc2iltx9kT1x1A/nGT1YLpbuPrlxeJOClpvO4ZjWcooeTSoZ6822zQu3kFEWIuOgF/3M
uPIuxBXAh9oDrsKak5aXeyt9kGPpbd1QYkJii1rpaQAhNCB3odhgTTscYkQ9xbjCCY2sK7cFKc3s
IVvpk//wKVgR9Uiwjewv/e7mUrhMoY/y+qPt0x0V+3AeLSyJJq8Ybf5rvSy48Gn9G81ZIXxryoDt
T4xGwdEb9uu4re0hccpclHFDQbZr7/RfIsz60So4UMmacnR989QvhBabq//3Rc4LslY1RNUQye1l
7qf4INQ4lHUb0OVOuc5KnmX6GPda5cnuy0NqoNFnOwUf//vjPPao5VwqytlLgxu1a3TjjhcMkfNx
Ry4Up0tTd3w4rI08iUAl92HBJbXTwR/W5IIBYnWa5WDOUTZdUtP+aPYHvJak9rJi0yu3YU+vadbe
7WZhFSAN1CiAffUiqftw/1Ki8QH3gFBhIKXQK+2/syla6r2NESjt2NGBtphDzz1zoXouZf/BjEn+
UOatOZ9b7zVFjnAwsJVSdekp0coeRE+Dio3LkNs0QiTN96aaJGpOBKNZsRqhqgjpIho2ZHk0825N
Tw0ibLJcFpWO13UcsPbJUXZ4JV9Gh7Tx6oZpPMHMT57oNpI8bdCyrB4IQYJQ/0ZICE+QYan501TH
colwkHomxwv0NZ/XMScptecsTBHQRwR8REIr4mlZualVhbXTS2Iy+SQT9rvtBHzh4u84PkxQGS+0
hZGwidyurhhWAg5jaXUBt+efkxSScppMFUiPPm+0Ic9Jrumc3tcYOcPEOKv1SP8OmxNPeO75JUmW
8LAaM916M57GkH+bn8bX00nAg6DUv5o1+NM2xtS2dRBHqo700P9uFLtb2qLXQyl0tu10Ty0Rpy3j
BG8JwY8fR2dhtV+kGnZeRtrPG925pwwLp85wI+C879MfHdI2UiUumF7idZnA3CT+s2rAP40pauEk
qkRLzSWOCH/tw+TtcTi0Td98hVNWWRP1V0HAJFi4/9b6ulgSb7gGQs4HEjXugKr0pe2FfPr/fzU9
+z2vpj8OGzYQRB8bbmfTXhOBNxYS1+eiYaAtHIP3JOCavBCdFmHvoeL2yQGRKODuKVLFDhJ68ZZD
DGo633b+R8ogzoGuri9qlVW6c3EXVr4Ptv9Qra8uQbJ19z2EvUJvkAdLs75ME7oSzEJdLEXFkXLC
b20XHFc9XUKBDkw2afCU+WR7Us8AwcxpnfWrFBqBy4CGm3qwTaEJwTFhtxSIlUKJPHToRr90FGaK
n1MRj3XD5b+A6mcBuuhAmqSOdhHXbmheoU7pOvNSouJCzPHFtvG+kfTTw4o72QgBfwv7rIN0KE2H
PGrpWHoVpQUgV9PevBHlflk79G8snJbrJofn1IMqTI1DwZu0FI1p6QfJjYN1uHJgIyvxuhKdUuEe
3CyeAdygvZ0OlDYA1QYpiw4NezrFd4lMyGwVkWCE1rAkQ+JuY9P+FEgg7Ui7AgQU4hpGfg8umm64
qYFuIYgQTMJwTJks4iY7Gx3Bh2B75Zxijw3vGHRKT9KPj9E8rRV8pMmTNaoXv33Z4gncXkcI/Lc+
beOvxUJzA9mAn7HpC1iziwugNJpW59PS130fo1hdeD53GxU5uMvvtd/SO1+Dt67R+Rynshj9sEW1
kFB8KPUvAWl7gaH5T0VdeBV94Oo2mvtSjVNwxoj0VrIhWaommufKSesd+wBxgGdY98Ycz3Uc8Rt+
eYY4hyJ40bZdPlyD2gyrJL4zDkuz9iFDxIB8wLX5gCr5Nkd2yDtfb6Bg6N8gNbpgZlyLOHLhoXW7
KleAKHmL+kKt7rJT+aYwq1u4qBd5QlnpxaL5Hikc1+KRo79E8GR4/FDOvK0DfU1flwWibkvdVccc
a7K/uqD/yKBGUb6tx73Jvh9I1Q4oDZmLSZ70/JLQ+Qvl/WWeQMFNroLHJmgGs8BDB4gDO+KmAW5Y
zJtMKj3GXzjyf5s12i+dHSum3IEC433dNOLLUV0VUbhY3Utjlh8zZnBLl0R/wW8DnuvD/7CznfW4
V87H5VJvW2z+OYs0Ak42n9bYK2Uqt9uSDiceqeXOvSKSbfh75U3Feqmexbx9gdkNCzanyZHEI1KN
Fjmtx9BBK/0UuSzBcTqyexbsRR9t4WWfgJYMnfHqUfvzCQzidIm24ZOKHdBnuiYf69DjvrL++EO5
Dpsj7f16ahS4jE5jSxswRJlPTdSdIfNY6QJ9cBCdnq/mkkc+ytUALYyNxVTFg8lQ7tKxAHs3pEP3
FGv76jkpD/PYxPngdSLXLRbYTuhXOCA5GXxQ5iwF1pX2Evq5+25n9pXGPxTv49yyYD3RbVrALvVY
fXH4pHa8bjNsa4kl9aCXnpg3zpUO/3qPvHSd+F8JUYrmANUicAYcDPSOcWTglGn4svaNl68u/cRK
Sgv8goL3dPeaXDaoziI1VDPcSU63dL204fa9QnloNQHwb7Yw34LgO1nBnHmtGo9hxp9Dsv9Us/mD
LwlXsEDxgPCsGYosCj5Gr7tnWNdgEeG98T2G1o9x/0i4c88rHssdXh7g8Kol7oplzj3cLylwe87f
mibQz327fTjPu3pgamjfrUU0teEhEBaUqgzyOWnRxYerqIcA+Nn+NtLJPxKu3xAN/yZm+dn5FtcE
HVSY4cMCqARNOKBpEPtz47MyDja8YEjROekd1si1/tsSWbCujySfxt2xa5r9l2dZ3jwQLstru1D7
1PAbneMOFItoDrx1dbKnH3Rmwcnp+Znv5LS6BJECZ+d1SvwCdA+OhgXJJUq9ubCTD6XaTzjTt1aC
/nuQwAYUfKuugpHuMOxxESpt7z/DAQWT2pe+NIkjBzz0osbDw+HABPtvB25R7zL429L1bfKw3JkY
/4OeLDcBp7h1oC46lD+TnM9LzG+2TeYz9dU/gJr6SOSyntWQgkM3yWHU8X6NiI4Lw9IYrPfYXjsR
bGB4iFdt4bgfIxlN+Ua6/VnyknvbSz+J6crm6GUkpj2GgtFTqqayl5ghWDyL1o5nfTVA3tS7bnjt
mP1O2xZcBN/+UxosJ32wmFRrgqjCnVo+eajt/Wfna/9uPod++4ui1eFH6CxfwEkgfh8PKgrRNgdb
X02QvMHo0soixgvJpE8IqoIL7uOuMu3W5tsc40TDccmwYKHRSXBcYOVzP1hU2T6KQ7rFN0v8vaSP
eK/h53ZHnBC2Q3dA2zM9IwG97tyePAUNhbzo2ogOdyqDDMTKmKFkL8vm4XxYu1pIRaAGuxPA+jdE
Ms2x19gPDeKaaURxy4EfhKilUL55t9CpCcmX0mC/JnsbgZCyfv2hdu7yuV1ZYf25jPY9zscsRU6m
ktOEWZDSX4D5pryKk2GvujGqW47dDYePgb3GnRUHya8WqUm9rlwCaCxX1IAlk74t50ebPrh/IG1p
PQn6A4rpde/ReuHYDDz+OYcj6pAVZ8pEkpprC+QWmNE2QtUm4VHsTZQLDyGOYw2rVKqH2rvMG5kO
YjDv3Y7ZEB7BYozQjn2/v33tJCqJlh97sp3khEoFVeyh76HpAl+bsls8V3jNfPCG+a8XtF7phdlh
m8jBZ/oeZfsZzq+YQ37fvqg/rqUIPFtOil90Nw01xwhIDvbOXVmzwzhaJ46jmcZcRdEzmU1yFl3y
1Y1TZbgeXjaXnudw2Ko2DtpDrLaujsZVliQdvXILd3LQaDyLDJNHZ38UFxrvyRnfTVYkqwkKEHzt
IRLmJRB9dI4ElZj+mU5xsl3GGfiE4+YyaPQS/aArkAq/Y6AD9zGwKLaDQxSk18m584Q9CxEhuJdN
eudMmioK3Z+OYyUq710K+7rRhQHiYV+D371i0/7o/PVdTFtfCO9RDQ+Va8O4wOjVcsoG/ivZy50O
nz2b3hcf0xQkfIOdO3sS/mWXufa2H+McX6fQPwN/xhtofizSvO8B8XDYYyXgUPjjq+YaR/QzScDV
TcsUYXdued0m4rxngM8X3CJHNlOSSwwwvJqYsyMlEvhRtyAGCdUpmqiHBh6RsUKB6Q9OHdORVKNW
plw7Tx73WL475IuO46d3gowlHfsqEPtrCqR16ae3MNnuQ4qsu1ltSbvtNaLzjymer+DSpsKsKfLF
CKEc3wpv1c0JQHU49t2559Hv2BALWSqRlIQrLWWjvGLA5M9tM7gvJ5Q3NgQbhWYqD0P1ZRL1lnQG
KpeCDkHymBH7x0/k2wJUukujQ4LkKV+8XlYRZtOoS+9LrwAEnSUNRBl54PeXtEq4RyHnUszFzEQW
vZlMEQ32GeL1taftVxiiycI6OExJctmXDVXaGOSJC18d7ygCXkCOEma5FdtRxSkgCkpq47IKRO4P
IQ8Klua4+OgnxH4yiF+BkkUP7m9bcwD4Jjc+a094EnhbzGval3M6I+sB4QQQcRvrcGkK1b60A6CE
nnl9uTV+d8MgRneLd/lf2py6gSLOCZBrhgPDvQ2IWU6fTicnEu5AkE0xNC6swgUCaJHg7g3EKIVl
bnlcT1IUOkKzJvtnasJHRnVfAVXk1gVHgY4q79Iz7OxhDT2E9/43GpgLMfJsgzdhQeO2HHGtG7Ia
eOlQhqK5UbfRJ39cTqx3pUgHr55n++3C5HVOAPnNC1rVbnASChVDXZtai00Pw4ltzVVp5NLM7jj9
ODbZrXuS+N/XJIR0sGBMkYkwgF/XcR9LsY0pvhmsQYBAn0s7nh//NDxkhf8/AMMDgUcfZN/SfgAn
wPHsoi+3kr8JGQTKnOkXDDTOaQCTIZRtbTdgEqrDlQe4WoBRjzEQwMDcNlOVhiI7DBxABTpmJMGZ
LqxaYA9q6wytZqLOzLH0OFr2anoBvdSgmqJmvok+/OsmH1DmFpwMIKdlk/zgVP8LcDT25u3Pyobf
JuQAtReu8rR78oGqa8iVTXknJvaXRvZzofroXTVjyRrMD4LAGiTQMhkq0OLx16iwrCwIhSLh3a8u
kqxeY4pIMwoO+F2BYz4M0wcoQwR6AiHs4uDA4kx+GzcrRIp8rVB8Tod+BWyPXg/AX4AhDUBUkHvY
DW0XZ4XmpNxXv89j1mPRopnMI40Oux3LUQ36ZHcucz7tl73RUDre3xDIUDFqcrbSNkfmgXgc2fhj
XiN1ID6sCasnk0xVk2YBNEl8oaPw6tDHtELmpFfgXvegcoo4jjAdmTWf44ILpC2mpUwH8xyTUsS8
Wtwocoq86CDukefEJRDxOVXjE2VtfLQqjoGOeGh0H0AmQuEaHEYfbA+INsVUI6BApeQ/E4juiIzi
FMxMl4tFAjUKXiCzZ9BpQ1t6Y3YKnUBFFY23bgf45ZpP+xitGCnwgo27Z9rBYNE2vPtJe/abx+bT
g/rLYHTa7BmjbkDA4FDzsYHPUViDiEkAPQsM9UgBGMztHmjkFrHrkvl/Qt7e9SZ/9UHyh6do/LIP
OaIqSVfEbmAF8mAfi2zBfY85SHZJvfBrjHCFMfgUFxrZnBrm37ETwH1pW08Ky7xp+Z+F7v+EWF/F
M8iREco7GQqNL3WyY5ObRt2Ab/+ZIlF0MAyPBEjM/ljKEXAjEdEdoRQuy5bdnAbsGRF7WwNwUXA/
GQMfjo221FEnc0TiALJ5sY2YJ/LCBNvjCjwHywfmaCv6GJ9iezRmwqHOXnswQqHcauXj7TClyrBJ
UC0Z7Oo9wpe6RyinoBSVbBGGc1l2fhSXAehU+CK0/ggZ5twOryOR6xHo8U2ydMHiiyz6Y/8QE8DZ
CgjTEOMSpQ9aZmcAM/d/SCA/uhUgbkhWnCBeFuWJXZMiCdfjZjZV8HUdEaYAQ6QMlZLXPCbeJlcA
SjM5/gozMuZnP4eipNMvnE8xOEdg6HSeIVGJufUzFmDUAE/HpBRcnLfbyh8Z6vJoLvbd01jJO+7i
KxucLv0UMBPpoxxTBRiuljsmDiL64tP1U6zRr0TPO86GKARtT3Iw5H21TLdYqVubkN9huE9lMiG+
QGX6Evt2uMyCfQT7F8PNbfsNG9qAU3wLkHysgfch6RnkrS0U8y2O5Pmwo94tmx7v3yT0Lyas5zzy
zGlPzN8RU1iHDUdPDDmUiw1yUqKp6dObv2ZTmapyaWd5bt6ZAB8ATxWAMBdngUliALrpP9Jk92AQ
FN38fmo1xb4cBEsu4u/Yn5c7YKTak8NxeezwAiMaW4STHfBmX9Omewn1IkGVEVHZ9bLo+TXCUzWP
07xe4EexKXJQ+onn15ZFXdV7PSn7d2+ZYZuggFSi3+aJga1OkMC0rWwA489QGWtbzvw2zR5Dr/io
MQW8aBr3187669lpUHi2t7qcQeaXAULJ0U++4y2Ln4kQqKNhPFuMoTAS/RIS25FhBLO22V8StBB3
a/iUhPo+/LYe+aN0hiEp7Jlx6v0HavDJBZHCwCPYEC/Qf/x0G6CuhvekDdUBrPmFtVgVbbRiQAfn
Sb5Hya9um6E7iWmqZgp1LZED7WP0c9OgMinleHs45oq+NSiCA76B8QaE24rwy2+gCZqI/fLhkpnn
3FH5L6OgJzOR/b6GfW16rLRuQAHbTXBEM4a9Mc0DXH9WDFS8v5YETrebRHQ0DflPS/yXCEWABJqy
TYHabNb2FcxTUoYDwvhHKYj5VmpxP/g6inOerF6l4G9PySHCZp+zAcLENNknZdE/ky2iHu0Tn6fP
hWFeqV0x4c5wQzQJJFaCUTzDkNpM+/iRqSw7N3qq0Fs0IC2Sn0nIea7mR/rTFUu3vyQ6wD2QOf8p
o3YGaR1VSziYGh+52qzDqOieHRCf6NOIvfMyJvRlaHFKmibGrjTsrFpbwHANQdDYbCPGvSnwuuR7
tiJDI50e/R2eb9cD+O8Y02CTwfjIlk21F+/f87CefLE2JSWPOzjFoqSbOY3v3QYesSWMXQemiyhi
yMnwHIS82yPUqPF0izZpCp9iioMS/bZwpKJhh7cA8wCsEvoOz2XYdxNW6JJg74B142vFWPMQYXwq
EG+qDRz6dA9hKmKcjmu8JKaycBGARSVQuehd7jJbuyOT6oJxpC+mGn1SdMTlmPCt5J1GIbSqwSvA
GgB4/gi5j4cyCGfykbuzG5eXDOMuZS8wtcAxk753ej/1LdKzjWJGjzFbeXHfFPi9N5W06/a099Co
Hsyg+2P2rEEyIaHasmgFQk56XFrcP1YajMzy9XmAcqkxL87L7XEq4WqftoYjdOvvjf/f3CGoaRbS
VqbvfqYm9pBmBvaoUH3fBtltmAvCJMmIkKkOxoG8xXiGghvU8DRDdk1gd0/T0ABdkPAbE4BkJ1d6
WgayYWHoHuN1oPIx/NFDZrKaKKNOZGz+PX5tzFsAMeftb8Mi/DfxA+2Ne0Gc21XxtGPz6fY6ojJ8
M8n8YDUa/jfBIMLYvut4wBCY7uNjNnvPViAFX/D0kBLEMSszzTBEQ9uphjBDRrZUBAjAu8EgyDNL
3QshzMeTO3pz7qP+Lx2Dvl44yIIlIgCSetT4YJ0wtYgHiLw+IAwSzEdpk2cr56UWjK1VxMU3HlZA
MadlBjfnisYag6d2vvSdw0XC4Hyh0iZ5TjM8LEHh2RANX/hLZHA+GIy4HEyL/hshMXL9xKhjxrY/
Xrf056TzikUm4ds0xDnGTA4kBpw987HPOwpKJTD+Vi3RdGrSda9dhoc/oJLqq850+c5CcmxatHKr
iWhtF7hhHm9+vc3m2mwY4yEGQ+jAQ90lnNOhsou4kRGRSeAyD8QN8Yrex2GEsl0Ws0unHOxw8J/z
t6MwGBAaOaUHDuq72FlG34Tn86rZMXgNiAdZLDKz4xjHGCAJZ31PNgfKUqkIz7GAoAUxh/4+tdUO
aDbHGR3fuuUVU8IQI0yv1wjBRu68HmhlANBAtcIr7azKFK70paWiQ3PwbLTxy7mFfiUYw8XkmV+l
2/bNTYYjGlirGoBQbaKQS5zWwzC+GQ09PO/Rf4sHMS0ExkHXoB6p/USieJx4+JiwxlMyJuFk6Xvb
9Chx2ME/ecg+zqpNjyhsMFpqH5sBEQjIcHYQOYp6a2l3dPQdj1UJMewMRoTuo7tauw3F6uA7Uczk
nKj2Z/iwyWEzl17Srm8OW16O0iu97HbRiG+MxB6FKn1n2NcGPBBiSO4t8+GjKCY6M/IMQ5nk076h
YsCwiFI4uKaJYvVp8gs7lax5OH2YLlCXOXH7GcnAEpDoMlJ+ZJF7tEzpywwPeaAL+WjWH9QDW9xQ
i+ETMR+5/UNwnuqjJf/H2XnsSI5lW/ZXHnpOgFpMemBmNJp07ekRMSFCJbW6l/rr37LI6ioPVpg7
2oFCIjMqk9cozhXn7L1Oz4kMg1dlHAuvMw4Fh/BNhyDAK3RSNC6KQdJX6CcK+3tfl+z58WSTpEPe
RdnjGYFzvMPojiswZa86J8be61WSm0V/qFql8JlobFmTr3XlYyrc7xrqgVXnHc3QaA7dQEYT2xqJ
eI5uIbmcMKtQu2yzMr248PqG0yKVqzihVK6g1kOYkW7Jz59UBXdz0WQzi0VKbZmSCXWmM9mY7KBo
2hPZ89GXMrnHEZdt7W4ASyILX6EIyN6qWbtT3R+SbFonzE9oeMsXOUT5zhT6JzWj/KyRl27QTuI2
KY6ZErPPsvJ+A3ECrX5o+ZFDboMIlytDx1OWhc5Xowx9JUlloM+FQd5cVQNEbGJftKyrzkhFOVbM
/mEs87u2fWhmM/0+tOmT1FnXa0NFRIxTuIz6C0ClWcVKvS0oDK1gIrUB9S7twP6I0wGG1nZU8G6L
NguowImV2prT0cS6HwyNQqFrLCKIKeQl1WYwz3GXKOvO7MiVWcNXk/QzkI54wBTvhOSEFDwcIi/8
prCeQ09OT+QIu32pSXz+ExpVA78qCVxjOig65x5O6WIlbUselTpiCqnN5N6L3Y1XTehKolnxvao3
/+J0+KjF3j7VbPXB61B81hQC2MJY5w7TOucsvpiEN457Is98PdfGh8yNvnvNTTLa7k1vUmzTPVH6
XRiDSrFUahIEalArqMMMHDn7hEROenlcvcvhzB0mSZVtRG9XT7hpemdeZWmMt5WD2loh61GXY05y
E729hpj4UaSAF5DutWqpPrs9AnpxqR5DCrlpre6mLN0CYE9Y+opTfWGKF2eSvBel9S4aGoNqriD9
1lHkPzlWIR/HmAPd3Dv5luPYRZdgkYKc7SlAaFBt8p4EuXQVGtqraf7YO4mkWqY9GLmVU0vPKDXV
Wnls43becWywXWN8Ygd764Y/LZgS+1LK+WYSfRmwatb/fCXWZJwNNIx7Leb84E3zbQFpZVOWECWG
OaoplBYrF67I42BgSe7lurN61a86pz9OiK791EkpF7nOsLVkdNu36IwKVyprb66VQx3GZOGH9mk0
uq09ymatJuNmtL3nsJn1lYIYaO3FiTzJyHrK6urkJJlzR7qCPDh237jKQT54MDkkt99pyMRQuI9+
ARdl7VC7P6V5/zOM/ZEwOaij6R1qI2Z/FYdnbajYzYjeWyl5dFKyEcdSzHkvUkSC/U157tuhOXPc
Kzex1+oUkeunITXDAxXFjU7l6aDjDKb98pkdDgJ57VIjlzNp+tTtDkpDYZ80Yh0LDmM5NrPKRXTf
OOFWqTUd1UUJEKo0XNKv6X2njs5+DFudc0gs2CXY4Zpt5Sbvuvkoq8+N7g1fFbFlq49nGeDEwWs4
6rS9pWxE6iWbsVSjtYa86WYmqTuOoEFG09ib9bDKCLkDZr07Ii4P2ql9Dt2xu1Ule716GOQqbjux
LSeSWAmWvTVO3vuudbNtH2MD6bWp2JiaiU7ZUti8q/F8KpOnsFLDEzgl5WRYmDQnr/gxjZZ51xno
Bd2IrVnPnoFUUopNJ+lQrrprRbWeyhrVMjKpTSXSH2gCWbutqEWe2uAPm342JGNjMZJEqtDUhA6r
AvrLPcdnkzSLGUAwCdJw5IRJsQ+W1vjSeIO7sjL5RV70NUJ1SF9S/vp11VaM/iRV6qN1KDm021/N
tv9CHjjbZBc5pNpZKh4gwrprzJxp7Af+xfGT0NyHhKPz1GDgsKiglVmW77D37ZJekSRYoPL0FSud
zlYOc7N0U2pDLjmSIsXXgNiuRs9RYxTLKXHosUJxkLOREFXvT8a0b1Dg+8w5K9mm+0SL860mP7Eo
J3udgsRtwwak0M2XsPIRHeqoKqfm1q6Hr4ZFUqohlxOGLf896gBnspG9h6VAj9wW7CHgiOB326dd
pe6rXnpBp7vHWpbjS1wWTIKye2Lg+kbaRhF4dTIdh+kzFf3xMOSXOU1YlO2L5FG5UKLwhFervjP3
KbMB63QOZkhXMkR4Df46pQj6XCbbWN3Ucan5WRKSdSnEjSrgIajqN/R5mPKF/SXzZgg/GksGqssu
iMQPC3WxjUyq7jzxV+2MgArso43obzXoIveL+ybrq6fIG5/mGkIElWJxhBN2qDPLPsxK9JfSNdkx
5u9WRS1xBXdp8Swc42ibLTUuRztKoXgPQ1gQIjBDKDd2J8cRkAxqq1qbin4EvSMfSyb51vSUuy7m
QEuxKrPj/tRk7NkKcv1RMRq4FqjcUtX7WnhszGhb7K2lxMmnApFIncs00w54mdPmxu11tqOIGzeW
nZ6NwhzPfRf/TOOo3zuyCdk4Nt+Glh+A2LU4T3HJFiTBfdti3DlgoK029cW6axdGumVzl5+1KME6
lbp41o082puooakLR2e07MqpIrtZa7iFc0tqN2mB89gqYnPdh1YRRJynT+XAb80M835Sx+LOyOIA
YTObQqf/0Wqp4HNoykfYRlZAxUHZzQNQvbHHA16QGR29KPdT+E+nAWFwnybh3i0yZy0KVFIJKt59
pdY+yJ74m+mKEKNW+7c3IyntpB3uQ0VDk+ilJ9v7oUR6fupJfZy7pvvXX3AvrK1xLA5WrztHQSp3
pzf6ienVOLRKRRa3vNCqhAVIS2leEqrdygATAvtXdJHpnUXi65iSvzMixClc/VlmJXeZxxa/40ZL
1ygReJGprxFdOVOlHjOjRtooOIQ5oQCSRXboCXd32ZPJrHOUNO7kGaQMhbGe3ToLtO+JZsqt2nTq
p7ZQUa7nGZMT2BCc+nKXidaCqRUHJoouBAZluME3RHmsqZ09M8JfmME+U4iaSPCXFQKTEcHu1K2n
Tg9Xyjy39/rIRjPVqD6jf6zXU1F+c5God91Q3jaWk/p66TW+XsO+o1qOF6DeabCT8iSXJJcmLPqj
9lgmlcpsqZOd1sAYemTfeP4OaaKMQaOWw6A6cz522bspitoGfem2a9W+SD3J/WlzhawobQ+ijlOk
IXmCmBM5EO4cN0j7DtGurAOjnAjwYpNkPoJEZdP3IyasixnaSLIg/9YhK9xleorEIZqZTlVAPKtB
UgwcYualVjPg0kwxKvBmmPY9RcGDGt/MWPu2o270Kweu2ZbW7GuzdS+0nhqAlBGq//wlKk1tG7Yx
nhmmhXWRgZBQS2pQinuhBblYnsT8o9XD8Wlsp73HK7qRJT54tnZpk9uHsCYOMvBrGxsh3ZbHMa31
+mGCLnOKwLjdm0kxQsWM/HIWI2qEGbtQdOH9ePW3uSbLyQRnrfMXJbKwBQn8e2qiTUe10x8rJpQ1
Dpxw3UfJjwqnytrxQmU/Yyxck2RSz0A2cDF24tlw9JehMzVssRBvLBzmU6PNRyO8yMtkWt52fL2k
xfv+hlxhCnGtaLaObIe12dXZ3a8/+/V35GYPSdmXp6mVYHVSL9oWc33hyDQ5nEY8XSkoDJR1/mgA
bqI0ONxrtuWsw1ZMnOdgY+GzxD5WV8cJJpFlNO2xTdpjqFLIidpII/VKFYPzzjTm3f1MsUnv1GQF
txSDRBnltzjis9vMDF8GrSZ/2fbyBGrpriqnfofNcwiMeSSvE7G7mZP6OTa055jP5b7Po2dRWiM+
1IgE5K5P+vqGwG4/j9K5mbIvbRJGJ68f7ziJonStcj/qpxIh3TRgS7Ssk57G6invwmcB8eyBTYz5
wCTRr0vc7qQsL3WnAsBRo0rU6oX47nYlRrci+VpNMELiCj9uqWs6eRIRv0j1h9UU8TmMMH84Vs2c
XGAy1vq/cs99CQ3EmTyJhxl72Sq12SWKXql8No+fzG5IwRakhQ/+ZRKryB7vRGJ5t1WdzmvwCHuS
5ubx11/Gru3XJsfco7Slh9gK6+C84UgNeirirGONVbdxjSnfdi5Eh8JjxzhwMr2F3NDua2zim1wY
j67qWM+O1Z+w8ePoshUEThb+N4ApWxkNaPkdcgYA8Lb15Of4Z3eJ2n6izMaBLsuAR9XrNIv0TQNS
KZZ45DgclPGnLu2Vo93uvKy1faC099imU/KdN66XPiFtRt/IslAaABtZIFNdnnQj04+I7b7Yheki
Jc3PfWoj8GzPhYZmrrYpWNmHDLrX1yozt/m4nhsDcf4cFdS61R9gZr5ZArm0EpINaSn7nOS+SCcS
aS641vaS8qLqWjAdsUeOkyy+RVMWbgcy2yvk2BAI9HKDt8DY6A3Kj2oO600Yi8+ctZM72XKahLbz
zc0G82j1E8tcOxwApnbrsmON7ceOz6jbG52d/5V6JJpT0xu+5G31mazxyhoL7eCEhbPrR/shzs3p
R0yabVa6doeHN1yPSRtjtW0M9EAeetxO+0I217lLk/oGUyp+hMrsbnkPGUmWvNxY7sgBWLjjRvOq
cW0iG/BHrQrIKGrfOC+R42RtvBVF2JxaHQRU25qUMXvTOkd2EN6M3Sw+Fy6mOY+0MjMCVcg4E9/m
aJrPY6w8sZ1kl4Du8iE0TMw3MpIbEqwCUFNc3yoSEKQzueVZVzBRNUnWbCUyzM2gyaB2oRNa0bhH
nMsJpUei25ajvTYg1WxYXtSNOUgXrSNiRlsoB+xGuj/K8DRF87zLens+4MoBfpI69W5S3OQEH+nW
Lapty4bnR5c531oLMAEyUGvjeKg6e9Jxvv0DjV68yhJrXUhDuUMd91hko+FziMJWNySHhkwCAjG8
aV1G3ixsODSnTTsfRF5/1U1AqOgNce1qx64q80clfRRhm9xITcI807LJ19v0kpcVTzlLdDECEUmM
y+1/H+ZM4pZq5KqyiMaC7PzKLXajaL8OXvMywS+xMeZU/d+mCYZSThXZNtgbFN88SpWF+XCZsal9
4hqDCzWtWf5/nYTdPQCtqbXvPWVQj+qAfMrrqccnlaffGe3GgTV6L2vvMJVkR3vWos+aN60BokWn
KTRqtnyIN2snrY4VLozVLOMnHrB9y9owYjeS8W5ok2QDRgS/T1Nve68pnsaCZ1KmycltIcG2XkbF
Yy527jBjlrJ9qwMrp2Wt9jhnpBqnGYm35rUv2FL3DQnvaCjbfzZqxVRkJ0veuTnUvsS1RpSf9X0l
SnMzudbwlMS8GsE363sljERKgmwGKjs8TgWoz7akGFek47iNUTZvSVQ22NYjpNfeoPt2gh1clmUS
aO2NzBQIsHPRsSLaySEq4u/ZcNB1S66Zs1FU23xTrX0YsfJvONvYSCDV+tCQJkwb/lNNNUx2hnO3
0ezGxRGC+EjEmAmSBnqKMdyUwuNsE+FwzWxvpQskM7OM5pMAxVc8tCnairrEFlqGiJR71PCjwESp
exKCIgcwMn1RwrQWc05mShwzobDHx6PHy/iUod02DQfIRRI7B7LHz5l0m0cUYWwcprANim7ggN7b
h0oX8Hrs22k0UIalyj0A2DiIsCWz1yrHA/uCXRxOWlCnGHnYVZCbnsbwOCv5UfcgIjTIydZtaJc7
bfDSQ5OqRYAGB8KEUPa9g7etLLutVWbR3jKi5zjP4QWSPt/UqPVmtuInujnMwG44siWWGQVaMzFp
cN6v7eaUi+Kg1GgYJ4VqtO11D6qb+NNseKekcjIyVGVBAIm9ns7j3pQK8qE5Krdt2DWr1Kqzk4gA
PZXZHXi84t7rmwtlLnO2XT58tfrOvoujySU3Q9CJRhn9hE/iSbN6xLgNMvkmySPcCZGzwj+Kiyxp
x5XRZtoOjTTaFju6ZOFruca5wlacCrBfWFJQb25AV0ToWgalAZGSC/Vr3Z+joriJ07/aGOWVNNR7
gZd/pTrdsIUjagkfv5N7mIqfZoGung60E4S6QVKQGr6M7A0yRK1qxhavki8cVOu9kdXKune7oO6B
ZUrsYiVktaIW06qhJgDGZHA2Q9ZNe9vydkWt5XvV+USihSV08LZYlqiLFsVe1ZPvGboWWYuKPEuc
PhY8OUAc6U2Gnq+WzhkKzl1/UTQafavvVQAfta4ZJLVB/k2xHh7GJrzpCnKdDbUX7BI6ygU2XSrL
6NmK4ZXn8nuXIoJ3jyllu4ozJXXXuKG4WQyZOAFhNqnee/q2gn1854lag7DQrCsOl7sw7oyNieTF
wsm+rxH7oZzHS6CYAAn7ULi+5zThtowF04iKH95TsR0IB2Us4JkE879Ttkg1Bay2GU/gSikgPKBU
+Fy34ZoyteunWqisIyub7qTjrF3Pie70sag3MVVf8t/JVm+m4SmMoFGWrv7dmOBkYM2Htmln28qy
YqxPRbJx5AQqM5PWp6ocysPcmH8jUtO2QFnRFbqq+snDGLWxcyn3hjse+9ZOH0hvPTo5zvYprqoN
9tR2l2j5LlRD9W6mR5ittGFgt8La4+yZts5IorEssidVPhLt2s5p0KGCn16Pcdh/mjoNXV2kYYA1
+s4fUit5MdUAwem8H2TyCQb5TmoKvLm6CbCmobBz43mTX8SDGTo8fONxQ2Vd432tjSJ6SOXEzoIq
o936Ngb+1FMapBUIcsC8RpsWfT+Qqipj60LBBz3gUACHB49HwlkIT1nJjvpFqmiPqhsmR8/jHm20
RF3eoCVQ86M5QeCMDQ9jTQI2rh3ZA9bZjTEUzwMSKMHMuqqG8JO0ImOTycxXL/GiUG6wjPRLr5bK
yrQSrB7ie6Prrq8mZASbJt52KdKhLESF6ACw2pDNLOGk8usBjTxjAUbmNyc7AFfsR7yqvTOs8C81
DkcUXoW46y3dB+buk/9Rtqg+6q2rWdscBi8yRQEsPRUQhM3HKhQ4LCPFOYyXv5gircmn4dBumO1u
PEp0gd2Jv5Vyao+uYPHOpH6a7PBr3KTYuOeuCRDdvGQa2LAoDyGcyPI8KNQk9ThU/K4gr+Tp043o
bLFlWXqcyhbXY8W3PsTTIRec8PFBnEZZ/KXUSb7qpyiIcgpbEFvI9cTKs3TClpQdHhaoR3AXE9Vc
Y+Cv7yrHIBTzcBuNhuoXue74ws2c20i1rFWMT21FroKDfN261Ga+pZ3b3rWSBEHLBTMN8cYKQ5Sv
9CE0tfzkiaYNmtBFbTo3xcHtzM+5UccnIGSPTm2geU/7R0yl30viRx0Ncea7SkSDblpFSXLxTg9U
U8gMYhgTYN2QWJs3cwNM/NffjclvvfF+a2PxvaqRsERx+09Xi3//4/99qgr+96uf3n/+8NIq5D//
dE6+49Oq/m7f/LeCn9Wlx7Rc/kuXliT/vtZ/+shc2oD8u2vfH3uSXOk68vBTdnl75f/8rSXJbw2J
/l/Dq18tSTSa8NBEkF8W/az+qyHJv/oZvepDcvn3/+lC4jm0s9I0zTI1hxnLtGkwM/y8dCGxXZqP
GSaIRrp/0KTMoD9JWf1qQ2I49BpxNdNxXVdzDcsz/8///KsNiU13T9Wk+4ijO6ZGVzP9/6cNCdd5
1YNE0RnCpKGjTb+V171HPD3pbZmP2M+sGPnIPE/TS6zbI72y/v0Y/vW5/E/5ny4nl8v8p8XJfy6/
aG2SOkqGtgd3m0DkHB0kYhKN6U/IL72g9wflgyEU65YtQLx+e0Rat/xxxMufv2qm4hVz5nZZaPuF
6LX0Vs/VZgLFchmXQpkj9m8Pc+25Xf781TDSVu10iErbjzmXmjhsZ5AeMU1MaOv8kQfHZ/T6+pym
1Dr1JtvvoMqdbZCL7kOrlFjkJ5dDHAmN2RYo/pqaPkJvDXjthuiD93rA2lXr3rkM2OeeMx4qrInd
GjhInPhvD3B55X/6FPjIXw/gJvOANcWwfDfHVfxMctWgn4DqZUB6hMHGyybPauXj49vDaeqV8S5/
/uoN1U4hM0tOgF5R3VCr193A4Ki4vtAPlM8d4BQ2pibCsxW9DZQTzkTS8Guw0PBJ3/4JV+7YIuBf
/4I8moo+tzgcDa5urQ1R/R33FIhUJPnDGJ3fHuTKe7MuzYVe3Sa6GjiqU2v50ySdT5EQDmUoNd+9
ffVrt7CYHnI3hfZBoh5xdpL8xD8AekciHFYNuMcrs0Ud/PZA116XdfkFr+9DGSz8R5blKxEy6nC0
ocW0zprDAHRFT6/RGtLvJofogb5xeM5Qub898rUHuJgwBE1t0MSQT20rEve4BoDqb2oLJfwHB7gM
/OrO9DHSKMOntn/pSQLGMcvgiY4U4sIPDrCYKzD0KGUl6UdUVpNzYULhO310FHJR78ypV2ZxazE3
SFft1GG0CCAnNAMyIi3MmD7OJmqi7NeUYYxB+c/GO8NdeyOLmcIjrwiqaoKPoLhzsR2Ehod9TIqq
D95+5VfWCGsxNRhmFVJdUBxsGJ3e7kq7KlV/LjXUPnXSAoP/0DDmIv6bqm9CYyzcoNaz+SmjydZt
A0H2TqZVfPuxIRbRP2Sjqw0qPVRgJMDz0XA2H6mZs1hklpuNH3sh5mIWiN2oBk5Vu4EgYbpXilm9
9SIEP6u3b+LK+zaXoR8mk8oTsoPOaXSaPaSj+dmeyUe/ffkrb9tcBHhHBwjHpQMbFW1ew5iRGmBl
xRidaF39wSe0iPEuoYiWT6kbmLLPEj+HE8D5TZ04IX3sJozfJ5HMU2CSjZdX0AgDowqtz1Q/ceuu
PWRKDqDzY8MsIt2hsRNn3JHM9FTMwMjn5kZSOD1PvZV/bEtoLqK78Hq8hl1E8JmQfjZWZA/1vaCk
nx2NZvZUKsSx59zTZ8+wP7ZZMxfxDmXa8FQVoH4veE1BjNadvOiYK8Y7kX5lmbz0jnw9xY/J1Nik
o51AUyKDM73e2dam9rqwWoG+xF+ZdqZI3hnsymxsLGJ+itJILQa+NavAA79Vu04ZTrlOaRErl0Nt
J7N6Rz2h+NPGz29/Fpf7+MPezVhMADm2ZKeahzDgFBJrNyAjZ/kd01Jc+8oM7vQ+S/U8Yp7L4/ak
pnqtf5pMD17x28NfmSCMxQQxhZDI3EwJg8JRKPOZwBUH26k3b1/92tbj0ob19duz+nZMGiiJgaFy
M/6shX0L/jDNJ5QWgOVeamhExc6c3dLCIkKTqLPOgQ25e6Zz3H/7V1y7x8UM4qJqrKsBCEPthLQ+
tGfvJ7bmoXlngrr2hS7mD0qMtjaB/Qd0kAxBNA0pCYu8fFBcsMD40bp3zi3XbmMxgXQaOJg0jcwg
Uuf0S+o2yl1IXfid6ena1RdzB3jbEnGM4wV4galjdpoLj65LxCQ/GFuLmYJWNJOlj8JFSTeEdE9w
Wl3/q6kNc9qVJGbxNM52TT+OYpb6O2/m8pX9Ibb0xdxhQN/hOxI2gs0Q99rseBppwyxqfvYTU+M7
n9e1URaTxmzOWUMezPFj3HG+3RbAkGrqxbFGa8APfcH6YpKAQ6SWaTPOAe1LEBsndr/Ja8vZfuzq
iznA1tRYGVkgArCBGI+ROG1wAekf+7D0y2N7tUfnFIXpKCEUdFRTKzXWXsrIFB98MIvQ1uy6NGny
MQeJo8z3Q4/TfUPeE0/0xx6N8fuPj1NAF4aY5kAJCw+Fu9FAHcQH/bGrLyLaqHurBl86B22I1sUs
WM2QQoXvfJfXJl99EdJuqc+4uHivWiax4HQ7QxnPRRF9Mr3scXQVGuTYWwdvp144+7fv6MoCqi+C
PFUVoQ6h5GXX6WdVSRQ8vwhacvPChp+jZg1Y+J2hroSdtgjuMrTiedZovzMo1k+Ot1m/NVtqtUE7
OPY7j/DKpKgtQtvonb5MsxBZDgH+4CH48jXwDe+cMC5X+cP0pC2iui2Z/IbZHlARNo1PAH5Rsuw0
1GaKTZnaQoX/1gvTdz62K69GW0S51hZ5SGuDLpCWpawqYVibaIbNWcN6CbHwYrDL37mxa49tEfKs
+AD0NYhT2PQBtQmMZhj1abu7efsru/bqF1FvhRG18Jn8k0v24tDaNvKIosqPXpmV76xW125hEfgk
bpUepHm7FRgx5WOoRVl0qrsy//mxW1iEfqYlfRP1+uiPERXIfJqfHAd8ch7SS+TtEa7dwSL6rVTJ
TNcNe58OVCRokVsBfva6d65+ZdPza855NasbdWriU3Z7OJjK52iEqoJq+raW6QFhX/qx2VddhHiG
NVdRYEz/cwsmQtcVCoH3buHKA1KXwW25YQcwsfe9gRKffrm6/PADUhfBndF1KcwlVweERRPJerpD
4HXTuRdLtI0x/kMvWV0EdQyaqaKdJzkcU8eyXrp+aCKb/9jFF2GcjQVkm4iLu7Dk/dmMJz8a7Pjw
9tWvzEfqIojHloxXPmX8dF3sTE88jq2JBhccPJLnF+lgC/jYQItQRsull5WhgjRNrWCQ6g1dWO6s
Mf0WG8bOTop3ssXXlltV/32vIGcBeSS+SMpoumGE48nNPFi8zdrOFDhEqh/35n2RWBtqhx+8tUWM
q2AejSlWWpD3E/uHNHARgq8kfXHMTHt0vHH79iO8FiqLZb2R3piySe98wCiAwVMqup0AmfT21f88
nRveIswdI1WiBMSMT3dm+lkpmHbRADi3zIX5Ox/bn2+Ayt7v72bsTPzKjtcFs0ZVFRl5kdHzaIwd
Z/P2Pfz5a6b98e8D6M3oFR3MhQC9Rv3gCQvUUOHyLmB0rVThWedioiHD24Ndu5tF1Gt0zxbVWGAJ
oX/swUultsEMNflvX/3a61iEfSfC2ojAUQStZ3yBdnakip/Q0Vd551Fdu/7lrl4tHSON6YppUtog
iZUbZt3PRhjdw+W7f/vn/3llMrxFuNNcpMD76bQBpU+cqQM0q76KHy5t6rwMR93bo1y7iUWwl5lU
hOfCiUK8fG4ElluSUbetPb587PqLyKaSPdSSPbqvY9goZfiYTNqLbhX/iA3+qaHf/bPJfF08vjJZ
kaP7/SW4yRApbBHAE4ezGhgjpeIshNU5axfpOD0TAsweBo1f2uo8JrigzU4U7zy7K2/IXcR7H1ld
nHFlGr+m4Q0U5XJTDJ6+U2jltUVZ2+3ffobXxlkEfUdTPzUPsfWbSXqb4X+AnMa91rqN69T7+2OD
LAIfYUnj0L2hC4YeRqcmsHkWdbJy9PoOH/SHVmKARr+/LXpdm0mtFG3gaulPPPLJgQnHuXv7Dq58
yu4i3vUWDnorEmaTfrjRsJoac3+su/HhY5dfhDtNoC9Az6wLVAFyRKfNZDhUX3IaH33s+ot4N6F9
DInB9V1luMtK5O4pvTd1852V49pHtAh0RF6A2o2oZelT7nsVzVznjpw0aX0N3bN8JyQuX8t/HwUN
dxHumlbXzqzoIGN49i38m6ivnkO6P8KGuun05p09yrVXvYh6mriBA614VlnHhi6kRawhAZPE/tuv
4sq65CwCG9MsAkaKHH419zsx6EfTeuctXPnhziKU68lqcVFweDUuzg5Z7Qq2C7PZvTMdXvvhiyBO
8hYSZscP16tHtaaE7P382BNZBG7upaKGcK34WuV+1cPmJqOJ0scufXlUr5bRrumzcRrsNphQ8z/N
U6sHKf66zdtXv/JBOouodRFapWrutXgBb7PYhLWbH11YHo6q3utS/9hn7yxiN4K9pgD5VHzm4/tZ
07A621/pbESTM9zHtZJ/8MNcBDFffdPkKnsCax5qcDxjszZ7LJ1vP6tfCZs/RK+ziF5X0hHJtAA+
jVvAovv4E05kTsTRF8S/023vlz7ev/xePMMzfC/Tdi0iFqEc04iEhgJTG8RNdG7V5AvoxguqOfz2
9k1duf5FUvf68xqoI05Y7fEWxTV6SMPehAps19id3nn31wZYhLSgXRPlVQZwcwu0ffkN2cbZtb2P
LQv/pb6jP5TauJ70BaD7Uc++5Xp+prvSO5e/MmPYi8Cms5ljGCPkD28wzBsalctdY472O9F3ZdGx
L8/sVWzHErYoO3DFN2bo/UXXfcOltPZK5RlUgfzgC1iE+Oh15pChoKatJc6htUpT2xbTlZhzcMW0
CPjgMIsYr6FAhVTHWuTe9Vdl6F8Gq/pE66t3tvvXPiP990cFb0UVoOwVvzQTqiKXJVnJ2Y5Dt2/f
eRvXhliEt4h7bG3eyIlCj09iBs+cDGf6tTy/HWnXPqVFJKeFo5pObMhgglsiUiXxE9NNgrcvfuW3
L4VyXSTQt3Y9hy1r2ph0EnBt18+H+R0d3pXfvpTICQsJeWQUEvu3dYFAGl+8EWj+x377YlWeYg1Q
c9HKwJz6Y5zj7Riq26Yv3gnhK0G2lMXplDlRDNNLMxvCh9i1D3mqQjnVMIvAUPHfvodrg1zey6tI
rqwBAJ3JII2XGOvQo524G322q+KHUmbbt8e4CKD/tHu0FpHc4RrPYm0ATIM9spCIfy1NnyCtWj+M
QTs1PejuMor3FGey9RDTYThRQVcrLc2i6U/8zjJ47VNbBPqgGMy4ZsfrivVb2VoPYFCfpGf89fZd
Xrv8ItDbAWJCbVcyCBUjAHlxHusa8OB76bsrGx5rEeT0p87o12aKAK+g7+ijAQ9C3keGgHrqJmdp
iXdmk2shswj3ZDZDCaBPBh6A8Mycbgr3g7vkpSoO1pQObMcR0OB6CxaXA06jsWkWSaMyEoQfeg/m
Yt22snIss8riQU3tncIkm8fmC130nt6+/JXHsxTEjQhhc5vcAzNKL3fFBJEXnarxzsO/8hEt9XCR
HlvsZWihmZvaCy1cHlDv+6ZSv/ONXvvxi2iP6Y+QCTWWgQUWeaCTTQU4O6KEnL3z+69MJ+Zl4FfT
CZZX+Cv0iQzmUblPCv0pb+o7ACjBCJX/7Rdw7REtwjhPrIaMAEPQXurcuNG56sZdm7xXWLt2+UUY
5+5EX4h+EoEwnO9q77Lnd/X2nq5nyTtr0rURFpGsO71q9f/L2Zk1x8lzW/gXUYUGplvo2WPsJHZy
o4oTGwRCjELArz+r36t8nOCu6rtUKoFG0t6a1l4PoEh7A88xuEKTm7QBiw+a/ws7r7UXLCK4HIXT
jx18wFqetjHz6YPI3Iesjf5c1QNLyVsP90HDI/QAEurNMNGbIgNoT9DrxtBS5BbBR8/kTdrudSG/
Q23+1LT1sz+kDzXKzD//gpVhuhS14ZK/dbHmBqYad4FeobBtb25BBby1KIz8/BUrnbAUruHYFSW+
qGUFyzd88VP/dsLVvyqa1+sef37tX4EGgEAJOkWOKRVtFUdNauPUC1MY9XXX5VG2COUeZt5OXkXN
vojGbyPsZ1tafDFO9O3zDzg/5h97UrYIY9fF5lCD83RGyfgS/tngvDhjVT5//nhyjtd/PX8Rx3ke
5fOQo5CwaGqwUsrHNoQrt9O9scY5O37732QACKJumBfnRQB0YdQT+LjlV37fIsqH3ANQNWTNfo5g
3006fj9YkHs//7q1xltEuHF0WMFdpNmDgYTq4zhg4Ku9h9FQXDjPWnnBUpnG4asU4da8ATgGvht7
Qhr4KgjBm0uXOGsvWMzSU2FMCGeMeu8BTpRuijGAZZyJAtteaKKVEF9K0khJXW5BeYatnP2Dk8vb
0QeovSHAObRuvfu8H1aCnJ5f/lcUBsE4hu7gwkipaL95coJlpg+Xc4Z9/YXPWHvD+e//ekOvoN0E
UwAHW/Os3we475zITItf8FjWl5QYa+8499Ff7xhl67d2RFOBZA5rVr/d1AV9GhW5Sm7D6CLUFa1s
6QSm3rc6hJtI53Y78DGzC7Pd2khaBPrABjbVCoDWXHjziwuYwwE1lfWl2/m1xy/imCHLenRCF0fg
33S7wIRwqfBE5V/aRa4N1EUs43a0qOCeWO/DQOf7DkeabRt+q7T+5aX8ynXlUowGn30KmXqLYcT7
Z3i8fYFT6EsUdhd28SuNtNShwV7HMgUjrn2go5+6Aq0j4/zSVebawxfbbFhHBqFjyhpVA0770/EJ
fPIL0Cs+D+G1py9CuO5h3hAwr9oL10twogunaOX72+sevojeFhQzYJbxcNgdg/WivWMBgOiFZ59P
Ov8xw5HzF/0Vto0cIc8MabXP80k632AUREBdzatWsCffNay9cTLhuzD1D8KzR4MI6mMTUSA9CYyJ
Q7DTaQFIHkxq7bRHnQ+coGDvkre/xtAv843GeTcmyqIHfK20Im1B1EGB3N6Z88x7ZB04bHcRo/7w
0+2LQj5HooILg+/Bj38jG9+ddnaMYA7ve6zTP+BVwcVjz30nf3NTvzB/lA4ynOSB1AxQL44ICBBt
eTDd9KzXdmvrdpw2dUsi7ykaS0BsxSSadkfgJGwOOIad04ON4DiHwoDaB8lVizw6ojY/Ek9mHDNy
A/wWOAsxNyzUV3bnIpGVIzf45azaO7j7hr/C2QNqqpLP+3MlC/+3kPmrO6GonLA8BClW+XBoGPVD
RNKTCOR1C0ayyGMDrpBGRfHbPSOQZdQpqKI9UJeb6379Iot5A4Q+pMzBuY1gCwUnbhD1xvwPKtgv
DPeV5llq7Vo3ZX6Be0gcrcDFs0IKY9b56eft16s+YKm2y1EBPejARTS5bgTlsaN2KAeUh4r15XWp
Zim5y3zpGk39bg9zZwuIS0jOTCD+9PkHrBwQLaV2IMsMw1ADjhOOLXBZds5vsOSdt83Y0uPEgMGE
y8l197TuIq+B+tOjKChCY6FqGy69zfcWnEZ4rZsLH7PW24vc5soWZgogPO7bvvGAZpi86kghDv6B
85HiynWPuwhnoiWZHYYx66elN24zR9bvtcnGP4GDT7oQGOdf/I8svVTd9WVjhZP16BauPqCdPnkO
zLA/7/KVpYO7iOna2HZopqDCTrnyv+q6BPlodqo/JZ/sj6li1cfn71kbWovgHrxmhi8ObldVE81h
zFIJkzfo4CgsdWfWxIOEr3A8Il5+ff7CfzcaUsb/Tm0wg1XEHVMsV8Lqp6mM3Uspr5vx6VJrVwdW
5HOKSZlNfZtEhviY9wFbvu6nL1Yr1kUxvidx4qUrpU5ZqIubvujc79c9fbFagWNcWoiqQhYHYPaU
aeb+xCZ3uhDWa82+COtgLBtwObAULQQAgEaHOe7T+0sSxH+PVnr2M/l7vUIZMM7yPMGFZXjiCqaK
5fCTyem76YHYuK59liHdktGM2BzvnQkM3wwFBe8wpCv7CwG31kCLvYZHGbgSeYFdqw9+0rGINElc
Ya13QeexInuj0SKiUQwtwDwK9R6Krb54lHDkCxMRaApbx65yvqZdee+EwUB3fo/55BT6UzudMucM
wbuuBRexDrNtrB1zrCph6wbMnVOeoWNlpsGGveoFS3Wd77IZmxEkLcHgr39bjPDZw3Fx01+6Dl3p
pDD833E2u6ZFKTbVe8aIxDLE5pbjiIcDCPD5F/x7cqLhIsT9bi5bGLjrfZfK166HefRsXlCQ8fvz
x6/9/kWMq76c+sjMQAy0+owFZh8zvDYv/Pa1hy9CPG1m0nUFONqDCwdXWsCfsbuwQluJ7/D8yr8W
sCVcqFMLh5r9bCFshZkCXGjpF1Bt72AU/u26tlnEd5+pNiUoo9tHHgCxYARamIO0+kJ4r3XsIrxh
wIltN/p2L6dqvk1dMm7mHm65PMzohdG/9opFgHc51xXXpNxjvXYfDPON8AFHMpfuFta6dxG96Ygb
Tr+t0D65ww9MZPIANPt1pwh0qZ+zhS/DoQBhgFed3APv3H6tcoAZs8AA8ft5D6800FJJx6MRxf8a
lpiBp3NIocKDIPS5mebrRlCwCF5YdKapiCRaiGcW5qqRC3raQB+v+/WL2I0AdRxAtMLCmGUoIo48
7s3HrM/5BO6lUwUfn79mpZuDc+P9FWowTBKhz1Ikad9x4K2qo9Am8LmDT+DnL1jrhf8Xy7JrBlC7
91SZJ1UBpdi7TykR288f/9+u8/+viulSWAd7lD50W3yAp8BTcqIDOKGPDS+3blYlDUzjKw+YaSY+
3AoOrvLSeczaZy0CXOdh6BTQUm67mZEDK3pweSenftYZQHeff9raKxYBrqQmxqWd2ksjagBApAL0
nnn7XoKae90rFkEOckbpilLDQXFWv8H6vaEO1L6TmC8c/q98wlJaZwCwBGoVPxyL/hDcSVvXP2Xg
tQ+zApzpwkS09pLFLA1rJCHgiKP2cxu8eao4Vln2XOfThZXUSoQs5XV8cHGVjpJSFEZXIodTLehA
gekvKRnO2eIf43cpr5MUpseZOHcBywVqD+rmNGX9a25ZtVWFA6d0XfILI+qcO/71rnML/hXsoNSa
cW7xKaQld7mEX78pW5TsEThjwejn0mZyrcUWIQ8ifTB5QN7sie3JtJEG2lfAV2nTHa8atv5i7g4H
K2osn/EdmT9tCPglD11NAd2FEcGVvb6I7wl+1KUDiNkmJSn88XOXuPeU1t6lio2zLeM/+2IR3T5n
wJD7BsMKVQ4l6kkb14MrCbwfUagCE2S4ZNdVt8H9u1vsYSofoq4qD7PqhXiofqtVWidlwJ2nIB1D
XHVNUAb2IN7DCPS1rig8gm1tM6CavHz8DdAMvxlqMDwmmQ2o2AOVM5oBzcpiF27589eMoFTpC9DT
8/SQuRDE3oMR7cwbVjpZd8cq1kYJo6Iafl/XgYu8481+Q89l7dtU4BptiIro1vp5ebDczV+uesVS
Dpg5ORvmYShAD/C+d8LdYPx9KZzpuiG4lANiMzuVjm8LYCw6YNAoPzZz/xo1lzZPK2nBWywuYMdT
gpMyFjiu0IqifmhqQXSaoMWAaXrjzCe4uoJE2EUOIImft9hKdliqBAnYrT4fvAJn0o6/5YVVu7Qp
d76PS/UeJVIX5oS11yySUIajPfBMWbFvapi/g5ONBESnU631zrfdpUvblUlhKRQkQCiYojWAWigj
n6FZ5w9hlo6/xpw4Fw5h116xyEKugE81rRuAugFA9TcTKN/hR8frGQ7SIHzRC5lorb0WmQhaidQM
IIug2Ba3IzvjjUBo5CgYkOUc0iQcLl5grZ0ZeIuclGY4t4GfcrF3yw8RvkImve1n9lHnDAb49bEg
4RYaoPu+vXSA9u+LJ7r00HPGmuBIQhf7WTuHjGQbePEAIukCB9LHI5jgVDWgCF05KJaqwQBYhnBW
QbSBMU7QHyPVebsqjCBF8NNBuRcG+Mq4+H+yQTzbl3Bp2QDaUt+OleRJAwTFo8IK+0KorsywS+kg
3NQaKSdcoQWB1+98oKcTCRjuhY3T2tPPI/GvZcIgcWDKDMn2/sTCXSsnmeQq/fg8y6w9fBH+rg8n
fBUosSGDPLmCgQDoX2j4tUef//6v3312LO1QvSOAu+QomcKKnDT7z3/1Wp8uYn2Ck6Ds4DK7KSS9
aTOwcJrHNr9uNuSLCIeO0g0wZMSmzm1zQn1ivhul85SqfHfdr1/EtfACeMYyJ9qMBmbDIaACMQNq
cauc7P3zN6yljqU7Hhx4W+HBBmevdftOZfOK+sR7WCp8aUe2E47/MA7ZEKOK572sL43Tlcy4VA+m
fpA6gHPIvZqo2g0VvONJg+zYsZQkuIgJLyT6lSy1lBE604grpLIF+KZnNy3jd2IQt5bZrcdAHAvr
W4y7OdbmOqdMutQUjjmAch2rog3Ooxy70+fKFXhNhvPm885aiZOloDCDVLdRXIM9Mvm3KXAvk9f8
uO7Ri+iesnFMyxQLO9UbVNIbjVSuvKfPH77WD4v4HlAhMVdpdaZsBN+FDRJneA27n6AubpimTwOc
8SUwLZ+/bK2RFhE/w62qG/pa4vQ6dTfAhgDr3Oroku5uJaGwRcxHkHvzoPCiTcgrUGx7kjU7pyIf
ZhDAWV73CYuwN74WOmhYhJrzOR6LL6S6dN+5oomkbLGA5yBfwKgNtBoyOWy4KYu8ZL8Cf4RIBPqJ
9pRNHlS9DqzMYfU7j270xfZt1WwDFOb2v7LZtnzfY4HeXnfXsFQZjk5D4A7Tn7drbZ8ei0GXcpcH
CoyWq9qSLg4ZtJS9H5LsjBKeHe8UFiCu7+Cijir1z1+wsuBfqgyB0DbzIGqzNRUMMQsxPEpR3hei
ffdcuzPNpRLOlaS5FBpiyeixmpV4T51nWGO5d0WeAjRrnEPJgwvC9LWXLNJAHQy8Ez1eMhhbAPhC
7uksj9NMXiLSXZg1196xyAY8M3BnMSgGyOm803p+7NLhNfC9dxymvH3eJys5YCk3rIAkdl0GlO5A
Qf0LHQeONiN3d9c9fZECUhC8Xe4wmMGgQBcIlza9VwHrv3/+9JUEs7TE4zhqY6Bf9dve7XQsfQFN
Wh8RQP34pTKoteZZJAHZWlLhbrrfCrgefKtlC0cv352DC2uuc2j947RqqTScPaC2ezPAaLnFADUd
3Old746CCalrftBp+JIFl4oHVz5lKTtE+TebWeh1WxmRcue5Wic4373kT7gS20v7O2Ypm1XRd9um
SreAmN5zBql11DUfhqBeLZ/+fN7na+85h8pfC2BjGxjGBaAkCqKepJ8+lkF2o+rmgXfT87kg6MLE
svaeRXh7hfEd1qBnLCEPLa6QcQ31pCxwhsGZcSsviYPWeuX89399DwDzZSMUg88Uapk2Eer5EiT5
S55rKxHyX43hX0+fUXoi5NB2wPbSN6n4F1hdfFR1emHVuPbjF+GdlVlZVTUYhV4EcJtDObT7M4jd
n3f1SvZbivBAxYLmssL2rBLGZNupNRN8WEExLXeTT1W7421NL1ndr/X3ItDFwAQnOT4FwIbfcO+/
w3nh60A94NkGIMHGS5UOKx+1VObVmQj63sd7nBKHag1QumM9ggyfhYcQUrqrWm4pzytyJJZwpu02
rEER7fMBE1TbDHHY08euFBeusFcG11KhF8HroS89cOWGwgy7MgvBZHMCdZtOxF4XhUuZ3lQy359b
224JzgJAQq1/zzy/LdPswfrDG2lAC/u8xVa6f6nRm7OSz2BpNtsoUk1cOPWpLNwcVULpA6iHH7oZ
Lmzg1/p/Ee86mII+CEW9lcWQxTX30jifwaRs/aGN29G9EDsrkblU6wnOFRjfPl7TN1miUnD2TAls
4uet9Z9q+h/z1lKnZ8g0C9OmODmBpjgocNs5sV2RVjaBQfCttagaL5zxBRzJI8qZ7yPJmx0MUNuY
NN6u90b3yvGxWP4LhlcZqMa3WdN/+CwENj6vn9OG3NWwCAQY89vnH7zWnIvsgCsLXAxMUbTjjhdH
g/O7Uvrr54/+9xKALNV7BaFEFKwJdo1vyoQ3VseR9cRBdKW5GebUfIdinO6LUmS7z9/4748hS0kf
UdA6znCx281iVF7SEdJXN6AK6/BCYlh7wTnI/pp16i402KvU0S7Mwm3VNbFyr1tQkugcVn89GlZ2
TT9RPHqgdD/LfhMF3ea6Zjmnub8eDTiMFFnQoFnOll9hitKksjHBhZH672RJlno+2O+giGSq+GZE
tQCAobe6rR9dP7gQkWtNzv73x7sehGKsLPkG/hy70aMPXMsvn7fLfwvE/x/sBPy0/2kYD65ZWctA
wNV1+E6V9f7Au96cjBDRU9UNr8zmP0zd3vvtPO3HbDCHRvfFUwGzJMAFMzcep6qKiTJDohj/wiKf
xnlUXPJP/HdGJUsVoK5JkytTBbha0fmrahTuBWcyQ6FMmhOHocjz5+2w9p5FDpBOUfPQCn9X1k53
QFnvpN+pQeXOIS1nm931WPlcOnyg9L/W/UerL5V/wUSFHvJGbbNutEAfEyUVrbeVh8KqLm6VRzBK
swale0nW0igADbiYJ+wi3JoLCi1i34CqUanaz8pdTdK8gB9rIzpy6JT0m5+MWUgzscnP+yKe2tS2
FjUlkpGbKAOv6n7ohCX+cYTvA2Czo2dr9Y2juKj6WhHdjvFAQU+CX5ELX1KWl25TJwPpm7HeTXNN
gnQzNYMFso5HFTYaQlZOPAZhfmIF6xPoAepvHkh7sVLgerfVzD+AK0CFdzAD9nkDh+5SxDm2unMc
aXDCT7Ajy06Aobp3k456lKJOcsSmr4xKBwB3T3D504akBpxb5zw1cVC18gQJlr+3mqu9cbP2gXYT
bhMLCe39HGYFoBUlg2NtFUzlDqe7Jk3y0aY7z5l5LLk8qiyaXzMUArxo0ibhmO6Ur49V2HrnEItY
oqQF8VgIViZ+7oZxaFxAe/mW0UgeYXw17EPd0R1kqZui9v4AnHuboUIoIcF4x2yz8yqUHIjB7qdB
7RsaNRt3aAm400HSuTmuJCf1lPk0aZs/FNTKyjZxNXYJh3kyGHA3cIYFFWEXNdm+a9RpnJ7gbJNo
kqOa5Ab08QqcpjEDe9vA0NJWmLkMrLuLn3xW+4K6XWI6E3fdG/DXcdnifzX9Q1eMb6PzuyP5H+Ac
3pjzhqKvu7mh92NYx3Whk8m6ux7Y4hzGYQaapPrnMPzBjtIfnyx9bqf2BD8lgFkBDKdosbqN/elb
FwF1O3e34fDdptk92vwORSNHYObf3GjwkB1GDOMJBF45P6J6pYnPsvmkh2BjVJV8gs4XDl/Crw5j
hELkEXDWewJEfBIyUd1nNBV7CLCZiv1CtUdee2zaYGyihjnNsSrFIWTbTxEavqs309xE92haN7aY
9fANuJ4FrR7MXXrs9Pic58aPW+udylbdioknQc7uh0zt3Cm8o2L40Q7ptzwb3pnvKVhm1xtUDBao
x7UoynWyFzqlX03fPXozhlzTsDjEJdlWq+ytmr1fRDsvPOJv3RzdqUAm1WRvjDtuMod+s8yH93M5
Ja6budugyV5DGOagJHpT0P5eyQLjohx+OzbvYpDXtlyCDW6eyzDF+nGX1vB9GjzUtk/s4MruexGR
ZyZBNq6BKp6q+onNMLKNxjuPvhA/2IHlsB1z71bTABdJPPo2WHUXueopBZJkysdbFYRbrx5A2Wg2
TlngwuHI/GjnEHKvsrKGw3Z338F+KOvaTZq5x8rNDzC02EoTHiwZ93AruUkz8OZBqG/S/gGFQing
sNXWZOkRIMVEFvIHwi2elXhI0+lFuN0GHL1kJj+KOXgMUBfn+EEMPV0yYb5HGswgedP4cx5F9xLW
cm44xEQ/8Ko69DMwiUW9hY7z0XTOzvj1fYohJWu9BfRnawGqIF2Ub1qjHlLZHox6D/zflBXfUSa1
1zJEcQ5WjYV3oqJL/Ja/UJlhR5vFrDzWkXymIdjUNWg3KbZVgCLsKWC8G1Qq3uL4eFeAJxQ3En0a
tlbddtbLYkPDt4nku3CoHplBxWE9sDdYZeOQLXyjdX0/n1ka43BKib6dIrlrASiIS1fbc8b4ChDX
o7bzIRX0uRwxlWYTihBRm4rlPI3SLXeDR8xG8ISxHosr5tU737jiEGQgiUY+ajXqrgSMQM0YFGYz
YO+8GX2ArtMe/nLG4fzHDH7xM5BxUR3rfpzF1hiqv5oc900xpDTBY09D/gymfRTGgdXmWRM5bZqs
QvcXrUp6iSLxSfzxQGRPAKvv/QT/1lTPQzk5j5wY+CbLpoKGFIRmxHXpdqiOzwAB3kvOshdeAieS
UC+qAC3IVNDEvofG+R5ZsE5jFCXAR1zmPChRUV+LPg5Zb77yYdDfyyiFxy3hSKkgvWunigHuLrd+
50qVhJyN/Y2V0/QoYI3LtpOAnujkVb76FeJS/DUMcMpWtS275xy4YzpWPBFWYQk1NCMQ791oWmdb
kgjLGW8mxb4EN/sXc6AGDyYuf8DGl6YJBNsVUNyZOVf98yQbZn0rrAyTqSz1EeByqzZ0VK4+MtUY
b1MKOJwe/Xwaotu6FKR49x2vM08kL/nzmEbQoVDlKBb3tVP/6sZs/CUE1d/DoneRJmp+HHFvegdD
v2nc1pj13ydVD2TTdHV0h5q216KMnJs+AARw23eNhxAbnMhsVBeifhRaLHbiBLx70Rvd7nLVR8jl
hn6XNMx/zCKrEDYKE+Zz33XVsQ+IfG5nz/2dpjCgAPEpG9ntUEbNR1qCML8FEsr8QCXY+C7LvN0I
mxabWWl2bB2f3xdypH8YHXiNfmTVISXudC/Riz8LyJZgGwfK9QCO6G/h2p4/zlpF+w4T02PJ/eYJ
nh36eSqb5sANyOqgaPihTvrKxxmfGFv3IKoxPM5ZSuKBl+GLxKMQpUGLdQPv5m8ddBf5KaR+cGzy
Rm7AxfnZEt7pbTEy6T9VUSt/nBFrNHZxLvq7d6jZdSbq6LHvwHN4MHAaBtR7wETcTLxCfPFIY2Ka
uHrwx6rbOqCYfcmsZ1/LkIzfeOcGX6uelCfcAHg7qbXd130md3DgpofIC6Z7JMzhlz84bQcUhc03
Rd+HB57iN00T9GtnIHISRaHzxZtQVDL5OQS9AVoR+cNxpgTT3PCtHYnON1U+eQOugoKI3c7ZUHqJ
7Cv1MQKL/eiBqA5v9CG70dYGrwFLy8TJMpJAZskS6xGNtzSYwbADzELQQgsGt6x3P8PdDPJdqEHG
2dumadt7GXIyJrNukXqnEaztJ7iEjE6C6rnmzYxD6LIYa8fwtY0i/qKkcLO7BrDiFOXFYLu9afhS
yw0giATQezclw7EYJfW2o8YCR8TjDLDIYURl9rSdUaXlxPMw1o8e9L9dTEaQ6KfE9+AUtoNNOm5b
QQxP0zioMys+FAaqdWJXzapJ4TsZGNDop7LGkeRRcdubdltTuLGUykKEFWVIEI8SlmNlUvgFJrEo
LBMtdVe2CUB3TjckTe1kJubcoxQLXs2eZJ7Tn4qlzx5cgpI+bRyBDWcjnsG1GgbQ4YWP3GeD8us4
0lRjARimaXNMBRS6s595WMAIR5Jt4E29k7hYYqsbpllbbwyy4JNuUyFvbV54STTOY7srp7GeEiCG
XecXFjxmunPLNKL7KPQCmieoMdL8NgxsZN6NATXx2RYOCjAs6fropKklLYe0CBbKczLQMpI3Upki
+FJxQHuruK56093agU53yDHhtKMyJ2prZelEp8ZYz9mALsncJ9tkFk5maOwfNY4SQ6wR6eACtdaz
bwAH5EOSFszidF+V+a90PG/lbEDDaM/LRlexhGfWHLua6he3wNJiM2YCbOlSjbO36TgWjKWLhTzk
mVpG9xE866aNFrU33+UteFuPQ85Hs+UToNjbELDAEW0+puO2KMMp2GSWtcVBC3j8bqZKy3eUoZj8
UJckb17QNxO8Y8CTNAmTmWsSgYAfErexMFJL3Q4LLAKFJHS0AE8WuOMcfLFDuS8Y9ChdrtgNp32o
DhqFJ2YDPBvo8GA7Bm+q00g+wMtn1VbXvlPGQ40i+p21w+CdnM7i6Mtzq55v4F4Z5oeurUyz8Zps
9GNJCdqQ8mz+6cABTcX5OGdi6820/0gtIxHIOp6vfs9VJl8QWF61aeCs/RB2LJ9x/Gw7ncBSpqTx
gCIwfTS9CdwktJGqEzD+gmyHWu9qukNFThcm+K8O/90XXNcJijaw8655O3wDBxOpW8Cm6G2u+fjR
h2x+aSVRfWKiHEZ86JhQHwB5moIkmHIHDgwFne9R8pHuepTMdpt6CINwl2e1yjbz2d4gxtggZh+l
jvE3VVkI94ahRtiLUbGGf5MCKiGPDtyX2u0Y1VOzMWMIyAyeaIsdA44EUsgOgUdOadPm7I/n9djY
eLha/SlKabErKJjzJ/cbNu1rvxycA5egNR6ASxi/COkX9UYpKouzpT5146CkSG+pn4tyQ33Z8Adi
C3FPqsE5Qes1/44UgeWDRYn0AOOHKIHMEOs7GOKH9pSGltNd0xPhxfBRZa/IF2m5E9RX8C9W4XBf
NX3wa8KySMcZOjPbjETwdx2Mar5PZd2YA7Dx9GsLUES4lYQD02VH1Q/3mIJmEeuo8sfNREzlJw6W
GeKQdWUKURsxAU2mdAje5rYIPVTqZ02AwvqoK+IQvUgPGXOw0EpRGj3c5jQPyM3ACozYUfGi3s0t
QXDi/pBH96wXbrXTQ9qMm1Q4tNoSBpnmzqknN8SGCM/GDqKCdDqfkdLhpSYaWDMPBRUxrkCi6T4b
3bZLUDDG5+3U+f2M2bRU3RNc34c5KWZ3SCHNdGm5YykTZBNA0BXEgePML7LoIrHBXNpD0c9D8v08
Kh9RmASv9dwpa3LCeZr/67zUpDEW5LyPO+kKc0CKg3g5y6K8TqKwqCHp5pTQGJVHfhHPwiNiX0xt
HeyDLoJKwFo0XOzlk3nrVNn1m97C+nPTdxq+GB0rIcX3FRZdpyLPOnfDMf2YTeBnbX+L0GX9KTUo
QoQg0gUcz8Os9BqEY6YTjg0ldq40Eo9Vn7nZSZ/NVuNAQDmZdJp3H3NrhI9zjKC+C1tBsPocOwxZ
5WcjTGoDXFglbsAnOL6nOnozrJ90zLGHK4+FSHWwnRHvKuG5DB5BBe2/T+O5ONxRRr9Yp/a+FBN0
UJnj5H3cEOsFOD5JXZz9wCjdP2qJVRK2vmA1IdeEJP2KEz8lIXQrZkgPWOrP8i5wtNPFE4D0rcDx
UB+MOiZzfc4D1hdyLuJcqHOWtmZg3negM1sco4AZXhRPuWs6AoB0fZ47jdP0rtl56Jv+l+v0NB/j
3vKmuLFjl2YqHsGfjg5wDcHh7gg3jvTew8SsnqLUWP/OYv3dfekUkudx6Gcb7U0JP+tNY6mYbhn4
tY+wsk27r1VdC9y0TLi5Z7CVwSrvdyZ56d/MQxW69zh3asVOc4c2pyY1XIXYq6ve5rEdWch/dzKV
6oEwGAUcR6hS27vK+r1EmT3AqtguRVPc2DYiR8Kirn/wusbRv6gcQ3XrK9bhaEtnpcr+1LZtq1sD
2YhCecCUzt+FQ/L+iypKL7tH7WrOjnAf8tWdaWlLIF8xrvJRzOIw8T4DFDRiU9sO5m0AAVxiDRoS
np+yvJ/qQw3lEE1jVCwM7rar4RQTDxgZ9FljEXJitGTNEbfkA71zawl+d9ISp8ASD/USdtOUAZzQ
gFix7ziXKDHtgkTa13GJQnmGyVtS9bugZWW/8DoE+jUNpSLPHu5n3A8XBRD06DkchwB9i3B8S0NI
uvM4KKpCvg3QqTtYQbGmGG3SNQFvj8QZ3PkN5tdZfxR11tMHPdv/4+zMeuNG1jT9Vxp13TwdZDC4
DPr0BZmbcpNkLZZ1Q9iWzZ3Bffv182R1z0yXcarOoIFCAbKkVC5kRHzv2pl7ipTnB1f31V0HzTKe
mRGc5F2O2ok+i1bJ/rOYFyTcrL/GwJs+yXgFUKvXmrzaIHHMtRVBU1VGee+5/Tp/GFRgSkQ5ZoVr
dBP5VaqK0J3iwTmlUWUt3/LWreNjLz0cKiC8U+UHMZ9VvquKNPZ+qH6IzGdG6GjejZy1xwdhGp7x
LDrLi45NWWTtxU9Vvm7cMRHVY0EYA0MkmkbKY4LOwXPiXbKVrXQKyIUt1o2exDqr0Ot8NjsWd0Pc
9VEnygJ2VniODjyOcSNwCi2CDB0SXNQ+xGpyqsOMwtreOEli5JtKeHX0rXDqCaBDzqJsrnXSJJYf
0CUy16hFnZ5lDVlVbZ6UmdrjvVkJwuXXOvH857m2SFzzzDzpnw2pPS47VxgIMlMnyUg3VnIFNWX5
X091obUxA+2ptoBLjPOMH1B21176tOW53BSweXxpqHSunzmZWnEd2Blr6JGwvaxHolHdVoK4BQx1
Qto2HbltRWTVIYUnQ/45yxGIlOdqiNrFB2nhwnutudHka5u1iwTRE+zeMnQLqcVnYsSWQm7i3lUs
ia4zFlhwhKhBNY2xLcd9PnM3fFGincad5eaFGXKU6+ajoeM+4zgUD2ef8/LUB9KsyvHoFZOX6rB0
SkjlCSlev6FrwxwORres6gT/7KoXIf16EMFQROb4iWzkrC/DqSOe5mwbza18EZrdWT7nE0ftKSyj
IoOmlksOJszx0Eaa0sOC3TeWE8lLImN/ejCtbMlQK6kuKVD7SPLeumCs6jze+Zx+3D0ms7jniFJ0
fbZTZZVmFXuVmYJ0eLqslAbVztvpPNazHwccqWW6FZnZCF5Y3/tb7G4DV+INxKAWwenqrZr9vj4U
dmGAr8qmjzkk1YR5JDdcdOyY7wIr1qn1mE5r3Z3G3hH2kfCJYQUoqBpOEVXul5s+Uqk8IkiU7RZY
of2I1lJ6R46opbhS/tT1u3zVc8Y+TmbxMarXpNnEFprGJ7OzYvltKZXhhRzDDOtQp3Vqn2sjnQ3a
RRZrubN8lQOSpGbm3zdykEBtvTGorZQy3piNKQ+kmvX5buU2IOAebhvquTTr5BCnamxCZYnEwYrX
5elFC9W/IrhgrowyEI9NmXSNs1vgq6NtGU+au70cmCuRXNlTYGROuT5G1IObW9q8PSgLEIxmOyyR
9J+xpg7FnbuKJP3oVxu8Ibfx5AYRt2j/RWAtsXY6U1H/KXcZAl5c03TWp8RclbmLRwbnO6rQkGNg
x6jpO6lsWXKyt3tk9mJ2AFPJsTDY5VtfhLIbl/4V0GkdrvjapLlJKpFGO8cuxnPpzXN3J0m+6g4p
XsryHqCrvdfpEufbYlamv+tist92bHBGt7FHklooJl89EXYdR+EkmHThTxu39cT4UQ21k29hhG+y
FHiUnhHOU+1PgKg823GI6ecAo5usTlHP4ndIKncyLzozPPE6a8N3X3OV+3e2HsBJAdXirevGqFnm
Rcb2OWYbicK8rVJ3k81aYZGb2zUDH6Dl7AA5ZFQBsUVldW1TB2Zm1IbDet0OMzgia8ZnZyJ0/NWb
WBzfCMBkeA206yXkbDA95Zt6kXguE7+w34qUPX4bkQf2aSBlhPOGX4zTIxrzXL8KN1WvDC3MIHPS
g2X6kSys69SUcfSTLqA5evH8ePzapgRrbIc5nsr9AM9007/Drpz62XXApUfHi8/RwDH7lCvP6zgm
RLp6mZ0SnMO2yth6caZ4qe3Az5fIVkGRSmP4mieLpw+pWecRNnSRTAcbVP/nIBfJmmeueRcFWPfn
FgoFhWoboKwp7gc/aS8DvzsFUyEXNBzUkj9MlQN2X5Ap9yluS6iWMRruqqV3r4J2sUfLHCb5aE0W
lIClRg8s1GlVfsQbuzbALq780fnJuveWwT+XwlPvDsPyTo3zsrMTQDtyP4GFrQSotvc7qAOTZLJG
odS3/ak7wxyQtbK0+cXDobVz+LdN76zepu4W7MlTQWPlKlGwVVkr91MpfVBKc37U6Au+DLZ0UR4Y
Fb+IfuiaFH4BcDyUz1W04KrA2/rDjufkaNVQTnW0fonmZdxSZVVNgVP70Q85eOl7Ojv5znCbnoFk
WndGklpnJwFmCVZ23kvu+bKHGyqV3BGPNJ4MW8i7qrII4Voam/o7jK5h7PvRVz5O4z2L/DICpaGD
eKpIl56tFcFMUpvtT5VUNCyrdahexNCX97po571wHUaqRNvlvDOsdszYGOLaCmNPw7jZMRWtyJzt
Zeu7ShzRaKs7YY3pwUplvU+cpsDiqMq3ulmnXTr5zTZLeZggw92bgg7bMoPMmtc7Yym9PARCFiR/
xvm17Ir+7Fs6O2TVANRCcl+znbRsNjYnlzgwh5Ua7rpkHBjazrhXdS4uAv/AGfjT3C7WDSTrV/PJ
7st0y7binUrLNAG8Mul/ZKXD4KqaRexMs4x2dLk4T+6apvd57RAjaVnuppRz7gZ2P63H1jXnbVoU
/pbqvIr8zVjJsK8qJwtEI8nt1b3wWV7HJScHwZc2bRtdtl90iSNt5Nr51sU9hsIUOM5nTAt8QhK3
OrYABaPZ+8SQrN6SLE79DUtCUYS+Y5sPykg8LzDH2v2eGoTDQT2PTHVLURRBm89ewDxR0fbkj8km
Rzz01PutGPFPWPqrIY3lAn8QvfvZrO6y1asfSkLyhm1DaOImb/p102aU18+OIS6UtFU/rfjGZWk+
57me2DU9Ds6MnUqOd2D8FoqqCSgC1lYScR/UQ7wCSdWkt5NGVAxXNm9KHU3Pig+Z2bvPdiGskyzT
Dr91ES+ha46eeSvIBIescoWctcCYiPNRTZuRjqZzm7ju++It9SXKoNGSvHSPlrGYOog4pJ8jRH7b
hcC6Y7ySkkxiKRxsQeZcmOs0voyWa34BkmfobLUbf3hFnIW+FMumZ+o4GZ7ZPXhMLG+JrYm3N8h4
kJhwUlksGyczb+Ym0D47KInqP+cUIY7BUnUcXWxJBL4h3OQlM7S81qmXN0GbOOM5ct3lLmmqEW6B
Lf8xkqbxJOTkdjsv0jCnxPQ30DnF1B/A3m5gq6U5ynS6vXScww59mU/X0ZH6ccpUChoMS2pahNdM
dXqxe8T1A3vBXpmzQnKYridjXdEugfJaiqswK1JOwFpmQPiFucs8lY1BS1dKWC51eeq8dtiN3fwW
d+iGBWAM00Lt3TnYsx/WNf4aL+OMxCwhvztr1N6Y8MbnkzeGiBH67QCftxe+PYQ1++s5Gwto39V4
7fkz25xJRdAY9W3l0P1ZIx0KU4zA+AmjcmeqlcZVnCpB63XOgdRKqG2joERYJIveN4Xb7gpMsNdh
nEpAlS46mmqWP+eoMq5YY29n3daZvi1TL45DlQnoe09s/XxN9u0wWrdUluFh8bLx6ri+BaZT2l4R
CJ1VG0cJM2DylJvOLfV5drXz2qTw2zhz2gPwt38gRLR9cKp1vvMNP2VWW0sOQ37/pBPKYdt4hDFa
02T54Up/2Pno08PFq6awYjoN3YHmCyV9XOdtbByMsakD4fomW6xIAMEW/dPUw5NHTz0uelPvEtD6
57hYvKCJQXQDFsII0hw01WrjTxYb7U5YsOnB6iZmegXAa2hZEZlOLhVhWOqBrbutd2SYvnXMxPGy
IQ4v6fd2W6a86HHNMPgG+ZDYsdxyklLW3Qx057wpkS3rPnbEMlxFbs/G21wYi971mTM2JlxrNMef
tNvP0UXSnsR8j6k2Hu9G1vu+2MAJLoImWA0EtVkrBJYAp7HtTmWA37si/NlVcf7h1Rwv3wmAHZdt
q7yOlS+xFj4iL0W5kIJN7Ft3AMDg0E4D6JlBZk4vvAeltV076lltJBkRa3DQdm5vnryZnL8XW4Ik
HZfZmDnhN2Ol0sPSVEn26Bh2nP2kPR0fonCqlratHmaq+M7UVHQyMJdWj1zhKfmlY9805hAkMUEv
L0gtCmcfISdZ7yxs+O4pIWsiY/PvOplfIjfysudVLHb9w02GuPxh+6Mu0sD0uct+VvYoS07xEw0u
O39sHWsz96uQNFhYNJVMzVLrDP3AmBcHx/NVe6iyrM6JKgSKzEKdsqjrkG7obj2MTDLlY7JG07zX
vpgqdAFWEp3aOKmTL2Tqtvb3CTlrbQBOFzr6VHUpOrCgqgrPZgRLJte4Ddu5+72EBZiHA0eppUdq
JEjqvhf2DIcG0ixmfeioAKhB8YpoeDesuc8vXKt5c1gpB1hQrteQkQp01f/wa0kObllZXM8lvQ1x
KJWqxGtjdCX832Iug0Eogp7zr2BYDZsBzUak2TcuyewHy26a/s5kI69f/LmlHfdYCJuBsyuGurrj
E6DMZWNmxiw1riStmw8C7LryOEccMtPAYFZqPsuiKt2z0qaxvpIcarYXS899seXC4GMNUYty9Xs+
X1QbbTN6bTISBqajI+bMftGtycoU5LEqzB/CX9v0hTtRj0+Yx26t4nHkqPZoEcmB+sChxgtU2lt8
94sxsnW9Exxsl8/kqiwmG2uru+HVE0DT6FfAPLeGy1X9YGqShh+VTLu6DDjgRwsggaj64sJI2xgn
TT7Vcl1jv1jO7lwXDdl43lD33W1kpfVHFmKIX601qrptFYm8YoEfDevBhqDRbgDnKd0T0TpLvZsk
WfS7RFM1y/pc585waRylVRFwzl0NDiZFlKd3Wdc7y/dxBNflfO52s/lsdLEeDok9uUiU4ducdUf/
fBwdFrtygUEh3FfzhahFv0J3ouz8qBM5j3DCQz+9+J4oyjo0fEfE1V3ZTZwW03zx+2OUSlcGclVE
hiRMHvUj9EwNGNp4ZSRh+RTkRAOwmGeVte3whnXqWgxi8qcLHx2iu12XkDZu75SbFvNno1wIHgkS
s5d62AFGjeAXenXM/D1JuiJDRzvG3JvZEsXxPefqbloQmkiHM46dg/+5SMS0vzhbv11j7lUFwsLI
iZhC14hekjojmwroafDuC98HVL9DRldDFqwyc9tuE4/+IJYAst0bsu3k2oP3TJpJWYJKtPaQv9YG
SqYHsJS2eczaLPJ+ABr745PKU6leEpMb5Llehtz85AkGfO7nhFCybyS0R/OMRrPsgLgIyJg9uRHK
6b3TVI9zfM6T3HPOpr2mzaOoB/IzCz0n07YouqKBlhciEmFe1UN3WlJvyS6uhfzkMVL1NH9ehjrJ
4H87G4p7KD0Y5a4nnaBUwh2f1wJzWHgTcKtzktir+PDMm1/lAFSfuxD80dIi6igMdF6eNdSHRqbK
3lkU807f/G6yM6gpP7JPTZSPiD5q2alpvEOqEvsswo5QUdDT/GQCnUJKt2Fbd/EctgUDMADeip7s
iPDCHi4LpVtVfF9hNcnPnWoH77VpAV8Cey4XvW2Gvp+2ZJRW1bbKF3FGDyE+ZUWCSMZvEX5tUtOY
30ujR280T6Dv22piYoqMNX6SMO4UhC0lXLGffjJi1hoQWMuaYHAqk2EQ7WB1umEkdzZw2UJm7GDn
+4nrvAmGHgPjESRMFqfF8oBt+rGRGkg1svqNs0yIC2erNgDEi1gptgjAsYfWIlvn6gP7+w91CT4x
hnZHYUR8zwDltuWZZElnoTqsFssqQgrGHOPFmuL5W11wnTlh0qOzuxrwDGhp1rHQG/RRUxQYbso8
Zd2u0yIcqdk6ezpZmS8KBnuKhjOBBMWheiEUPq+R0aJyPsbCj8UjUKed7AoEXZ/9giCO+xj6WTPf
+vW0Qb1RofVrF46KdEVZFvxjZCEBCTRu4ZqlUqUm61cxT+67r5J8fYG2A/vtFkxg9uJP43Nsyvqd
5kz94Mc+z4mpxp2u2epW3kHi40uvqErdPBwrns5+lezo+zxzG3XOHV5PwIjcOZ+SyjSWICrXThxs
dhj4sbRjnomLaXqrDTsqLnkTmZ/bgmEzjLPOaILMigbr3mSwKs5Nm9jVgxbSzfakVrRIMUq0CtfI
T2QUtl2q64+cRhKA5Jlgr4Nu0hz3ddMwA8E118Xe7WPlPBgz4tJQNe6EsgluSdcbrWhqCftSlUTL
cIBnEc6V82TXrvgCxV9mwDO1EwXFlA+k0BnYgIKhis1006omYsJw1uXJ9nSjw9WVax5GoH5OsHCV
irvFj9TnzLUJfEtsA8jTwBlg7BSLObmtjTm+VW4H4pTUiI3cwOmWJM+DrsyUtR/0rKennJzPOGDy
JOzeZt80dglGefdRVV5i7Dmgcr+mcxaN2zWV6bd1ned6C6odiUARriAOVdHX63eWrSwKHZtXvG37
BJSA0F7T2sY5pdyXSHf8u7E05Rdn6bt8Gynum0KUSCOQHQukkLCRaBWTblhDARfjb9k2ZndDocbw
04ma3r7wqeUMHlmWfNiFSYcH2sG4CTNH5VY4teNShSxvEYBICeoXMmC32XHx1eD+nKfGOg1O4rKv
VCmMCVLsxXn0RlbDTWNPVrLxoGPGk5qdOd50Grhpq5fUPtk0QEGt5npld2y625lbCkeji7HyxguL
ai0nnjAI/p1rFs4cuMxT3TMbj5VtktYp7Pu6RYcUFpyK4LtLfkEgmOnk89oxSYWlVU7xQWlDfPMK
3X1hL5Dmzi7QaoaEhA/5VvZxfRpmdL8b3RtzEULd+PcI6EojmMw1+zHUri6DPKkX/2FFyvhB/R9j
j+t0xPeGvdKoZkXp0USU+C5tA3rsBDI6EB/xSZZEFADMqgbNrdkKynmLicS382A5i8CZwPK3tddo
vJ3Xe9PepKnfvbPjZNkOBNlGWOcY1kcyU9iIJHTqnGw/9EDxIQFffnFqaXch7GjC2rCJ48GwtuU0
rS3tGUt7Il1n1HdmbCzf2srmGLAsDbMYI/ia3LPGF/FRmwlb22RapbtBpZANHKwg6Lle3Gq+N9AK
emFp5Ojk6BceLz4jk1Nu2iRr1/fEze1H0s+TH048A7QFDUa+MjQxcPVfB7hS75YrSU3fTOMa/tBh
RLFGBVDcPo+5L5xjBPAOXbaWRthmnTuihPGk84T3EwpSyyWpKHNsvLWevxgz+1Jg+DrqliB20i46
z3XX1K9zgz/U47Qs/WlrlqDJM0MrrC98dw/UnQWKzRjK3o44CFcBWvIBX+YkBt3422q2neRLp4YF
H5Y2tZk2xLCxPIOtxAjeIqoe3dEwN61M8nHZ/Cuh+D7UtevtUcgXIVvEihjWctGvxHR3N33zXElq
gtQyDI/9YohtmaRQ1p2htrTkoK/nqIMeyagfpqV+F7PX7yBmhk8id/wTuO74ZYos/6GYhJkHYh1B
cXKRb+PaMXdNYy0HhEDV41qQkjt2aN+Fa4ogM3wVZt4CqNtDc6BVM84DApVHp+1VaHSIZdKshLbX
9SBp4ahv+K22D4BR9Ssu9PppHMtxk8SDe2o42cigQDUB0gv4UUzzBBaetq/IqwZahKaOPkGnPMix
jl7sNY53njAr5MD2EoxMLUHfKtAObSfH1eWwYca1fi2E33yOjXwOGjs2a/g1vSDXleCkWuZhMZpG
OHvgaq5KnLCL8hZN9HxZMdUEjMTrJgLwe7CHeX5uUHOS+ZhGh39tV6+oo0oWByRsNk3IcRTLoGkb
hbrTz1hZ/trm8nvcwz8ynvwSA+Fw8C511RXbfhcfcPUd/J31KraWE9pba88hPbADDJn7fDOG0ck6
eQdsfVv7ex2yJBG8/U+ex58Ypn7NjVaFHGc4kWIbxW/C44pNTiM6vr9+kX9iYDS9X3xkmnYPP0pd
d2eyMG4dBKdUhOoUjSflxkECKfcZrat555nNsOWYlwd1hdd4IrJSBy5y5EOfI/ligvrnz+lmJPpH
b/wvBjR6ImhQX3AC+lNrdbui9+zkQbOjg7tazFwBgPSqDkTDkyc89rE7hEgaEj+EBNbDP3ln/sTl
9GsudTyv/ZwarbtjpqQ7Ok2c+eJGiL05QNkHlKWOd/fXn8GffcC/WNbapls6W0pntwLquU/EaGbl
xiyRKRzyVEOf/vWf+RNnnPeLew2SvfHLyVI7CAULpZBZbRuYzf/hi/jFgFq3auxIpFS70S1RLJhA
AXEZuPU/Kxn4szfpF9NZ38RNWccR+UVgEgEOmbvIz64Ezv6zvLg/eXt+TanuMX8idXTUzrObLR5Q
tNXYqv/JxfRnD/7LUhLNcKuKYX8XIxQIvHZkhUyAbP9Hn+yv4dRWXkt0u7w31lo6gdsDj3arfvrr
B//HhnDT/WWBcFqznHD9c9kkoLYfXZXeDmfOQgQrrAHel3rANA5m1av6+td/8s/erV/u/8SLAcvo
hdoBGKvPdtN218yEcv3rRzdv99U/WF7c25/9b/5WN1ukMy6xvRuyqHG3nWh8HdKDpfIPp6w4GUWN
F/eIH+vOuoe4W7MvZreKaONYmYxPiZ3V8bPN00o3sJGTEf/nx/hv3+f/Ff/QD//5FLr/+He+/q7r
pU1j2Nw/fvkfz7rkv3+//c7//ZlffmT/Q1+/lj+6X3/oD7/D4/7X39187b/+4Ytt1af98jj8aJdP
P7qh6H9/fJ7h7Sf/f7/5Lz9+f5Tnpf7x99++fpRptQG3aNPv/W//9a27j7//Zjqm7Vn2LePh3/77
X/mvH7m9jL//dky+tnnytfr4k9/88bXr//6b5/7tprnExmu60rM8k2Vs+vH7d+TfpBQ2PlOpfHkL
N680U9Hff7PU32hb8Dzf9oTyxW3h6/Tw+3fMv/mQgj6WA8X3HMf+7f88vT98TP/vY/uXaigf8Oj0
HY9ryz+uTshafelJC1qDx7MVipg/XlqiFBlqUwD8tL7eZAJbxMkgpP5675FfdLWNGP3ZWm1bbauf
neMf4s6of9AHf1GV3tUo2sMeCpkwRnN6AeX/utZudSSKKt4gUHV3ac95q6G5jV1YVVdSTt/7TlwY
WJaTm31dsBtvkNSgr7Tl+oh8ZTfObs9jVs171TwLaLGvSwk4662lwnZUfFKO/ZOdAa1QPhtBS9cc
etsQsRZE2uq6gcVtEE72dE7RCGi/iwMxIFKpTZ8Dbt0NIVy7tTHevLZ9G1s0qREcXaAwBzmeF/YC
WZb0Jrw1RnlpihwrJ6kYAVk1H8yoO4SMeoOIJQksiRqo4mClJx2CqBuGlQWF72WXFglWgI/ig5bo
jT+nR6NO37wGcpkq0COih5wRLn6xvTdp5d/RXjf4HKF86sncMmwwctYgxHpMtjbL8PXm75wY+fDw
dNFbcSt2J0hwJ3qzPSBDeR8JzfqmMosi9nNMsPBTpIb1ss5lyJxShI4W7Qne9cjpI7tPimK8JuPB
FzJM3AKpOtz4o0VL8IUEUCxKnv34+z/pJjnO7opRtLWdexQCy07r0txJBVVSOna5S9BPPhYlaE06
F9PnogCyQGmV3NHVFO/gR+Ba7ES+5PEUbxfXX3eiHV4YiYvzstqbxDPSY2nAv7iLvjeo6nvRZJGU
ynluO/9sZ2I+66x7i70me1qYvo4D/pVgRUrX2G3z1fVfpYSgR97qf1glRioVldD1SXxqeli2Ln/M
GgizpaycvU1AwK6CJwqzgbjHOIkOxnxlC0ivCLheV1Oll4Sz5MYwxo0Rt81htoT3NHrDnu1kY+P4
AcqQuPI4Nmw6dFoPv/+P+XVB0lf3jHFefq2StdwaVv5lmTtzpzFAXMrFQU094ciToj/N5nDtGYaP
+eRq5FPj17pw9aF18Z83bvZIJN78iiT3pWjdS9TPyznNCQ/Ly+UosDUvcS3e+8FH+jyre9GDcEGb
rxAmyJusOUsOOp8oBbIJx+4tNFZKOhv2DB3gPfYIEalcY7gzDHmccrU1HX/fru656wj9GKOi3Tij
2E0ZnEPag2FyHKLZ8KEYbAbS2LCArJriRqPBm86oeZsCZ3jSM1LXaE8PZb6+0UJ4ckdcnaiMGSSd
84KWKbR5tnsBYIVP0TpwiZjnbDL7IyjUuRU6R5ShkqMoF/vkmwQtm+V8MC2biPlhKN/99L6CYVBF
Wby2QCxkFJgRHuZleWQHD6sorl/EOO4l/AjuxKR/idZx78t43imr8reNWAnBTOYUJYU/hLj7pmOP
NMSc++zes8uzDXn0DPv+qSei6M7Eh4LVkcQDMrGeBOn3e8fyyxCIB/mhvmVeu4fEcyKyq5z2isI/
Cv2l2Jptd078yqdwQ+3R7FdPqzRfb1ldKo+MHc7XHtvmAksXDevRKcfxlKYzxVzklO0L00bQnU2X
Ks03XWnR5xj5zNP7BaEKHluBoJUgqCezWG5Xmjhh85EYf9OPBRbo4lLvjaUnvTOarj062jqLtCwO
dqb8o8TsHY0YKbAyJHyOyxQ6aQKA4IxblBIDwoCVmHoReRsP2eU1zQ2bw7yTsYCj6Cl7pKmxqdMX
f1ruzM4J5GwmZ8TrQ+hGXXeHfMLhvaq2SNuim91c7qQGhbO+dHNrnwbT9Le9SfQiBFWoAHuupVte
/SxzD0YUXQ1jwPYT3ZA+gfDEZTLV524cnb1Zl1f4259m0343WuNujK3vaQPrWnQPbVJsrUqfeBe+
1rjaAk8YP9d+xUU+obc0c9QrAit47Xy05fR1bTkwpb3xnOR0F/dGu5+6rAMUq59m2W9UX9FLX5pB
JLMiBM/5bsv6FoMwP4uhfuJvelb+fmP7t0t+TUrrkB4hvR8IjQz802K29XbkRAlzsa8btKy1h10k
X+uQcIZnnEDqnkhT/3jTUQXW1F01PuXayP0jSWUv5ZBGWOGSfdzaD+Zs3txzQKHQ/A8ZXpgAyIOL
Ib0biodlBmbxL3kZexfGexpKw8WBnK8WCZGmO64vpzkSkd8e3Uyzl9sarqRxLbh04g2Pqno2DYXJ
UbYPqbVC0yTTXqcKWUg0vbs3s0/fLG9ZCU2On9HfSTsXB+SeGzSBrMVPN/X0WfpIljOjq89r11ch
8kGxUarDAFgt4yGayARQyy5PUS2Co8WP6wK9O8Wnufb7Z7NBNDVY6c0h5NwPKYkRWgG+VcZycLNt
Mc5k1Xs87SjFQ5GglQmXIn3Oh+jQDqnaJY33Q9dGQ5sCy1RZeg7Q1WBs/JZylQYjozJX8zJkiUV5
ceJf/OzcybZ5KFf9YhMBFM4ZkisHMRSyJLNAS4cpBJD7Meqh0fHXwPfHeYwP1Ds3r6PjHNuywTeT
0hhdKp+cxYEwBS+yeJGRfveAO2WjNz7MdOCO2cNQgPI0a5jGsgndOHvGMdVsOi7tStX4DLpu4ypV
spD43AfJZSn6AyVMMO3Kfcb6hXZG1Wi9VxNJPQRVeegtUNeIOdXsqcQg40Xi2ckUriTV7nLxQsik
frBuEoIm90MXemXT05ID7SA2pqk3txi5EE3TSvLITSJroqxY7xHlE4bqFOeRTS0fviHnxXB8gyV7
qeaNce9nPZFwFipWWzbLnmMMGlZHPMdqfPOj7o3TQoW+ysTNk+JgMflpwOM69Kzsm5r0ucLg3VTq
f7N3ZruRK92VfpV+ARoMzrzsJHPOlFJTSXVuCKmqxCE4BIfg9PT+8tiN9v9fGGjAgNGAL45wClWa
Msng3nut9W1clxLfEkQRrGPeq9uYmGOopKxtN8rnznWeev6bzCmIa7xasB2+FLXQ3PknwA4StG3x
QXN4GB1pbWQhX4TyDl7vjFEx9DB8JeMlVyw0Xj2xrqLfd4waN6MkQG+0+d4Qo41FqPxVG9kLNfDX
gpxWkhDYIKJEi6y2C8tl7lY6vC1gASKJXQUrB8TmJZFLVFM34og0ZzyCFcSJyq8xSSb8j2h+Gx6J
qkDUv128UlGi0+yEO5kSESesGW60OdiHdjHumPgPV+F+7Hz7KpOFxOZ4Nofx5JUPPiT+XqpTnaKr
z0p+W7z6pultJ1NtJvzpG/bSYV0Miy323Zbgfvk9smhpM2Tp1mZculG4qHXYfgwdbmr88gEsi2xe
WZpzWXwc/taPOTc9VCpMXOCvOdWhWZDPzBfebBfm12xhSL1bM/k+vi9V1IBI8Bt7q6kM1znZEv17
pWHvN6uTfpuOt00b4xg4yBxGx+e4CZ9jmuK1nZiYZjPKz4dY10M3dKw5yn9mMEWIShKnsotvK/GO
TRXkhKGCVz+1n/7+9ewJA2IwY/q0U3UA3/anULwelq9j8nrNpuiT12Qe0CQr6zit6Yls1DcBC3zB
GTVF/hVUsNLkg294D/OPlrimtEJGb+srlLsH/EaXrKtemKtLw33IC+uJaTlf0HpydfGNYnzEanIX
P3tstOueVzFO71W3o/0H5KPvQZRf7P74Xkv9YRo8RfvpAKb2qa6S17WQ36hOn02wQ1EmOuanyaur
3b3ywtd8TXc87S7A0r/M9h74sNwH0TsPVZEQN6wu2Wj8UTVVZ/UYKuM1r/uPqk53SVt8aVV+acd/
znkfB//IPXWTwannk3yPX4DftJzyL0yWT4nyjohO8aqDP77Z79v5ngAtQg59HpP37x96d2Lomkd9
Q9Cespg6lgnCiA3Xh4SMCvnFpmHu96b9qOv8K1vzuMw/rKa82Ib6ULN4QlrdMk55anxkpHK43X89
xJbvoQyOZacLJq/5Vx2Gr8nEz55lT5mcnk2nebD2oDyCLqafOs1M1nVxBPyUx/yAinsFgI1uCBb3
eNbAwLrnecmfaAtxhPbvaLgSngtHSYODo6TUQsJaYTfM6rmnLWhJPEXC6b7QVzIYfEZ6tKdotAgH
joSbqXYyEnXdF8H4WzI0Jr5zo8NC598kcDtMdpQ6xH03ds5+0Tm/zFK2fPoiiAJlvyYfJW02Dx5y
7jXESkP6t91DIfqFFcw5BdZ0wvx2CAabbqN8z5ZSg0vtsX9VPo+EbhbXMvRISmb71pTi2uXygeyF
xuVsFXRgebkJpoGMTQZWI4A8f3IkJI5Z1frcVIVkPalqKJmCYzvq5YS4gy0mIXYwFnAz8PKsu7Iy
9jyv9G4p2uGiIPAIjHb7IAf7glNvvhXQtZZlWaGRj+3ZQIrfDGslf9IoT17/yzZc7zEcComjjVC1
N3fZbiyNNSJV2J4sGTu0ES8ctx8ty5+ecnUqeMm5Q8MxWpq7u43uaDBr8xTQPhgaiMQQ4jgIkfU3
ZEbqrS1VeHSr/KddkIElIUUX7i4yJn4Z1zJob+z7PGAjKH9auj6VvjBuLlxzjUkNi4T/Y1G5OHqi
fwpgFF6Q0e9hfKAAvElniGXjBasLTrswOQZLI68Qs3xSVQ/BwAPZG4XY40Cwd7OQSZQOYbbVMh/j
CSDCJieQeuTh9MB+ZHnqAlJquEbV0qCfLIV85A8BgYUBzTb2q3Yk0W+OV6MKe3LhOjmSNychzqKV
U1scdThxSVuGCULlh+t2/g+Htybkltzibm4OEzrao06DHzgnuu2yWvlJ6fw9DO7fP3GXt1BPX3ro
XiSyxTOjob9NdxeDNHq8uFSInkyTk0+AM5YremsfoC0EWrtRM3XO1Q7bY5FNxTUopdgtziQ2NRgQ
VEVSaDmpykPjYSNVxHoj4fVHXMH5S53PMHGLqXjox4vHtqrnhGxSkCtoAoa8kbkLY8PNqovKIAaI
0N2GKtEnKge5b9p9tR4gUTTEXwz91KguRmXrtwR6lgdSeZAppHkmBGKejar+w1ooWo6+YNN1r/DQ
3ldvYXri+ph9fKuJUWyJWe06nMlTWC97o0nKA8aea7eYU9wlcrilKdYF01ov5IY2a2uKnaED8VaO
eRcZtvc5L31ctXCLll5DzhpUtSs8Y3gyK3ThVBVqQ34gaiChRetEGaIIL1rknBpI1NEkSAXgA+Np
6IwbZKNdVQ5vNqp0xPe9CjdNtv0yOtHaLQFhN8AJvTDl0UzcP2jAwV/3/+krGTOiYgxDOfUCEmHg
JDc/89J4K/FFx/u6aNZHCpSrMdfDBjhfuq/DzHyYTIZDc+Z/cADiORPswq1n41yNq0fsryt3rT0+
EZhi/OZmL0Yd+he/l78L/GoC36VMuy37n4ttkMAhS2da+yT0YmTHEFUsk7Fn74hWArrC5fRkiJXn
gNlsJbbV2Eee2DgYgM+mDQ/PU49GCyMBTTeIlxFnZJ2/NoFxmMzKZUQBDqGsDXHG073B8tMB9XHY
ZFiEzcEzlhtx/DaY6HFHv4wYGk2bvph/5CuhFmwFTE4kZMGhAKnhte1PtyvSbe8umFmw6KcMr3BA
g9Eg9yeixeC1BwImsYlPp5LW5pq9m6Ti9ikrabEkYF+flNz75j5JJPCjNftJUyrPTFzew9EBvcQT
wK4UMEjcknE2j0nUWGsTG8XSocJNTJ7CdlNXFSmSikoqSBaDh2jGUTKZj27JmbrpFodp5GyNmJLb
koFCGRzIZK8bbZf5vmHZ7sPfHzzMCZGddFAzq6CNrB411RxtE9smWHMnC0kwrj0yHK702AMkJ5cz
eJT1oGi6oz4voHf18uDp9toaRbPNxoyJUOEz38qW7OSlD7kTehcvR0FPAlaRet1fuNUOuBVZ8oWH
wcDdzPPucfGL1zpVv8SapwB9ssjgKAVZLN190IsF68myHKq+e3PGKY2VaZBEMJtb7/ufhWHBDMiZ
qPojof6yrc45T6XDWq6/DKMLeSiN3FPckGcnwPlTD8uPbvDUX2Kp65iLQZ+DoRlfO3q6UPDAnyTP
NUE+FxSTx9wCB68S4L3yBq68x9wznkLPp6grv0rtUvbI8ONuN91hRuxOBVoc4IPffdDL19KUPyzh
4yaYmyd4BWqk9y81HVvJ4HZxUdcs7xdgRC67urI3OTmdeFq5f0bSndtZOK8O47Y4GVN9dMV48hdY
Dpl+FUJ/BkPoHAb2vkVdtjzmvT2ecVqIE0nXqx784ljNi6I2DsKb7zRPYuycfdU3r23JgK57X6El
HqZizffDqjhzIey+wLYHatXn9antK/oQthQNwWjtWZemN24LVe6uABy81Yhr9rRue0gTcWgO6bNv
vHTDopmh1xYdQ3fNE/bt1bM0Ij1XAk5+RrIsP7VLdpAuL8FU9xdh3HkjRjtt+27cMzysiJPx21Zq
xI4bG7zYt4XZU5jmT8hAfrykrsWYpb94ymeEvfSXBR8SbqETDsXnYvDdI477nGRLfh0ZfqqhAv3V
d+5DKKtPn+siMks8ZhPjTVIgxt6iOQC9yN6WYbWGA+Mtl5uPaXhgeOEVB/ymG75Er99FVVfPDUaU
fTF7v4M0J2Rdc+ncRy7EDMr+s9XyoOds+S5meg6sXFbtdb+HgdplZEXrXJvGpUySGWwcFrgarQry
1rllRd91yvxply0kY5QJwshsnAvXPyqB7Z1yKLlNVa6XBgrGpklth1iPmVzZKcqXxpbJBkN8bPX6
0AbGRapeHLsiTxkM9XpnyqyOTYM96Jnl+xH4IgrUsQSG4qeX3DKBIKW2pkYj4SfCydkOc8YQY17a
M47B9HT/U9ms88UKXApPYnR8SB5xpQd3g0kVZzmlYm664pgzMIox7a5RiKcoNunddxM9/LQ209lK
w2SDf4eHfG19zfnUMOAO0qOWYxhVGadlzhHJlVTGPa7dgx9YOwDE/iYzLeh3RUgwAGVA+814Kd2u
J9bQtRdd7fKEft6jjbiQBCZbgqXcmrLltC4Ec2fGXgF5PaJKWUgf5xSHNaTQSEqGixBKE2gugdoX
Q/giR3/YlXb1gfFp2fpjm0OcIlvJqmPvOlQkh5x8bHkzmAogiQyQnsR+hia196owObQZPTMroYgn
Wr/cxRR4YLl2vSTEVZHZl8qr972qxWYAnha7eXYjN4rlP3ScPSwDAAyTb++dwKfIqhmNOdj0LnLR
mNbbVe2rdv6j3DI9YzoFbIvGGCmtswsiQrAhDlvEqjTTU9AQU85xHGPZYNQylLLdAs9jjsJFsk9c
TvPFmuSWf5IfQ0IpcUX3kBB2v7udzrZPYN23F7Edx2QvUjcOptw6QJXM98Rsr5m2g4N0dIli7yw7
jas8clYqTq8U217lOGsZ+94K9dAmyc0ayvpdCgGpcKkiv5HqECZn7Fzddq1TuL0Cl1c/b8cp34Gc
2CSWdq+wZt+dlDkdstltNIYclV2aDz68DmB8B0eE8hGCSOz52BGhVjGcwAxrNi4Swrx8NWEWHiod
HghIz8dWsTKJhZJnBVfmDBvuzyyn9blCICjH9TdhAufNybM/bWYeRNOsDxjWp7hZp0e4RvooS4f0
I7conrP75NDYi5zbxHdL/wCT9y0vU3G1q3Fb36s3SXF+7hgJqs7rjvggFyzUkwDx1fH8HoL6oe/d
FlstsJuROgp9g3JCDi4N4ywZspLmtSWxoYKaYExAhBUO1DM3PAonGS5jEmxy6FDM5PogRsycdmX2
hGwmj/WQvcOOJp89IisAAzgYnvqtoEvtK4BKL+5g7JTfRa2ZqiPeCz9SKL63gsymEEW5LxGgtmWf
Tgec2PkeARXjvJyfvb7neT6+k0xOPyxQ4V4x6M3Qi+rNJ4weecYdtFkuDMTtr0HdV/eYHAb+fT5J
8ORARCEmvMBFllWnhbV3F9x93yPu0K3jBOne8+/9VNKPB5PaOpo4dB2x2I8Vq43HnoVmuVmXl67T
EapDhkM1xxOl/HKriwGeW2H+aYYB/5dKqiPqL9SJ9ZhCqAXeY20HbcKuvF+wvURZ8v1ncK5tPNv3
05hrDBwoGUHcsiOM9YC4mbMwUFsy40xH6T6keHfitnleltIi1/mE0PkDXP/X2nrnfs/q1mnXqAtw
lgsvwhuYvsfZFEcnZVzveS2hBhi8FakNnSCNKNikExwcNw0i0hn7IW9elCAZwtaY45IFv5Yl/7KG
Fct5VdGft9+k2wKHhi28FzpydCaO6aGn2cNq7RhlsO1LbCF+uUlJCCCKkRVuLVVeyqygvfA5fjOT
srWeVXWgBP1TG44k2av0mcnjS6CTgl47bgc1cAGLQ0hQ7FQa4Wdn53qX6PZYrw5PXouREWSByJuK
6aBFfezm1rgtRvfq+47BJqp059MjH7NB0ZuW3UXUJ4gb3Rk/PqU9YvhGWQCOVtXmKEl9QbDa7HZc
v6Pvncu6e9RJGyWpW19ysdzMuat5GATiC7ZEvx/CB911ftRmxjFBhIjn1Lk/YVw87Y70T7Zwo7Ir
vEPureW56VqOK0s/8j4yiM5QH5Pxx1K6SOu5klHoG8vZ6AjcLUmuGQE665UgFnmroMuf5pZIDKua
NEMQ19xV3DI+sZ+fYW3FJpBK0JEa8eXQG6n+qT3/OnZhcJFmRnjrPjpv7M+kQQPRUAMf2OOFwTYd
duuEljAtcjhNBHsPU4akhCUWgqg7Pw6mN70kfXMSA3H+SqmGtC2oSNmxbaSRhHeD6ZPwlEv8t42y
djLOZeG/Y3j/MUFpjCA1MJPARVgY3266PojEAyDt/JL6d32PRzjJuXDLx6Svp93a0E4vvtyAUagu
5vtESRh4wW5SqdquHFCjMFMMnvMaoXn9dJSe0O47eGud/UJ9vWuq1AQh1METzbFH2w7gNoWR9q8l
M6sTYcCvAAB6k3WvYTIuO4LtjNssscvKzIuDMRfx5AGvWsJf0KQEDZlfxEPJGjODZkk6JAIyeTHq
gVC9Zx7GeucQTtk0vcF+hfUX47C9O8NAB4tzUCG+B2dOHquhe/S9o8dy1b1reT+1ZtGX1Rm/tZd8
LXa+boShAnYzcXXN+YtSmMS1YX7KFDkVSvOJCM5L2NUvnjNj1SdTFqxRiQpa23m+9Qonh10SnG1E
F+Cu+rkPwKaJzmfpiDmB8Kmnp54S09LDHLU+2C+7bvigw5sWxnu9BL+zxNm2JXfRCr1t69s052Ww
T7rhXM9zcSzh7zCT7f9MaEHbFjJw1R1Hlf01epj5V/csmGsY4fwVSp9XJy8+x7R6KTgGgVkB2Fgy
+vqRvv/+w2fwp8ek4dwJpxcyB6ynujs7smJCnZu7y1B1oGy7BQ0nyCzQIGo5sn9RoDzaHK5hcEBB
HW6AG8HNoAxgoMh4ZoxVBfKJUn3woepq2wGqOz7SSrMqgmnn3nSs59C5rOYqAGiMf4j9BltPKHV2
sXrH8yofpI0sD0GH7duGZX9o0zmikomXvH8NyPs9JckUWYCxXgiC7GrS69cgDDCE3dHaabrH2jJy
3abFBUJ9fuln0z3z1qywMS8WhJ/NbGv3wcS+8DrhqGak+pYG094sl/6H4S2f4Mh5TAg0+LifOSjc
Et7QhnnZcMbY8ZfwLOdguGxihjD8HKQ4gLpOFVttJ+YDpIWTZ3f1UxK2l7kHo2G2rvmSBk/D6ufn
Uhdt1OhxeRHF1mvK3Wq71YvteK8VOTjYBffKkIGgU9Thxc+8AN49zItSgsvOBu+H2WBHSJ1uipPG
dyJnbpAewmQ4rCwxuD+Xx31lOn3cA6uKLbIgMW8iSUNk6z0Z/EOy5M/GElSPVkMuAyMvI5Eyq3ct
v/BJNNPWAopHh1LSA01y2gABDHkn+iJG/H6sh8Lf9MpuIscI/pDGmyLDbOdDTq44wkh+oY4PTlXo
mpexSK6955k4e+j30slyGOGWlC/4Vh7pY2B3wKTDGP7llcYWD3uLOPrWuo2/DxMIBQZT2k0zDg6n
ELGnasyXfZfBqgEu9KiUC2Rltm5kORDJTJ9dYdjO/nLbe2wZtqNwQs6mHimmnkrj1DfZ7wQrDt+k
q48zmewVaslfiY/UV/OMew/rhMIUZNcG3d3ceQRy3uhhfdPtmflbyZaFyH7USA3fABkvHrUL0yC4
/z6yXyOijRjineIphZ722hbDFZK9OA1teCEfld1YUk75LrP3oty6CWEPQIHZo8yJKLi+fWsc08fB
wntRSkxkhuH0L7hyIGZ35b3kFSISGjEmVVryAnbtaZGlHVkGbLKMOBhvybIePdRqiHjs5Wy16R5G
05o2JCjmK0LGU0tc6Kph9quQE6Jc+ClVM5+cJI2szDYPZCPfbVFkF7GajHfxU51ctFVmhDsu25Z7
GXEQ+5K/t0GVEWv+rXmCp3VqX2lyiCu2E6yC1GpO4Mz+/QN54uZU3TulQdv7UVnZdUwOeZ0cTXwM
kDiMU1eP/dPqHUrLNa9/f/ChsEI1sc7Qegg/5cnJVC+QjHO+cMUROh4zb6qO+LCWj3uz4mcTfZKX
T4Bgrs7oTb8zdsds4Fqvy3jjrNuWU1GeRgNio0l3TIAQeSYPOywai1nsusBAlZLhG0wjEAQ6PUuz
Ci/cvTVi6EScvQxqAtFpw/ysf6gleoISozg2rYjtfirfKDia2yqcM6nqah+alhW3c5Jserucj97a
2i90avqYDxUILI9jmynfuoUeNz0Dy/2ZqTC9KAXcHdBCxR6x9ueq8WYtayavM2JbAdLodZwIXpjT
fIIdXV8Cwry7XlOYzvaImUx++tMwP05LLd/H+GPqb02dVidjNLYYxAJumoIuraweq4kLpbfTXV+I
F5adhG9hKyfMdMkvk2gjwL/0F06ZN3Pyy7dZ+D69KuU4Ce73dpWffYPwz2yb2CKD574q6kfZW+bO
wFgU2xVArhxQX+SmIrmsRTs94yBy9n2mkKrSnq9Pgjpm7uAyDiMC3hhtGc+OMzx4yqJ6mW3jUSPM
RCbX80m3xZlvbtxUbSb7kCJj8PK9Y00Fi9cH4yMdKf9Zc7slgivOPURicDFB/7AqrIyrxQgyBIsI
mNROGaw2uFKAjHqun97Xmp362Zo3avDPtfB33URqtB2tv7Brx9MgIrwHrJb2iEp1CnWRFA8mrwpz
ScGpfRdcgwc11N+LrHdV0BMd9+tflIe3oSUOWci5izMgDx0JUkQx9C1hZ59of5TiTvbs3JX3YC5O
OFSwchr2gQcBpPuUapF85CWr7ihfECLo2QtgLpJlO52a4LdG23g1PFaxDVNGlHH8KIFZXohs3xw5
xRZ5bCEC+2fvof2N5vC5tMF8NkS9PHJRV1sQKzl2EnyaGb6qdC7jv03B/9Xu6Gv+i7R/8z38sz36
HxzV/z95qF3vP7VP/+/6d9Z9/q9b9/n7T5/9g4f678/8d/u08y++F/g+Dmk45IJ5zf+xT/sef2Pi
YBR4mB3fc/mbfzdQi/BfhOcTS6X2Fh6f838d1ML6F8/iS4VuiFMYYfD/xUB9927/B0c+9ml+NGyS
7P4KPDdwvX8y/nt9aYyCNhrhiuv0JdNYJXyAxaiv+dDdrDloWKIkMjKUum6enBz7mW3Zyc7BMrIt
SQv/28X2D078/2jphi3m/NPPxA/EJDpEsqFAsgPxT8ET0wUsYyyhhdWn73/AntBx4t31Ua3UkZ0r
9tPQ1X08In2emrl2925VVXtjCsi2Af+YN8ts4eltverHAF9mgyGSAbZq3EvqjdZZinViA3DRXdqw
+G1zavyaBw2XCypZtmmx8+G8MdYhmtMy2Q69n//KTD0x+FhdcoGgMM6eli47Aa1R0nN1EuSoJrDV
Jd78admQO2AdQzUFDYrPy7XLBDuKS7wZEjzoXKw1vvlbyM59LRPmnSFM0R1jSXs3SI74vJQgUnpL
Jt9LOzqxWbM9Z/CD/qjppR87WeSPbQXD3IOYAWnNQVj07CRGffa3i4EhU4PhvU5CpdU+H0D9NIiO
b9kUGrvVs50nZQYDJYDw3R89AYILD065ncbyr95YTeYiFpoajueN65Y1DX84RyRN65vOnXSrplZt
fc1yTPQfQ/0kLD68YqhWcYgmEg++CM+hw/AKPr77YQZr8A7lJt8lTlKdKngpb+Rg89cilcb7RJew
W0OnOzDHCBk1Y6FqGyxMa2FOP6exaw71ajo7O1HDNu2D6k/iGfoa+p5gBocqZvjjcn9hJYq5zq5p
I1L8lnWxk+xXeA8Sg+O6GOY702zc+xJnK+4BdTLtNH9JdVJv0y5n65Pu63iqOqANPKBJ4RrFTUk5
fOSQNvc1xU5E+HKI7LlJthSVy5GeK0CoTbMbhrqRxan3C6AMEDlNs94CguBxX5giWoE/xR5R52va
DTxcZpW+r+AtQcKIcbkS7mw2smytHeQisZNUvrd1aqdLj4Ntu6SDcUJlTh+MsNBPqEpU0JZF2KW5
M5syQ99Hoz2QeSZaM20agioeKxtnIgl1qqJUDmZs1S1etJbBbzcCXWe7NnOI3m8NFiWF1evaEaoP
oPYySSMNrrOWsrsi2wmNut+yAcQ5qo76ht6jiorGJqaQtVjQlQ16CjDVfOIpqbZqliVaUwh5bzCC
uzyKVbhPFjb83u31f7EWCkieYXicHUlgpxtDzT7FXLVUh+K+F2TJ6CmV7kaYOhV09HBpO7qVbnzA
z48TrJgIgcqBuaSbdmfYvcnjapYzm9CEvCxNl31XKY/PkLhuJMI1uRDmMB/hDLQfKafvgfE5WHPN
7ptuHNW1hq95LOsiO7Ozh9+samS2bUem6pYK8hPTTfcwTFrz7C/bZw7IAI50YdzuS7f3grksMhRs
x0jlGkmBQb7WR/Ja3Z0MpfWyx8LNci1A9pT+DbZ5X2OC/e/cSBMO3Tqcu7Ba/ts30hhWgpW/a7Ay
bP5nL83/7KX5L9lLAybtaohU2JEswAxuJCnmB5T/yo2VM9VkH8AYI1iujvyeaMdu//mamrRf/V9O
tbp0w4DWGxG0W3hB8P8MWtezMBoS9DqXHahhmTQDywwcp8523SjV/FlBKTWPXV6M4Q/6e0ZAjQ1D
2aWXbdmnQ5JTwUPTBS7pYFz158yCl90qCsZnHSoYgYt1l42zew7ysMYr6eufqY85K6xG8Tn2mLVH
tgxuK7bRocqgDykmXhy03VvAypZD6CXVvmOeu6mITUadQbRj9RuD7CgMOWzgUxQ0zJnDhX9Smt0X
avXTwN0IKekAyohxSHKuKu9iLT17zPRltr/W1PnZLWdCJ+DcjmaLkzlVr0PqPWXpK9L31Pa/IX4w
zsA104T6Y6wa3DPeU+FMBMWzt7p1jY3yh9iyiNQsLlkf61IsNSAwaLjda1NeZ+NlSIpto8OIFnGj
l+EA3PuIXzkeiozAzvignf5oLuPvymGVhJjv6FlMR2EXpUCg6xmvipUdg5nBZjazYJAKrkZtKA0E
JuTQ1gL3FiQXs83p3xkDGH5kOtNHViOpWmfciRdMWNL20BjUT1FmZ8tfN5mPo3zpn9jFVG4aXFOD
ZAuICQe98Fhq+K2cP5onWj89gWvatDzSrfq5uyePGMwWwZNLN5+HxKFeFHtL5bqhdXgtGVAl808a
/7gfbiwBYI3IY8FYS8jPIsBpXj4tIV5il4lqFldQdgFdjTsbv+G7g+l74xn+LWOR5AZm+vc4Y4PN
QLfkymmZWRZ8F9/SAc6wAcZV17KnLmSL2d5jL9nGBcCC9fnYpUhNbBg5zuYQXD3gz+c+AVdnUrHE
PcinzRgO3EqOG75M+ZRfA2+6qt64eOBEXp3Fy2Mf5tXBaktkP0+fWrZS7PpS5LvgvkKgAHsZuz0E
v/Y+9F98BdK5uQojTPeS5h291j8TY02ZVCJUkwFhMFJphzFcXXaf2RA0se5xYVIsZbExCWJ/KL/H
UVR39HgQ1LiBZ5PRFPw9JokGmHeWXYVXvI1LQ8XsPrBUqY4MmdwUo3UcD5hmnRQeZRPEtq3m3/iq
c+dQqGb5M1pViStCpv5HAZA98sO5hdgdJvCVk4b7aPGh4fkKhA8QFbbabMTgla//sFHKpWQF3lS6
5TEnJ4oTie8LdFWZO19JoGoNfEqvZdBje63a+z1uYPfvdVMdawLsOBOZ8eWyd36LIGJu55xhw9bq
FTTIf1tEpQpJkgX4H97k+zIq/OaMrRKYaGyPZBjqEi5E+4hJvomdmFLx3mNiPteenR/WQM37wTat
X71bmFtpz8bwt7q77RurPq6ggyND4Xj3S3or5AGCIYmJICS7gFCKW60q7sC4QCDpNMuoK+XHdY8+
gsJWLE/dDNuenmZk3VtI3A5fPiCvu4+xVeTqOOmC7DK7OUJE5escjXftY+E2DZP5de03SdvdGw2a
wb3Er8JP4bbP6+QBGsU2bz90iRlGhanSrTUv4cktyuSpMcriVtjmuu8chSid4sfKwLIeXHdt9p6R
2Ecz0PPda8v0pHFaH28vHupcIb9WeeJfsZdnP7puYV1RN887Bl/JThA3dDb0QsOlA9x59mTnj5si
u/d+RWcClGOvhem4Czc8ayOcsj6XDXnH0DT3OjHFo5WaDKRa9gWSNzU+cMomp7yjCaIE764FccnN
4g3T2S1Cya7Mcv3KzWFGDSmX/cS467jgnOJas3ExLxOucsdL1WVOsHlTYqqDwRp6Q0y3Udfy2cMQ
vsm9SZ7rIGfdaZEAixasfKQ9HP1LtVINgzA1qgO767CL9uRMcMkUOAO5Xiq9gaxmH2DThrFvBDmS
VF6c9XJf3VJYoL7sqrHAvwY/SzFBwnPuynlmY4oCpymljrT1zfKHo8WwdOtA+Y/rddWKRTauiVhh
iZ+GX/bHhNx/7Hmr+1pgVMAkNTly67JA5hLUuP7WIRg2eTKgY0j4Imy7Ld58I1ygofSsbkFL7ZZD
lrbhh+kqZ28XhXFkVVMR63QmLeA1DGSb0uL06MV7uoKppLeomx/+ZJkvdo4eb2Dz2wk1dqeK7OWO
l3F5E0z7n+W/UnceO3or6ZZ9oWaBLmimv/f5pzcTQqmUyKC3QfP0d8Wp2+hq9KgHPWgcIE8VJB2l
ISM+s/faS8OR6wQ4RpDhqn3LXYMGm/Id0+X427LYdZO/En/X7MB3JSfBVgwmwRTA6JhASJCes/JW
9Rh2B25a/9gmGQ2tjdgNYHLwNC/YeqzRR5De9+nGkC5EJTMkoEGWJIrBWHDxFTnTiz/J9NN0ZEFX
mqLHCIH+MeTtTgXq+FXsBx9W3F0R0P0GNB99lE3g7QZB4z1auSLgTFnI/ANYjWC4IRwvCWJ/5FNh
77WovU0CiaamPPhFPzAEr62rHErn7LUJpghB6hi5OvFb0vXtoWVScgr0DmL2xuhCVIj3GgrDvs1p
xGVB+NmxHrz+27FThElQW/GKQZ/fZOPYXURX+Y/kKtvHvBL5vjLAGofWRHdXRWV8so2FligFY3Vb
nKLZYqMQr5lgP5GqXrzL1KUm8QYkX0wOimqPaWJkDcJ8FFkGFmmmVH31vgyEXALXRihXIIqGaIUU
FZHLN7mEw7pzGrlt87Q6JyrI/4xgs28+hrOvWeks+wonJJp+PiPgnxnLD9hUH55KEX9JL3zsFhVg
YDDlMRC062GUTDzMRvmbeA9iS/msI8Qr3USQ39BwrBke7NF8IFI4VfaLr8ZwG6PJ3o6F3cD0tJKt
TWzVDdfQ8CzIXjyaqNpWZprqvR3JMYDBK28jXMv8MYzeuXRWixBhqI21byX2pmpGxTy9GAkjGnBB
Og23NyFANrrSnvPc6/+ETYSjsgqq7ZQX8R9BtN2+kLO8T8rD+smTwC1bd3dHhuIhj/0GBaYiC4MN
QLt2GhydcX8JQpk9RQhHL0BVxdEhwfqAhmd6g+pe34Rby9PUOv4zegNSUiczIHsE/7eh9wBFVDuY
x3RI8eKhGJp7AqmSoJGPdMndDhB590LsHc6XuI8fsii0r7bssMGybLsidGOaEdTdCzwzjMopOU1t
DVbZNbi8t91ofDhs2H7lElvBNnZYnY/dXD/HTTV9pH4S/Sp87Gnb0CmKB+SMy8sYB/OBSO3l3gDW
+2q9Ir2qLD1GVh3+BoKptrww0bEmkeaA9rFoodvWWEtjNc0Y9OYBxbKDQ4vs8PbXoPSN5THeOzi9
09yaXs6vns0go2ya+pjiuNpNHKfAilBYwy/nUnPqZGcsXcCYo2G8RvzZ+JyaocOXng8Xq1+ard3I
/Bw6dfDqe3lztOYcwqcDgj0y6TyGDslY3xvZPkRYihZrrF/sKU//plVZPFfw4y6QiL0dYRXeF5T+
5QFBgtiTx8TKYvLJAForlw07bjn6lW2mSNpcOZjhbMSQhvlDZmwDLdsxtpANZLch3tJ6oHyOMUUM
wl5VPksnQ4xonHGzuQkmelzpmLgRxTTCjt4thou3sS09dB7ZgFpmQsmIRDxdLZZMk11n9C0QO+Fj
R5AsO99zNMQU5A2zoo4E55dQYHlc2QFbVkSl7EbIU4/PflRbB0IRQ5y22EcRPqN4Xg2Zw5WRLKl1
w8COAdbwnRqr51Kb72gJnWtrmOPedy2EyElj/c0ZjeHs1o/wumykC78QSPjd7CVEOMzuXGetsJ+H
wo5ZmNr2C8dA+ZBOVrvvWjn+mG3T7O2UYKxdZeYs6ZvWq474fM3nsWhmZG2xfmkq7oNfVtD7uzRq
yxY5nyC3EJg0JfSQDf03JAn08H1ceu/GgNO2ttvgKIgme43mGWFG7ebB2rTmehuzXT9wEvoYAgjV
PCLPFu9zFrq3KO6tExTk9Ma92BNpmTh7hOTUK0sfy6dmauBKmYhxfinh4DSLMaBppV38SDReeHTS
qbhYoo2vWS8RTpYTuAE1kPRkcVS0a6GE91XNaUU1q/IaOk8i/wLObtdjlBVnW6KFDxvTObTL5N7K
ynPfSp5aFPdkGR1zwHRs7CZMk/4QLXfb6ppD6RvxKYtLYzUko/3cpaYJkduxnGDvQMXONsIqlif6
tPojiER6Yiesx/bhPP4sS10/QiEN1jFRd5DPzORlIp2C+iBjZbkGCoKVrWx7ciB9krOKNsAh4JmB
O5GQV4QHvw5JL4aNF+qpaCgJno2CvcVO+HUgrYEDh52gV8PZi7S4o3QC4tplivS9MKotxo0qgcBC
rGHtlOm1T7ro3i4LG8twNr8co2tgL0/R0R8K86yyUYBx9RDgAVs511ql6DsRuu+Y3d48eLifmQaf
OLbnA2BgZCqAGDYFTd6bsFOPT9YizIadyqbHrrprktqFMTLyDLBy8a4ydJqfEhHDH27LBcliXV7c
vh0I3+ZbTmUwNo+gRqInktqyY+XGI2gEXHYHApwgetB/ZydGHiESJWVwSfZsVLjyYjJdV1Pae2e7
E9kjsWnNE7kKAeR+0avvlI6nQVe4kIBYuqZzsbLK+OGCJTbO6MlJWCml5naLUIgC0mTbDBhMAOBc
qaGrv91iTH4tiNYvjVLZHU6pOiDEE7/NosM/XUwL2Xlp4ibvC1fsu2BfQgGajsmt7J36SAhw+2w6
okIgOZfTWz425rCyugL2NABH82fxMKGdgO53CMTbWkHPqWwScfBF+2vA7N6fNEsEuIkpMou1naWI
u5MacP16GKP+fSDCBbquzAjv5LFyMHm48gpWNwCzCq4bDVlkB1uuWDh8Rsrr2g1mcFZ2j32trfhn
02LcfEF/VT4CRhIfjDJ7EihrazB3oO99GC4Ti+xNUy8GK3+/exlFWqJcJd+TnRRqM5KH7RuFlPdk
AMTG/10gIubXhvTMClvcy7QxD4Np02D6ifT2WH1CwQ7ZC4+kt6DGwVL23bMsfh79JtlRw3oMUyIU
56t8MerfIeIGuldvSjCPhAWRDwNzcoc9Ih0BKSdyX45t8Rexq/GDlGS2N14TdJrGwTdZDC37lgY/
B2sRU7hIcQXJAqu0Xkj5IFVPHl2Tv2zljijgW9tuSKnxYNVuoAJbyLD5XDGw1suynwezfBgHX76N
JbJuNTgQvKsa3HlvfRZmY9zKti3eADvjaMvY8fthKHmilwFDa9gkQMp71Jx4Wb38jOECNDOAg+TD
DvKp2tuFjCl6bVOeRTiLErKB2Z/6qkbOwZLMfcV7XO0FEr5X/TNOoMp2pKgTcwNB1E+Z5HhxkH8C
NkWHXiUpbgwHwWnD4zBL8h9Fzeus+H0M8WN1Ba5X/pqrLoGX1fuHrK7bMzcUqsChM58459R+mW26
2KJQ8xNfKq9PX47RM2M870Z6DWAhNkDWna/U5TN0iW6xIqyPZH8bKHrbhFmgMmfrr5dlaKbRjNPd
M+CYThGBOmJl2Kp4JR6NOmegi8Af7R1J38UhbYK6Pw/K7c+g9o17Y4pl2TRxGZ2gK8s3D43F4+gR
6I0ffvjJif7a9UYeocwpMsloKOOZzMjCsLYyUfDqPRLWt5RFaCb9LHC+/UUNNxLs4OaMVgINwVuA
NzFeimjwAIOxhooWOW0NlGDgbC11Jp8q1EwD4X8IUgEZ4IkOl4ZJ0N/K5C5fVs2cyKe+ASi1CrGs
ZSvCK2A+L0YhX0RGGB9KWQJ3Fo9x5jqJkJ+igE2w3lfYDAaL7ehQ6JWu4G56JGIbr+gYzBZBnpHo
Y4gLDnThsM2yZV06znSsEhwWKywa9i8CK/Jr2RufDdHpr5guYNDwPxF9evKndhXBdNOClWYRckHz
4yWPdU2Fk8YC6ZY7entntNJDZS7u36nKbNjuXvvKWYuvIx4nkFz5zI86NsPnfjZx+VoslgEMMAvT
VaZOTdcFaJwK7y/KN/XSLEb+spQZ+baLA6PWIpIA7P80P9DhU0sTS8WKHSBFTU/RygruQwqd4eCU
0KFUMAcOZ7qa981Q5i8lSWJXX/USnI5PheeHIGJiz0WkRZ4CW0fDVXtGMoBgDR7pWwrKBScrqcHH
WqACjzBGkhBdhQyGWL96PMPJciVTwzrBP7ZfWqOIEOuGRUXNkRWn1JI9QyviLfiSC+akbdSm/FHi
oFYe88dN7NfF3RaLf0PXPn41KoB0mjuNWnXBGADtyopmNTbx9GhKq3gSMg6fbcOd7ogRvO9lnNtP
pWM/qS3jgwz6+mcagn4bCpV/tnC0DiiMmc20Q7tcW+WrzSSq8cj0pNOEE5cJDcf1W1dM+bRBMpO+
NnZR3kdm62C4hjx7y92q+GKK1q0NoiJ2flstm3nsh21mGwym68Rz77SsGnyEFeyg2qLGj9eGwwkd
9fC4pC30lTjvupOIjPgWlS3LRSIJ3wnitEBZ9fmpXtzqkLUd9YbV1dcmIKcYJ3TzMqe1j/6u8CmB
28Y8lWQ9UP1axWEY5Aglia3+tcb/xjvYl+eyKQKODogn28Cw8q+kBU7X5UW4F65bvDJ516Q3MF9H
4rfHG3Mc0FuW3TAE8cIN3vDl4BtYI1EMK7dDKFySXW2gT2i8Md/FoE8OfM3laawIIeKARgSd9SXV
yDBjsGmZl255fsM3zhdFaV7Hy0va5MZT3VrxnvmtOISjnRM/1psYf5xarGvdxjDQifntfTzdGPWM
h3AIlic0MfmWoBzrmVZjfGjmrH2yCAGh5pgt0rtIsX4GCBO+J1Bs/nqTE72F+rNgljLk68JCDseF
NTFmwttyEDaB1rCvw3eEDPNpKhfoA0llbGDCM2UqRXIkeLs6NllGuvnMY8MpQUzWQEJeZWrFYBln
1VGZDZixfPSoOSSF2S6ILbzG0K2AiKcVM4J5fmaCiep7WGaWDlz39pUWLxOUokmMAK7GC+fa9vIl
B5eVD9jk8ET02fSeFTNxnkkwyQ/KXaaUop6OEgkMxiq74kvugbc/RXWDGzIi7hqdgQCcMxooKZAP
mvtkaFhf9cFwx0rveysDnvsZtEz2t7Ic9QwWhegJe44emhDBLd+XvDgAvnLpND3vjwUqkIlBJMpX
m3wfTi3OFZfpCLIKCrcVUeyMaBnIuM/kXhJ13qB42CSOaB/iZrJ+CbxuWws/AoFkVW8ii5MorkHl
r338UWteGIxqA8oGCT/PH/ieOymjxxyXIra06JzYerFASAhgcnJ/k7srpHF0RWbc3MT+qvtC+fiw
GUvwhRHUiO+5gygWz09lJJ9tM7XXSsTklbGHONoUqlsxJhnYmXx6lXi2du5SeBufdLO1gDDwbWsU
nLkQI0usN6uuBuTJh3IhoazCPB13zEC6NYh5RmOGNJCPmI57BvrmfksQhYcKhvk5pP5ZhykkJFir
83NXqv7Aq5BvUubZ2hU9dH+zLJ9ZpsXieWms5ahmnk44SuEW72awM9OyeFjScl435HisZmi9Jk3B
gLyC8Uewy1th7AKPCVxbMATlekKXHgbtHkupgfUgG587NdUnv1+6s0wculoGjiQaZ85s/12Aoj4U
hGQ+THEi17xwgJmNweOxS4f2wSxq56EMG6DowL2NVxXNHakBi+w/+llEJ5HnDKj/R8CwMU3tHKOG
GgUeNT3OnkSUf2aDGe+YC1NCl9jdH0ho6DAFw5FaBzxZb8R2NI+uSMhYNHBMrv6fSA7/PxITOohz
/vke/FsJp4mv/xuLdSWBsf6nhvDff+C/NYTBvxwaH8IMQ1R6tunAeh7//C8Eq297aAKFI6z/0BDa
/r8EjMcwCKwg9KCuwhf+nxRW91/8CQK2SMhBQW/934kIbfF/SPb4ewKHYbgrhMuiQ2iZ4X8Afhti
brsSAd1+6h6DZRx3QUE2TKptigskKdFUwwV4FxHfdPvYk3A+lqC80CWj5PfvVJPZyZTcrd5MSAHu
J5LU9O6MzTsnalHdvGzEm6RtlIa+VqoWayUug1WqzZaFtl3a+C/JTwRZ8yoPyqFOryFYc1NhCNW2
TVsbOHOcnAbv7rEa5wcq63HDqbnc5p7UWS/9U+Mffa0L+8dml9vH+qrylj85Es1zPVb+GZbLlkSb
6ZhrZ6m2mJZ4TTMRS2icLUtg1pqSG2RV4Ux1tEU1xKvqMXrxtHl10DZW7M3i7sQYNHC4hnTHXPL+
akGzXgXztA2DPd+VeW9qeyxnZ8kFdSiIo1kHrXMZ3Ll8b2DSKWxeyWDe6ScqrM+ttY3H4mFwwQdE
rPx3mQcgJtauR2WCZqD+2qMhsA8mgs02D/el2Vk6V04xlsPwG+L8zXEAB9oK3DSMv72ByzOq5bRO
oHXtOcfUP+KvrT1SRHigUg5Zg5cjtwLiLQjv20z4lVe5zxq99ut+LWwOPctBeW9L888IZmEfBPjh
XdrvC8S6HPsRJmflS3dvGARaYMsSUAlkw4otvaOpUkyCMUrnOKYzbZ0WeKgrbaZ2ta1a4K8uZIjR
uoeoiQflMGoTdmVb+3mmk2miGaS+4zSnWqN1W6r3KyNcjNz03dgF53lbZ/VHJjE6OrPxPFUAXpAQ
RptQm8JnbQ93tFGcTLBw5WvzeDdhIzeq/MfW7nKsdnwQ3d9ZpPMFRDDL326XwFu7kC9JaLG2qI94
1RNtWpfavp5rIztxUjv4CMUhwuNO0p2zKQj4RHi4hDpLOzn27MlXnu9+e9nE56AN85O2zk/I+LLK
JHs0GvB1IkxfY34RwADZSJI7hb/RDYrNoC35Ht58T5v0yXrTO2iM+yMO/qCd4lNk+s0Z0YGFEhWj
f6Mt/3OM+T/RGAAbHgAJY9mu0IiAWMMCFo0NyGjC2djOw67RUIFU4wW8JSHHflpuZI4HB66NCgIm
QWVRdMVC4vJuUwJAx1guCeyCRkMMuP6Bk4I1IIX7O9agA6WRB7WGH1i0+hqG0GksQqYBCShpiNiA
mdBBOFhZGqMww1OQPEf9BGAB58yBrIDulzsjISDVdTjTuzY3soB/So1oSKK5eKJzey+DbyZNkAeB
Odga6xBZLQjEYOgPklKTITZKBNQ9xl5BhFg0GsLTkIgAWgSeanGrNEBCY3QRsIJcAC0h/4FMQJsA
sji1wCeAE7ECg0fRwqWYNKCi1qgK7nMmbQD2NMRichHyALVwZ2QeGnPRsnX0NfjC1AgMhcEu1VCM
GjqGJ0+NhmUUeWshrWQplEagNDq/vU4OIhwn9YdT2b3UjYifTBmbvDCAZLwlBpqWhoe+MDF1shRb
CVLg9mmTUpQD8xg01sMOiYWlGmVKwdYOqAEujDJHjdu8k3Q1X3L4ICazlL0SzWNJvuJ9cBn3DSrN
jk5QXGVlWqdmisezipYHgTRg3TW5OCTV9Cul731RpAWVTDDsajiOJbCDEYYJtthgqzTWhBo4Q58K
6sS3Kk6tLgSXIGYWhwBRlEajJBqSAutRBNWjbQT0+8VbV4nspRc/JZOWjZz89oS8OtuFgFcyTWAp
QLEozWQRkVYDcPJrFTk/Sx3hS1qPR7Rqu+BOSbHCxYG9cbJLF5rqxbB5doC7lBvHrJqvxTHfqonZ
s0PgzdlFM7ZLW8TNpW/9TjVTRmq6TABmRg1KkLQNnrIbol8k8NX3sCGcC+nuZjD7V1rZ+RBqck1M
mu++JVp2ixhiPY0lBkOr/T0nxUtKpb1QBLqMv1d22O/zUBzYeH0ZVjYeGKutZ1X6F9neBk3TkYho
VnT73DZeXW1xZV5FYbJtkCkdJjweUBHLofPPEiJRHyB8GJTpHlwUvSDypA1KGQoe+Phu7Y4sAnxu
6y3sDNKqGy+8/fNhsHXUh+aDQnUJDmw98h3uGrVuNFHI/Qcu5KOynTVvyNfkIUsziJDic/0SVs41
Z57aSrT7WjOLpKYXkYQ3b5apb/FKks9Yx+bBjvAgkSx6jpLssyC/fFsGe3ccsz0amGLFnm+/LJqZ
9J5pglKYTqdEM5VA5VEp1HCWPGYsqJ1TlPSawtSCY2qJJtwSVPnJ+NJYc/wvW4GtYJNojhPr9Tem
E+Oq1IynWtOe/JFvKTZ3BzSFr3lQoyZDGRPyJ82KqjU1Sml+VEl3pNPcXiZ1TUjLtkS5HmbwDJxx
szb/hLeoQp/Wz8cyDNxNlwfOx+KptyiVq7gYojNm6RWvkHklmM28RvmdgZJ3ZBccP8ihfywTa7n+
84F50iOKEQY+SiWnuZuP1SRYC2cuiBQzhF/CkTquSbWNDmlbS3qApNE08Spb+6ic784UDLwB7TEz
uk9m6Z9lx7SON268/vOhAOQH7A92FJQt3FdbIBoxyYTqhvEcdC1KxyQwP2zc1cSB1U+jXTy1mmLa
4nAWdkC+UpY9m8i9ZuNsknVFyjig8t72dgySUcNbzpE8JfiHYXVKLNi/UsiP+T0MT7X15vtmu87c
8bmG+bDCEYG6biatd4YYCvPqC0LttoifF266AsUTPsw4OQgPlVIaORDGp3Er+QxHs/0aGEhgx5xX
PZUlizjbYHo9HtkMbcIGq5yRH/Jk2iceezw/cl6duX0NHR034gLAU5n/rBJw9ERMdLW1QHWL3xsT
+Xvr6VUwooNSIN5zXg3JTCR7nK/+LN7ttpG3mc3zZInpm2sc7lvnFs+uwRgvTsGRAUX8oPGPNsU4
OHcxWcGKU7DbZaMzbg3TNU60a8guWQG/tkOt9kmzYAEr8p09Ow0JmKEEtMxJ6bD2ZBrrfUcNJ4bs
UQDMzlOZ1ETeF3JjOBbwjLBf4dKFgzA3QLHKG5vfnd0DDM3SU9JZkBbgWMQ9DLUeWPSjb4ckV9oQ
VtNvVJJ/k6XCuFeh0sRZzmUz2EctJTJMZOtZWq1LRF1XEtV+pSDbSTk+h6J4W3z3ance40VB6jsv
Doo5KMMEtiHPRIqK+zZcc68uIBSk4qko+o2b4dINalS1xaxx7taNlSymhpQfe4qrzeQrT6mlJ1kz
zzIwB5jm2K9ZxM4nJL5Xr16Gi6s/OBUVmWWHr3b7J54IoOUoOWOhnC81nBuet8fErudH1kLLpoxa
nO7YSYkHj9snZj1rdPziT9u2r/HTMNj1pRjN+v7PhybMv/JU3Q0mpbfWSzKKlnbeu0JZj4DHCUsY
u34XeoY4zvZnmyz27yRIGU9YTfRgjxvo9RrCWckrt251Tj1cQrZNRRjXQXrJLGehPwjyPet6EEJT
WR0gR2WPrVPIc52qV97V6cGs7Whv2HB5rZ6xOwrgGU8PkAQmGCALsdbc09HxDzkcutU//7dk2H8n
e7veMWfVQN6HovXxkGAXaSJt1uZ8WE9Z/IrhrLgwwcO6Qpp7J8MvWZTdumDQvkYhyanWumvQqMvO
aZkPGwuB9tq0WvSfpkKYCI1FU9VfxhKFJxgEog55BMlxjnczGz2cxUl7LZYEjAIPpGcv9d6xBUwu
8dWOQiPtwnWp8o9q6WJOWgIJS/z18xHMYb5hojlgnJTEBvrTdMpa96kqwhRlBDesN1r91oTvxOE+
4cQFizOpilKYvz/qBL1M95bFaAZh61unWRKu6GUpXAm/eMnnogLpUl/NoX5g5xhsbQRf5xFRRMxL
jnDyLjgZ1qEbXSnkQIswl8f9Oj5Qs3xj9GjOdFzOqoMYiYit2XUh++GxKqBazFAAM8YnBKgegjT6
HJnJ46SaqbSI60EaU+xnEopXqIlAihtztoWWtZFYWlbCED9O2A3XnEnpBmvcPkwshuZRTkE4/XWd
8p1AtA92Z1t8+fPbbOG/EeMFx/uXavDns01muSFBv8UOh9b8MKldCpN05+Bag3HWOeeAK9Hzyqsi
9HDfFj+2OPLDvlLsiQ1CmXfVRmRRdg85DfbOX/KnenQuZAJJbOjz66Sx8SXpDcCeSgKaiVZRtD4Q
QdzfZtfwvDTQVQl/bwx6AHJ493xdiNQTYUDUDH5LkaCfVKwNmYiNB7xEqOYddeHhhqst33CFobp0
jiLD26zi6W8ra7FrnBgEiB2u0LxeJIIsBoxg27ma7H0OoWtJ/O6xqwmuCI3+u6/aVAcKPbn03FbL
3hlVCMY/t7vQXxFkz6Hl22Ldq2qvSkTpMrPxuRt/hOtRLgAkXU1uFa39NJbXvs3J8DTrHrN2OG98
tgpQ4dcWz+cKriglu3Iuoy1AeI/RB0MWbnSPXwr9d2FBnMv9GOCK3Lpz8u1E8TGdrfIgRYxMPhHr
sufmEW12GiNxaXy/eqPVRCW/CMRgQyIOka28nauyqxEnpKQ7/QsMrwBwGnOFkO8g/93us0xLVj+T
P+nX9kXGlnXwo3S49OGydSCqgkYfqq3ADdjKqQdw4qP9aiDHGY+jOUQ0Mijie6D1mzL0HDS53B9m
7JpH1t6bEJniRZaXJl6cjRcTVTN7B9gLnFuZqnYNM8t97DofYb9LkFecEGN/IuYfT44bG5uqC1zu
8rmH5+NOW9Uhi5EJ+0nV32WQbVIM7pvGofpAS8JqQjUN3+Oq35VOhNjdM8UqwVsBFm4GOxVj9R+H
9CU2b3JIzC0KmZF9gqSVhZglR+tUy5kQ6AEsQuh2n7LOFwCbxrgmj1TyabbxTWUNhCWWDKZo0t1S
Lg/NxH2tiFamu3APeAOpYIqkPqu8uAWYR/W/AabIT5crF5FHHMfuFtEeu1dce9v4lTXbKewKj0v7
uRYgETnE5tPss8LMIh0mSdBilBjE8JbQpEYCdrcd5LIhiJ+s70psxOjWh1bZ8FOVk+36mENdFdPf
vLH+OOxg1wkjDez4aXAa499NlgzHNDB/JaZ5I5u02ZP4YCJvgkbfY5awSa1Y5bhCdtbEijvv3I0v
pXMvreDm0pEXrmr53X3OzIblnCC9HrgTbM12zHVknADkaFs60HPDy1zu+2H625Ft+4rCyN85MjuK
WBChUOMWHKr0ngz8uKqEOUrschAnBAufgQU0a0na8l5J7xdUPgecKCBVnvd9iIOB4yDeUPKv1Dh9
tkiZCNsUN0yP7BM8MmtMxTvC4pafMlykQRKdjqR8DtAYdYzUVRW8A7d8mny8F1KqPWjvoiVLgA0v
8vEki1ADFxT8/CxcNM2bKqEWsSGVWKTy8LS3Oyn617Il2D1M409EceRtusdYo08CArwpaIBgd7rd
SfchzV3nsIQwR8ZHidr2mHEQrSc8LAtzd5YHq7oyrLXfxXRJDMh3SexTAqTzfeFZSrScwNMX/Qz5
gzRw3J/R18hRwvK3fKikH5ytvoUo1pIrq6A9gbKMdpSNbwgv/H2Ses8VxqVNa8Y27cldKac5VCHj
MJwcK6IT7ovok2s/+NyrsXrJAZm9RcgYLgM9cdbEvIJMao9ht+wscmUp69qXeEKMFXEfoxFLvhD6
k7w3QdOKgDaoyv1xu+grqUhihvsCX5LNdViH0NGDjWCxn+IMxm+SKuJXiIUW6XNfZClvJfbcpXqj
mftjxXyXMoxS6zZSaLW4F7Ni/Gkbek+juXmRcmCXDNO+tgr41VwQ8aAQVIQu0sOlO4VGfmTPKRkC
DGQc0TM55GututBwASXl57Fjg2TFY0Mbo/PxRIG+y8M3M/koiwpP6KApdlsgzy4cowXcU2PLJBPJ
u59HKL4YQJW2cXYIPd4SB0ikq8oPoRzTp75HX2qB+jhMzOioq22mY7zkQ3ZEKi8Qu3YFW0s7c3hu
vyHzc6EEctejna5oJwQM4Up6x8kYulOPch0coP484hqngQ2UDeFFNKEbTXKSGGrnJiMCRyxnhguz
fFqO/RkFuHntgYyhYopvrEC3U1w/GpUdHXwx/PhDT3mVwEkRCWsk48vElgCuSAEaRmW3MtVVVG61
y10gNVl2IuWA9We3L8bpFdLWa5QXT2XBLR37REMjI8nWM31XEe8LTCRwvFKXeNjgGgdK8VTahGvk
wMOWeroNSNWhm5xR/YGGDHPwK+lD68aEYjnlq+w508YUbdhiIFAqnD7cBnUx7K1urPfNRIkJtlxh
FtIz24HPPXwHQosuFWP7hlTii2P5n8hPN30bfioJJCkjoiztEWLbi3VpaRxFN/p7uwe+H6E6qfvm
qWnI6+iaiMinwnm27ch4khy3eIPHjzikm3M5cRXj015AgULYvGrg7K0DJgexNX5FDsdT7RLTEXwA
4kOiaNvPom0fW8N+NET1UCLZpCQY9Pf+0hbO3WhEB7YyPZi8BSE7ct8zX8kU4Sqdows/R3bHcbdB
9LXJMhahmffsVYw8clIEIAvib8Az6MX9k6BipxJiFidHn3sECT/eKCaZyGfn0NjSaRItzMW2Xepi
fJ/5xTW7OTRasUqu5LnDL62e6g5NeGEHOvhYnSzb97auz3mSudK4eiq/lDlpo2o0YWaTfHdBTWxs
AxtDm+NFcJsmaJ7JcI/QbaJb6zZp193q5RqIdVwOmKbyOUK0HlxTMx1ObO4ZwrDrnCTp1rHz28f1
fWGuBMVao+Od/GSVLTj3EPVLDRl4RFKVhM3B7SrWwwY14hi85TLFfx1FD0Hn9ZcKuYIbFy7zKG5h
fFm7Eo3rDhQvbFeGDLHNBHBoi2nFyHvcJoV5iy0AM0N5txayHywKkS7NX4c0qw69yWh29tjkF8xM
Q795YS+koIahncuVrTYLEo7IkUc/KU0AN7x1eUqMjszHj8I5EdAADjNkKjjLFVps79gxyc4KxQvJ
OOlkwkbDRr7K/N5dKbt/KNt4YdLV1MhK8nhdM/phBonP+1oPUNi8nNkUXy61pt/1e6YWWPmsQzCM
n1W4zOeRWjo06/Ix6Hn9OnyhjURcOqk1EKp6J42S6joCw2C4j8aSbYaehcTURcDxSPdGwciyaMyp
P4PUHbaY4FzkihXvA9SstiN0Ji36bWFZcIT4q0urZcHReVtAOdxuWbwtlymkvUpwpghybMhXB6Pq
ZrvMUi+p3f1IGrdLAEe0MOZj0NnFtqOK2WrWJaU5fpyiJbB6/u1zNs60DfNgHKcEiLGF7PUfnX6t
st0k82JrVim9j2IAzcZfchfWadJdiuE9MrPv3HKANRAHsLbrKt6jwflrkbDOi+kCaIJSipHF8VdG
3FbXeSqeahgeb7jm/ou7M9uNXdmy67/4ncckI9gBtgFn3yhTvbakF0LNFvs2SAbJr/fgLrtunbJd
QAH2g/1ycO9ptqRUJiPWXHOOieuwNzdIJtXVVoKtdZW228Qxgz3LN64xqGGPaVlvwDjtagTOI7yB
FL+GC+1NWbdtyfO5G0K1aTN3EyVdcMe99TJ20xt93HvTsn4NWeturbI4xVOSrX3KCTddF3CzKW8n
O/oyQKavDFdgd05/cZdc0fpEeCCu4oNOg21ScLnmsENRa9Y59JVN5js1chOrC3y6qWqebI9FZxp6
2SExjFfeVoF/a5Z0f4UmO0B9aC/WC9hj9HJuJkHbgJQPNdGj6op4zruRkKCyaYVxWTvE7mPfF+jG
Y3KrF5jo5PcowKXm4uHc98p9x7W56TE+jMy9jMzlsWYVsbIa3qamQaC5jxf788qIoaVMyvutTfvE
+kqTb2EqQZIOEv+TGkM653jDDIb8JA/4QW3Zve1371qgEPQITytcY3qj9Q2MrvhqBQ+52YibXHIQ
Y71+l759Sixa5pFv6LZnFK6lJ58yOBpUL5erSLQwT8vmkIk23tRsNR/cOrxPBn4mdifOtc1IkMUs
7vxsfqaAqjzU0fIyjiWOEAqqz3DzupU9GNB1p854gMi6y8DQ4URSBLI9/+gpqupKoS9woMfLn/+F
Qjpe+rZ7N6ghOPzjH0b2YMP2UP4a2cq70knmb3LuDoD5f7tce09pUhX7sAeRL8cuum8h3u8yWzfE
FGaxL7E/4lQ5d0xxO5qt3ZWlcENWFcOR8s3+IRrV8EC92MEGPpXTs6YTr7uU83ZIHXtnx1xOVzS5
mQe/ZRtmd8OvtLJOUeszCi5FmEEOFMPwZp8yCNtGfOLTOU7zyBo5tfeBprExGlA8yULjH1puHmqI
D7JQxd6TOr71bVyEhn07qjSipLG7dFVj3xaeeVNjvLsRkfPZzTrY9Wa/87TeeqFj08mkd2Eg4o3N
Qrmc3XYNKeRA6pvHvDVsg5zPAmr5FqHmUlUlmQGi2w61hmAVeUAO9Q51ozwOQUoqURfuXRzNz6nO
xbUCc3KvIp6gbHvkMNqPLkU5W34JiBjsi/hVdJ/sBI9GCTfVzd/TXMKIhzyy6p2CdDtSrCpim4gW
Vsls4hKX5f2jUtmrwZbGn7OcVwY1mirXr0Zxc3fq4nlqts7Sh4QZ02IjQ/iSwoa9HXbhMa3NU2pU
66oW5rZpu3UatPHeIYXJ8QSRqyfmWAJN2qMdJGblXWPNIZK+EJXA8CCqfjeYw70xMELH9eBxayzX
qjs7QqFaDbBp6vGproUAry2jdU+8xQ/659TqNSZTORxYqWKOqGPSFZoGzRZCEQLJVbqa6jlQ+PvU
7F+BOT402aD2bNkuYRukh15iX51qzaU6H07hx6TDcFcQvltN1OBiDU5IlQXiifqw+kzzjOmnj5GG
AM3jdsnewWgcOoEHWfc7OflPeLMeM6fDSOrVtNwN7DNh59wnPq+5oWu2BnZGy04u8pu5lGwUQBXe
RLPjrAE/sZhIbrinhrejRzGiQD/aFRFLYKPeGKr6GOImfyiZPAfP+DUUU3kYZvN2LEz21mCi6YCj
6tlBDNul+RW0DXfMHDLtTCo784wXtv8LtzIIqPKhFywnLF6U+OhBAhqIaWZCVC2lyIqxf+U6A+XR
E6VRIxJJMfJbA/Z8Z0UpXveo/EqCnu0r6tkE+1XFSKGJzblvG0wcCRbPnZVgqxiKrYORd4XYrfck
LdXagZy9rWPJYIVstLILjcJHrcvGC1B3uzjGd4h/whzdrZdZ6ubPXxSR431W0KIRAb9cVQmbrqqB
azWkw2lOqLcJfYUOy3ibC9bJQfTe01+4tpMmoSqgvbjqPYOL9Bl54Yl18LUZW2ety/4VAwHg94Gm
7YAM0cj3YYnss7OMeZUz7G/pApI7lWT9RQ9vSYQK0gXTLUuwnRnRAilV0XOXsQketxrVA6CeWzgQ
cVjs+1m3n7Jh5TMpE+e8TAMMSD2EP97k7lNU6VUgsoUDGzibxPtUDfQANzfVDsoDw5erRiBPc9Pv
CKXzlE7YUykwDK5h1JiQBz78cLAUnTajiC8WQvYG8KReZ4bkFkEPLnVRD3NZzFsoPDvgqGJbpfh6
GiK8wDgocysk42BT8X+ntudJiWqcjVwUbJ+rdVE29pbHMIqQgyYwsuHKZPVuSvOtx5mHxab5Cqrg
fpZALG23e9QxZuexj34ZtYN9AygYL+vWGMJvXlo4FZnhk/AHpgFmZCUJJz0mppZog9Jc87fQTtuU
cwtR5mhaL0p3Bjex+dtrA7LALuz9wnKuqs0fM9dDqe8reiLLaItAD/GgRIkfxV1a5uAKvNfZfrVk
8olTl5+yjhEA2Nus7Da4einrA9YCmIqV2o+tuoAwkis5VBTrlQU7UUhYrEOCBGXsNo71K3F7ULUJ
kdtYHMNgJg80Bb97xrmVmbS3TRK/ZN67D3AMfdB9H8pY7ZIEYoCk92SC7cxGtEZO3hI92U9YXEZp
39Bcu2nmdp9N+pKQ7wkNlNuWcPBq6WjYJDP/19GRREIJz1EHKdLI9XuFTrOq1K0PqbQrWgwGJaQ3
yBOKbQBmIruAxE9VygoMy0YpSWgC+6HZtpeooXGsRkRlQjhkFWBclrJr0oynJDIOtouoNBhim/jN
ixs8u7WDhxc7lI2YNcyc3MBQNeiSPI73vWdSfGN61Gh65rGM1LnwnF/57J9z+hnR92l+6FtKtumg
nh8q7V+WhRC5wpULwQutzas3vdG+2a71K8ySgp2UrzeJaAjbY5vxzOg9sVpA8HuXMkuUVfpSIPAy
FZ3HjA0zm7B0nrba7I5TCGhb+tFnQit5Se8XK2h1DWi0yF21nU1E0cE3nlIIZmyQFnFlAsFdjsER
ttWhTWFciZ5F3Ai8lYWOtAAPWOKrsx/yorh0Vn1DmpML5K3Pnx+Ldm/lJrE1R2wzMgWYa642PqF4
Ko65lwAAmOFxkbbcV73F7g/dM0j5yj7VJbxn8NvENAeHKj969I8RD8nf6iC8qUUYbKYNt951j77J
kcLHWrDgXvm28zIDIV/XH8IMBcXBMEFDQTR0IP5he+YlX/aZlerYaDFhK9NiNDYPCoQCS1B5DHp3
lxHtW5kl/cnpcDukzZ324mcTnm0pWMxIbWxUXdzbHWlIL4puBugDXTneY0POFo9Lu+KdzqKIfEvb
Rces5dZggJOZOn+PFfu2Bhm+wqf3njRDeu1mjMFzD78vl5CzDSt8H6Vqz64nzuxdyqee72Y/RU26
mTtqYS2/P40Ot6ex8fujMpMHHvlsglr3paz8+SQgD6YJKENAfJ+FSOylXv6ZRwR9Imyt6hRehkfJ
BL+T/DJj/VhzTC1bSx2ZTz2rDTlGDFhUqtvFgXqbnleXSnFflufZYkPZj7uo4EI6ReNni9ucsWu2
NkXdlNxXNvjKyT6RdQjBqpt2ae9BKYMfVcfR/QUCITqIUVcnMQ3ojgQzAbM0z8qFClEPVvbcxeY7
sRNqUhWWOd8cMCN4KjmYwn+qomZDICqBMgBm1csmIndlZkBipFXKxuC/mbqQWGLQXuX4mxp2+WiR
vMYeMBNwYXllja67GQPirL6PlEuHKEkh89J1Y3INWG5MdvqQj5wsYWKzz8TF1mcak0J1i+Wp2/PL
sj99OZR0W5h3wdIj0FEokFEsQDDEPcPLTugbYKNAQ9fSQVDZzODW0kuQLw0FydJVQFxTp0N7k7OQ
QFpM4ABFOwZjY58U/ROrauMOahOoiVYfTD0DRmaT0zqpdVcEuFEFrwpuc4K/OY+Y2T40au4uYCJI
x6bkr7pHojL9uY0YDmtW7vBk6WQgzLJpi2FEfKitHWyd/EaXKRcDl/AIMqupuWTLUvnb0uNzZ1iW
osJQajQ2GiG8pRuCZR1I7J+UygjS5WDQp+RzpEzCo1QCUDRb8qR6dMxhL+GeyEED/1+aKCLLvzRx
t6upqMAbwcwUYXwxraPmQGJp/dy6yEj1TbnM/e1+ovBiMOfPmAKMYcbQRh9GXT0YDr4CXALOdaQy
QyzdGV7SgxukTUMuvRqCgo2++aWXvo3Mgx8Set4D5Kz9H3fqmEhzxZJWbGWSfzQp1RmWukRdUR6r
YSo2uW//tuvZ2VY1fR/u0vwBXTc+Av9cT8mY33hdx0OkLvbVSMSexDZokg5bD9iFg+PxxhM8UPcE
HnIGqxa0b81ESg2J2QFAzigmiefmYCR9vncdB5CH2Y7wGD/rpc3EWXpN3KXhROFneHZSPnAW9SdU
ukSvEYUoJNu249KQ4lGVAmk62bPE5eq99KiYS6NKwsW68oR/p/60rSAHHysKWCT7gnxpZMGfxgxJ
SQvUBdpa+nq9NNLSOsERujS6/F9x1f//B/IlImNhd/+3/Pf/te3Ljy9AEv9Lnu8//wH/5McPvL8k
SgecT4wL9Eb+w48fWH/hgJdBwL3fg20LT7es2i7+z//BDv6SLjn3wJGWazuMJv+w47t/4ewXDhNR
wL/gSv/fw/QV1t8Bur70XYz9visw/buEFG0oxv/SjV/k5JaF0P2RBTg1cY2ZNxi/UzQwxzH6HcpB
rlcx8HV4/C7w8aEuuSMOunZven5garx6hkapLfUOt4t7WSjmFx5SNZWJuWXvVcayFE3IoaobUG/L
UZ17dr3WfV0X1DMJL17TbGVhyRQER+sYB9OJ4OgYU8jdd8sNvi2rlegSblgV/RYp2g/WuVbl3bSl
a8/cA5ZIL1YyGZfSD0M+J5VmPT5l6kpRTEORfOWxBo5ddpHQhDmbGNlXkSqM7yxo7JMT6+5IprN7
UmOnjfVQpS7fZUwhaJomCYz+nqxOwoDz1oDHvUuoR6D8eBzb5wlL6+8M+6y/ypQuvg2/pFhMi5Qh
tjDEW2qH8UeRaNZJfV5uC4nBiEirE2Ox8kjIbXkQUcopkK6wiJTjDzpWj0Cs6LffDHkLq42Jf7of
6TT5hVcApoJshlsO1VhttB2au4gXjHQYD2sMowybZc3ZIVsD956FFoo1v8epgF9gN3lN9zbYVvJk
xMp+ARQRvjRzwS9ao2fjXnT18FRwPTvoKPbuvNhKn3WQUWnWuUzKIMHit9QvY07Gzg1p/RxLNsg9
jPwoDvqHOjfkpc6CCNWCcyEebR8fm4+cS5usJzloyDBh++B7x8xfmD8xQsi8bSI/wOglDYlJLZT5
vu+6+bWC+csVJ8hAwpct01bWBPNdDchro8ai7BGza43CANLiV2vxZHd8B8d1UbvJW1u5KXBgiTuD
bhVJS0wrE3qUctOYsHeAfKHwYUa2WaVmOKNSNn7xKGbkXfIJ1WjtkySMUuxBxKmACOTdFdBSbz3G
E4kPpOxetkcW8qa5rcMcY0Lse4a/Tr0xlHjQhJn/5FHXJsdGKce89a1U19m2mYUKECa82H8yiPk+
TgnFwWM0RIyKdnHbji5yQo0XubbC4iOex+FYi2xUn4UXD9YtTKcITrwlFuw+vmMrXFqSwCj/wAvH
K4vqs1Y9cIvK6AfYbCHOS5LlLO4VIYZQ9nuyEsXacCIWS7jed42TEhyIHEKK5O5IfZJHnR7cpGy5
nUOLRJ1w0/bc8M76nRWQezwQJdxQx36bDnO25R3YH5myraM1x8TmClAfx4x9Mhu51qcFFwUrzWnE
GVrIBUTUl/VgH1BQVdHWOxTNTRvx7p7DIPvCijnsuZcWv5LOKa9mxcpi7gL14AwKY4+PmE1aEsel
NMsPuA/eprbG5kMT1HyN2/y2EssaNk8NfXIKKvUqqmBvqiZytzyQy3VMzmQXkSXcAUz+bFWp3gMR
0X3Nnqh5J405Q01Uw7fptBiOiene8g3Na7idDCOE2sDtpMW8qwyQlJLoFWOvEZ5FDqbE4x7FgDCb
LKen1H9H6ml/otBPv/veD3/aYVaaVeVEWDT16/yV0F1wJgBaHCvTrT+5xzfc6uPo1naK8pdu5XA2
a7YYg5MNP2GMMdUKsWgB4CtJl6YQu9i24qmjaK+cnEVrt4zgFHFvOwJDsQEK4n2qBlUVBxmyCIE0
Gm0wntKF44rMeOYLUghSYKR0najDjGUn2yB2nC9QFCO98H5zGt1Q4NSBTdUhI6xdIcLTMHvjpmrN
7mSTrf8e+nTamU66MGzcrLyGky03tEv6B+lVzludW+Zzk5vWfU1I2OQZ32gewh4BhXCejyatYjdI
h6yf2YzvWIqVj7nvICH8iyP5rsqnqCr/BocXHJL/glf/Px1t4l+z4Wmwz0ReeVBYInaRZRcFJ19U
ZK/BGNKgJzi212MxaLHjTjc+B7EgHZnn+BXX4RDmWNJEF/KvlI1mdNapEW2bwutOzoy3auUVoDc7
/Cb2XngutVrcA6ejTLOlAUoGVLUb3bfOGVW7ocAdHBvWBocSJVC8LNG7zbYXY0RAnDUxGENdw55e
2DnPe1WP1VULHe4lSWUcOXlbnYEMhHfIhOZZFBg+/BiNFKvilINdT0LiSSU6k51Sl+QI45O+yF5s
xZTLbWhHyVEbWn3VJuL6XCxZsayBRTLPRtPsiGxYGBJUVFIIGg/VQkdEeLY2FbHS257nFEgg1BWI
DXi2y2/W9dpbkJZmy2oMydOY3kUe4ckleNRrkq0VykQ2moW1jc1IHbE3sdtdxeHgskX1Oic7xLUk
PyCSMmeV2YCnI//Mwi1uS9R3XEdftK3XR7MzDH6GtKDimfvFJxQLm1kUZwWQ9nDrtSwLYDwM3ZpG
Y/eRbaF1No2yvy/Aypyl25ifnpsmexHMGRKmnPaBLLwn7Yao2Y3V7JUNqyYve7qjXAer5ERuizW5
+20owz3MU1wfDRr1aDA3szMdpdAnBhUjx7TX0Bj1nl96uLYcS++ayvqB8m7/8viVnI1xBDX156Cy
BoNrxHJ6Fcs5BsjJ7vccylhKK+ataqXZGj8AmeQU5IS2qBaYbeun/nNO5k2EUTX/c36aOluSDAM3
gzXFQuGFnk/v6EDCNNb/9gfHWcKef/vgMCT7rmn6JnxZ27asf1X0ADW+iVOQSkffxoi3CS22Lxv6
B6db2EniWVedZE9WJRkgv8qFkhJZr6TKy6dy8a61cW59EyMP0nUh84GjpWbXu8voHAZ2uCwTW0u7
3bryOU1W2tSYFmIvBFhi9wmNVKVvxUf8376+HWXOewlju35RPMAegtQkrg5BMa2imzqZ/QsEyeyu
axxkD57CLWYJgSRigRUZYThyB1uDP+WM8+ohaHCmq/CSLJilNO+SYw0ScFPVxjfLt2Q3thOfCTGM
B2f0glMwDew0bfixPEOwwtCw9aJR7AnekLc89RaDN28MuQsHPsil5WabSs6onZq1/cF3WwNZFRjS
kO/NoEzwfOKQ9C6RsqODFQXwla0SjoRStjzmEZYmjBQG9It6hglJCv6MAIGqO6nk1PG5WjWa2l3R
0hfNXh2PN8m6FblHdcD47twkRVvf+a3lPqMFis0g6OVuIgQFXRGGjcypAy7oTne+rm3KubvlGlwX
JPVDvvqccB/P/ECtE+CQ7yLiD0RkppGgCyP7gYHYfyr4iB0Mk7ReIkF5TNaEtyVZxJWmBZSs0sm9
k9wM7wZPGB8alsALLUzlVWsDmbGJpvsqbtofJo3+Gsg8S4DO0Oou3ZAaB24EUVB+55OsX3Ppsjfz
oUtJPq+Dg9WkZrvq5RZi3boLCzk/elOUDNdpeZRpi6LGFSau4r12ess6jX0AxMfkwhRvRFKPoGUx
Zycnb3m0GmPELrqyEg8KYEM1CVm0iQKFkbXNXv15lrvLY13+ecITtuVhb1gxPpDcyB70n4OANxiH
AjZFDojsz2Hh/zk4mmoan/Wf46TGPMOHtZ17lvHhFF2L5exx/xxDGXXi92Xdzq8kxQBCV25/iFPV
4V8UlSSc37AdyQCqrqrCdu76SYfNcfQTf8TbapUvGNeyyxxlEsSxy2o4DYLXHmfDkyuq9NT3NFTO
RkZERpht+ehomKjY5CY6dGdj7TcJybFZ5ubJ9fXAgnrqarwvTY9gaS8yMAAJyrPYIteT1geQ5hjh
C90cnRhPL2uQOlgjQY73A4rxbqipRsRPq+x0A73KgVM5je8t1vgYZnXfUH1U+sWHQUD3XE7U261y
9pvot2CqqW/gEoyrDhN/sypsdsIkn5P0ISGg8lGrZnyy5FjepFxBePCWtqLBsLScw6hpQdmk8WSv
pZmjGjvCE/dJ4uTFWlAEDnlLujECEIzDJcfWTe+m3xpXMhsECI2SWCSp0i5+AI5LX1jvkcJwRfqd
2jUmVbNT/i82Si123zoGf4d3K75BnqfJgZYJxoka2YVVGKuAN1gZxWM9mu2z2cI32NWDLFjGV21J
h0zGD5cUTf5DjLF8g0VO2RLVXsW06nFaMmGK3py35E3jzwlHztL36wXvuVM5X3nmqfmsu9opzxOQ
oXpnlJ4HfWmO/TdPKPa7M0js4VDHvcdRDIjCiUbjuVQOTXMu+VUGme7RH5w6R1PKsMoKAr72tllG
5SRYfGlZEEd6XRAlpJS5aEz7ODrusE4Gkkmrpi4IPtIS8kb5ofHTsW1hPZNgf+OBPdGfy/V3uOAb
6d9m2rU+I5oa1U6m/BeETHXyUPKJCnZZ7KGbq6DGnlBEbN0z+jxdgiMsukIDXY5LVOJ/OTnBtrVR
jsUWfX14sForvg0o84mZqNTIMRPP3Zmy4uAWbT54aGO7vMq5xSU9tThKS1u4YgveHF2hJBRC8N7v
2MMwXaQfrTTYkhfMYZvUcfg6I1o5Y6WV4lfn7bnU+Ajlr1rRw1bPvXwYSRdlWAZ5pLFbK0xgGjIp
EgEmpGhLWLmJlCss3KQB+NWMB24fxJ3trA+fyrAr37OmgshC+gd3OcBhpkM98ndI8/eolLYhxJtP
NOmtHm312jdC/YyRSRjb6Dxs0TOT64s1mktzTd5QyRP2hmPcqL43yHxTYMmZybZwXKgISXhh44DI
HVAXR8tK6+srqIH2NrOaarHYAPdaSa1i+tRYC3BRak1xbfJwuZ6OIj+yXKyD/dwHINJsQvjebWNh
0drMsiSvzx0U1slUtoiyZnU1LUyVOvBoA5WtRPMHpc15HyuIRauAfMkdGaZ4z75UvXg02X5HiAJY
ncIxaplOc1SViQ/hByP4sOoxe3trBKRmww9iQ+1ztHeeo3R6iWjrw0U3GwHWt4BFx0rUsaZpd8gY
ZBo+QWQ4F6+E4fnNMZ377kk6eWptZIhQsjJzUUZ7ARj2DD93QSDJcZ83JBcw+Cf4sOacP8yyqSjq
uol3V9AuT6M6MdEHeEjC+qNgD1JCMetpXUOyGbYDPQ7JfmzkdChNr2JBHrj1dqpju9pyyGi81zmR
hxqi4tfczuKsWE2YW+6y87gKSrfq1gXpmUM4Zk621rE0AbTIlHyOGGtZn6ypx+cUymp6r4nmrc0+
LZ4pJW1+O5n2mZmC8pfjZPGLJRvrQ9he/qxNgwZCS3Z75U44OntV7wjf9z++VVflpvZzCgLJO7vx
GjOh9znw/j5Fca/OFi21FZ98z/mSXqRYDAW18+QN7XyaATkeUcHIwIC4pcqUPeyGT2sDH4YaFmZL
MOpcuVOKOefaXjUMvA9eUHE+11z51pFS/c6Ja/cbXGjzOfuOx/Rq0qpBreX4VPRjz1Qft+9t7vKk
5zGLYzs3nVMIf+aX7XJZHnwM+wy3GkO87+F/xytJDTVOJ8z4g41+YeX5s1GK4AGrnXetG10f+L5x
OxSmCN7jXlQHFwoxXvlEtpuQ3dhNaxXV71gR9cVyBMwYLdOJL1Pr28+ybYObqHQSkhNK74csD265
qVSf3TjDH8inGVe5HYfJQUoZ3PRuNC0TN6YioctLXA7u3oYCcQgqv+w3kICDf7qP/5+u1Pt/iG9D
UwP+PWkyd/zH//Kf/jeQG1ghHx2qbvTR/r0v7x//8X8H3si/pIn3wgEr4/mLhv3PwBvzL9txAiL8
JlBseDf8k/+hsMu/LNMGZhOY0Jk81/qHwm55f3mSTjnflRb/qeeJf4/CblNF97dxit483uXStmgO
sMl3sQj4u8RuhulAhdww7saeEoDZyS2uUCWLxBjc+tBXr81E7nJyrOoY31nt5NyOcdnvmPCjs2GD
O0uHdJ0veqwT9HgHtbgAFBZ3kkTfrNr62mvNqdsR8c6s6mYcq11tW+LEhSbcZfoH4A+pF2cmuOgh
j7HJ/MxNPAsI2Tg4c/tuJLUkGkPdZFqMONnZajnpS7xsmdyPcB6g8/Xcvto7XPPXBq1kK7n2haWj
1+ZCNMG25/nPbei7W1GrpcDOaPYJHqmwd7sVZRgfXTFFLA7XUeXeI3zTtMnAs6j/byR3MZi892N4
0+Tyl8y5iCO6xZuyvLgj3cnZhIXExPTLHDiuSjEifBPWxKF441vdS+yrXZvwlFU0C0wxnSmQ0s+a
vhu7c9YmVCtc5u3TkE+/xxRLTBBUazvunkkc5AeV79GQQ6zA9bNXMxCqXOy9JFzDLhhJxiNbJGnX
Ycckt8dj6CNP8XHHowUsrbDPTElIl2uevywrRHeNRgq7Mdn8pILNR9uCeYt/216PDRaBmU5U4e70
wCvp9Majj7MXiqJ/zsJinZEJoLcFtyKyciKRNLEgVO607adkAy10wvUUYNmhLToSto3SXe86QRVv
JDw2NYF8rqAs4lfIPWInBCamJuAyzBsN6webX2eGKGFjc3QFbq98T1sO+UjVtMgyEYSyOHjHCb0C
d/th2kQcBuWX69rssfLDauAtlNp3QrnYpvCtld2cED8cj6R00ZCz5LVH9doMVe4AomVZQyFltONZ
DTrQHNItZQLBsS/c1zipjnkcmKcRy2pnhflF0nHEb3m8M1VJ+eAgrINFmHJrx94NveTDJ5+PJxGQ
KWOaeW4yarFZtlcPXuTdZUjfp3Yp/C62ZGzrd8UrHjdgqwF8hx8quscp/zTmPanK/sk17fSTnPXa
dKrmbDa0ooeS8p0cFkIq7H0HOv7cqeKzCU3QcrGYjgQexnXO/nU1zFx5kzgKF7kSqreAxOpH4Ezy
KblXEm2MbyimEEAN67pk9U6Ucz4U8KFPBkMOpKORgahM9V7Bp0GcAOFqlwCy2XIzj0FD33I7q7d0
cVAOgLE4/0pEa+8s8ssICizcWDVg7Gh/+lZfYXXdBLxCq9apNl5I/DmBA7bOiD6UDJMVGxbkbrXp
yk6ua7vBW9MdXOuWHPmhh8DIW5+tCqQG6iyhilInX7v6QOz+VOWJPkveoETYMr6G+4azNHmg+2bV
Ujq5jbs84SrFGl6ES9dGj04yKYDpE1/f9eZyy4X4dSAfvcYj+epXwGxB0uXvjs26JpQUthhhyVcw
x9s0DB6D8rXAx96DiH4SqZIrz51JzXhhe7ZtvHW0DSgeDF6FZyhroN21xkcljPPojjs94Vr2igjC
a1CQEiCbnYlbXHbGupvJ0HSGt6+DEokShik2JHw7EVmOsWpf5jS9lO4x8aoLLAAegp0X7w0WLIDt
Xhq3byGsK+/kes2tIc3oJs6TaZVQPXSow32uQueiA/0ArqEgVrKNAq+/DQm08t3tsZ18BXEa3fZG
fh58aX16bYNEpmnbleN8EFzHBGaPDWsj2rwZrY9VHj1UyrHP9KQA/99gHmmvtdec6JkurnUdeGty
gDPPZdxtxhxSR9jqG5HLL0TdIyLec9oFb1ONsbuLsa9Q7ZPnhPErBHRIct+ij+la9+Bz+kuhF5Gm
bQXNIe0VwxxLxc0c73Ona0iCDwza5JZWSXuXDpPcVG7j78JyPkFL//J7+6Es6/d2GGCeZZfmUjvZ
Vx910GFUHq6b+NWkZHUW4mr5JCp00JLKStEKde6nRGTqmi2iBnoa5ecOZeyIJ9NEwKXdh2ZHagek
9Nf5goKaKAUJo/BFsSha9RZzYBgNxS7AhSWj5MQdDLusCr8HiGt6xKQyYYCPWF0zVoz0W2VNga+5
Q4um7nxwrXbDXW0FCmh2liIu8B+A5346XNijlb9klv2ApYkdmUboS4nv1YZGbW6qrVfidemn/oib
bR1mkbFyKoKqi562slz/OZpnscV8zkHQPwgF7t6y+hcj6A6MgyPBpGTlw19fXCukV3r3CT2gPYX+
ePaMhhqdJsDD1kT3yFnmlepuJjSZ1NsyTuRlTp0LjusWcq3j0K2ZnXPmBTwD4zdo5BTzXw0HrZIv
QGxbsrZj9LYEPHCilcO1I8r70Gq3Iqgbj5hq5wdrMqj8KKyzPzH62qHodqbRndpECoq2STmxJLir
Ka04RITF9wH7pmMuDH7kiE7Umaz/usZUZbuVg7Ocv4CwkFfBr38qX0Plx0+d6rcDgIOdkXFWeHYT
HgbLvfObMj9XIUwDQb7qWJclgUoHu6pMyy36KL0XDcmZhpHhgNbcbCwnVwi+dLikjYp3FWUCB7f9
0+lhfsYk5J/G+HcdGIKoQOVenSWqSjuT3IMAnHYRM6Bv++HOBkN6NvLSvClhvDB76h5vmCnO3uRQ
pjR3qH9Fe64MeUfTSMDwKX4PM3bomKV22g/GwaxYEPTTZF/wZGCYrB4CK5mvHtZXq+vPWtXffRqk
p/9G3ZnsRq6kWfpdas8EZyOBrlr4PMtdrim0IaSQxJk0Tsbh6ftjZHZVZndVoxK9aiAhIPLeK4Xo
JO0fzvkOx9wyiKsrsyVz44fpZ17/GpkW3EuFBc5Mz24dPjRwWXegQfutnrtLlh7Ms7LizKEBkCt0
iLjUUM22uYs439GvjpP9sqLiI60iJshJ1S1l13sba/CxmKfqbrq+9pABr1iiRl8Z3FcQWNAym6n+
5WwMYxp25Xz4wU/QFp5h1G8ZcK+QqctRY4HA1jd8i01Zr9BjMWMIvVWK3phwActc97aYVmU3siLx
YrFoMXpBVXU1Guo23WJ3NIDSVCfRpfXKRFS3VP44Hf1I/8T81W1tjN/H1gdjLJAQMrMfVr4ptEtq
WdcejcRhlHn4YLunGl/SOmb72/FjThxg4cENw03MfbLGWj1AgHWXXMiFUOIzAe/WZt2tHEvcqdOG
ndM59wQRCUgQ6s8UqyqmsV3rdr+YVb9RJqW8NnQWsKtqUO1a2N9xauhsPasn3AUW+mJXLMHvhkz9
a7lHyO9dTXtE2O4ykUajukhcZPcsjYyrr5kUf2SU5Gjvl0k+3KuJYq/CMXHJAu+xVglGS9zDh8JG
403grLGxc5vAJri8Txb/F5mOz47ZvGMF7g/Yu6Krb/q/XBIzRGLkkDBNkv1QyK7MNmefp1Ie3Z4F
GNbBbgdlwSd+yPPmFMe7cmL3ygF+sHzjUva6elJheGGb2hAfoHekA3ZqDQVqooQlXy2G2r/18k5e
WOwXa41IyFVaF9q1LbPPsBr1N7/ITkGkmjMguuZcaXF7LrXpC+uzj2ZNW5FCTYQEW851NuBZoMJk
u8Cr8TG0MG8kqTe8BDwRiyIfjIOhZc9V3z3NO8hVV5GXUI6PpmtdFNtqVCkZmDHVfHtc75XpjOOq
GREQh5KZJNt36nYIZES3SPWWDzNAiIJB06glpQZoQgGZLAz/GaAVk4A8eieax144U7tuR/0XsqN+
NUZjw2KVLJpad15MT92nESBDYda0nLPPUQ+ueqxfGK8+B/64FQ5i8WFKX9JhlekZGTVh0R69ujeX
gQCKAf4W2jRltPLz7BKK8sMnvIFD6VskZOAhXK4WkTucC73ayCln4c54cCJIxYz7H9SGgHRE95Ll
w8nzZu49DVLq2NjbCut3E82OXdPexhWsLzusKAwn1AIe4p2lC4kpJ/14yQ70TdOa+Priwz0/NV4S
bSufZ9hqVLc0B9xUk4Q27jS1SxY72wrfG/ewEQDd1PaCvmLVmZN3gYbB6ytawAx7LkZZbExXnfW4
OTfzgTnbgnykp+vWotgNaSd6K3trmWgybWM70WJHLCBtISR5BJlqLJoyeMM0Qe3rnuIxf0IdcshE
CoKkv1P5RdsA8ZCKzI0WSAojKrV0AEbjdu9tYFEezAMz7v9fBHAtNXKzXvHgsq3RkuSxD+ObXcXt
1ihTBEnDwJJC5yWEzNwF9pYifCoZcXndKR78Fl1+++T0bFwRN7TpBrddyhxV5BuPl/vBZZmAa4I2
1UbODMG7IkUGdPl1xC3M1TF541RmfyTMQW9ja1kl6AKKTKhz2VcPgpSjpGzCQ82Rtc1NQk/A9KkH
gkWvlSS7jY1Lf+2x0VIG/eTF4B6LEAtKxUfsaLG3goUrH535S20OnyWoV6TIsyZOAXbtu8h9JQRj
V5OshKvLfapMr3zI/OQhSXmKuQPVidixvVX1zslWY7+yEyzvZm4Mm67D9jURZLEbBqAzqe6emV7D
pgdN+FAqB2xE/mnZbffSbQU+tjNDCnxJQwsoUTlP9QzEgw7QC/NlaEz+AT1FWo4viRN9SFOyimbe
ryL7LQgg2qe62CFt3fbukLwloSsWOWZ9GED4g5A1nrxy23oOM8ShJYwoD7YsmLYtIqCTBXWBFbdc
pz7uy4K5/dqu+guZgBoUg77ZFTYbCkWs6MY2oJOT+70PUiVXipnOkmNTR3BMv1+GBoa0IlC8LXQY
XnndbDyAIvOqK17xKhmeNCf/FUVWtq206C2e78yqIJ1IGEzNMyNFZ1/W60xrkoPWTLgraxPvLrPG
jYxSgzWi1D67UB5mQcEL2wIM+r3oniCBmAvm47tcG8ZVltT9IaHFZXuQATuEm+gEZn00wvqQBIwu
qomUdzOaAFhYcD+GzE72vg63JM2ie5v8YnVAUpuhKV594uKFdrW38M0jNoIr2sftACoea49McGs1
aY9oBaLGJEusM31/TtA/LntCVjQnGE9lgyEXXqFYan3dPoDO7Y+Go50NJ7jm7lhciK/17pkT1esg
7pKNFNFHDKHlWoSg8PrAz15rV7OXOeX9NvURVzRjT6CvQZ/L9OxDUsCDH26TqyWHbu9MwAtqen6U
yBX8nj414UhZ8ZHchUWrO3BAsBI0EsFMaBHhplsNsmqLYqE1YdCaZdXugcGf6zY+1EOAMDR3fkHl
wEMI1C7NWjb6trPVJvyHY4mkrs5rDA96lu3ZZn30ugUQGI7Y0tE98I8iavcCt0xo+8/EqkF3DxJv
4bT0xElvdq9dwWOpaUX1nqkeneRU7E1SY9d1GX3lfaYdUFhwcwKr9tc1Ic4L2jcjqdz3MYmLTT0R
SZgzyuRBd9ZxP8kHZKEPGBvHLWIRj/Qzw97X5HJSfjIKqXLQE+6Yq2d29UQmb4aUEQZdS71g5wiO
NHqQMS8fdi72Jgy0iYM1NNaJr53zMTFOQz96h9oOTzNUhdiucdjFJlcSeeS3N9CXlC0EmkK4D2Hb
JKs8pyiN+1lGZEEoRbxuHM2yX+P4ZtJvuflmqmgyrRJRRUhG4gOziMeM+UKe+vm2M9KWsbsk6DTw
ixXQLjYsTqCoTiOdcoG0hNCI63WOumsZ2Zi1Qa96i7h1X/J0tHZNzFTAi1wud1L4p5rRTMhKfBeE
GT5X230CUp7fBc+0iemxU+M97xJmEZOYWZE3g6f6PjYM+DSfStKqi9vQZ4cgk1D+YqZGDSkZKzep
HmudtjKyAntHEsh7aw7tkewKSzIZ9FjxzMiD3HhB7B+K8YPtVcNMEMNlJOjOUvzAVfrUIo69IKdM
4FZV2smJYen7Du/pMCGbQCYnmcD7pQwJtwnf1ykYJCBIOdvk9iB+rO6ztDJFPXkb7bmFM+8gUrH/
mtZb2I5qk1kcVcSBXcigBadk0OkOeDeAljff2vwbSUVao/6YiMzdTm7DNjzuHsg5sbdRhkEqhuRb
qzxHLRmR0e3osN7MFItWqrVXqO07QYrW3slrY0FNhMjMiyiQaxZx4BX4d2NRn+KkvyYaCYQiqIrF
5Pf3PiihR0OpLIgjK4JZtDVGNjNR8l1Srlcf5nd0Wx9BKtJTGJCFoNtoTcSx7oYjQuv3btpXg/+7
RCKFrVJ9/1E/gStP5ozUY5Fl+KAs8CkUwnVm4n0NbH5l7yuP47ep0652UYIZFiBAra4dlqyVjuSN
3MaEY9esCcdoPYGSwu4eRdp6KCWYXiQ2hhuighFLO1slAVfxl4+tcSV7eZ/M5h5GySELiSJSmv5h
0EBzS4b3Ns9PpiYxuFvYtQgG/LRqUqs62a1dxlhxkGaAgvdFW4MfDh6MtmFiDMkdiUq7i6JmK6bf
stFwQYWEufTFRmauvgvL9mGK0lOSsvcvyYGLFFReQZosU35WlM3XwEKbk5zU6jiLXLaKxiZGeMZo
W42cKfWTjwvS8dXnFOn5IX8XBC+JRO66AW9b3wLVoxXSF6mGsq227uBueVfQ6DH1cH81xLkte0MP
13O4ctm5uOpcbzN4/tV4LcI6Jxad3ZheWnsNr9wmdQg4s4MjMxh0yl+R/C39ETx7OF1S7adzKW1m
neKQUL5bZvgCzec1rnoN7KREjlCAGpPdx1TSejD3Y7hVRcfO7nMOU0NbN5MyznZSXyw7+ILP0lwT
2faLVDJ5p8etQFlwDnCsRLe0mC22JGEjXxrBh4829FgN56UYx0M1f0lkuDczOmSPDV1Ol6qixD7C
+qEXN1Zm5ZRAYV6dKpNYLF2dvli+g56qDqZQHM+e+eWrkp2/CuJj7SMfbqzboCweV0qzjtFKH8O/
6qWn1mjIDpWN/cDwJsBeI3ppQSIpx2t/dKf2eyYTkMv17OvZRyfHg2uap6BEAWzY9o4+CRzQOJ4j
d3wPHPagJkJzpHGUgJfW8l4mI7mrIRmWSS3OQ9d/jFW2TQZQQba4gorNpu4q5e80mIu0IkPkg+qo
5+ZJpb4XXOnKMRGsTfpvJ09mH3fv72CjU3uNBtr0iCk7dn8ZMhztS/pJxTJ3wc0bGeITNjiCcZW5
qxGZ/4730t4uwfZgvzfXaRn/wN56SxX7FLEb7ZdOE3wz85ZNw7qpYQcArINR0/AN7TK8+6N4cs30
5LXyLTTSd8+q7I3ekoQEbyRKvGUkzdsUImC36NKPld1/to73mvflWz1h12gLKrGU94u5BifMDLoG
vsob/sL8sDGktyp6XgfhknlUsNYxJ6wS99kr2C61DvI0YPgrr1NkKVjFg+q1YjN5qj4SWJHOABxj
QdpMf9FrJoJlS18aZijqncxsmO153h4T+onR+/BU+/fUzvBlw/a8lEb5ZmWO+cqKDq992PxGiGED
+ui/QhCvGy1OPxpZfLiekd5+tRbVf1JVc3BW715qbB+9a37ohldy4XYGKPTZWbnIO2yWTdRP2z7i
ofF8DcI2b9VDVg0j9xLFAvasL6MtrZ2f6vXaMKqEmPK4w8pMK+ObdPPKsp7Lunsll+kdcTTMvQEf
qlV8o5ZKNm3DLihOGVcKTWJ+ZHy2G1pCa/58U2vOmhkTNccGE7ZKVsJDZOJU9ECZQi5jgBmkKB9L
zVy3rCZ3UxnvmnAyTyw8t7WW21DK0Q+h9J+7gDRfT5zM7JNyaAzNym7ZnTDZ4XKMlzqmzVSddoqd
Goh1kLMIa5UHsfgl97G0ZN0aabK+nyztIlPjRoRSyGJ9PLEVSc7DWK5p14xt37BjcUp3A7bdO1YN
JmsRu+BORX/zPeuSVaazHQLDWDHFfzF7Lbk542xuTeXFpVM6gtBtdlWts98DRwanEmFMgpO38jli
qEDRVNoBvzLilcgtQlI9nYYKubOw9DbbOXB2x6b2N3nDK/J5OCKynPEqo/ulnzcGr3+xGSy5q9re
eAMwzKGg+4+ui/NTZiZy7KZ7rsuiOfTdYG71FictfpAzB29y90vrCzmUTw4JRKpY715A4EYvK11k
EN0MFhIge6kfYw/Z/kzqmHTe627g/fiBYIZHJ9rAxf9KU7riOl0aohyf65a6Lo0VqlKS1rZWxa8I
nIuSPWcFGljK4KgtszVaTlB4jEcGYMU7Lh6+0urOKD+4mpMDbZThPXaJB6mRU6wdQIFZuLLhkaPw
nda9B3J9WDgZHUOm0pupeu+Q6jRohofTGZHbzxSW5dotWRYgu3vovDrFe5+9VFYHb81HSqGk8dMA
10GibjCFgQHWsrLCIskbR7X5qTx1iHZ/6VJ/JhV4PdaO/SoC80UKOFOM3eVeljjuzUp2B/RhSIup
nJBonewwQYSm5Ekb9mLEso8Pg1y17rGcwefYazAcV8ZGZz4aME8+e7I4ysL+JKalPADqAz6XHkhB
sq5dl1wYIVoEWfk9lKWR9UJj+0QowXdwk5T5iUGap4sMbhZg/njl8F2Q8rA2rGi6K4Ui0BcvyOun
q3YYI8Gep+mwF1XPudQXvX3yBDV+O9rIvgaCCA3e8iundT5CvENEhGc/g1tQKQG3rbqy32Ll/Ak7
jWVk4ZHAjQBmFeMRXI50gozVEMX7ib9kb7OKi+LRLUS4ddiOLKZlhfp/YXOsbcMJxC06gqVCQbaS
LXtEoh95UzCjz6f6O3WVs2bnCf9o4bio15qwAfU6lkiJZW/tMMFt9THvTsxDYHaHctiort6khlPt
Olz1QaYzEc/nAtn8aitFezqEKMOcArS56fMed1gp1Y5XbBw+8IUpRcB6S33bPlSq2IvXEIH2WeKL
vSbOhY0EagIes2ZKuWutB0sjhVcHCfaIaMneZm03kUCwmbLvjOf+biWveJUcMP3eIcYiuzVL2KRG
YIEuyCB+4+4j5mDYT6WSy3FIXussGjEYas7a8VCba2Zlrpqg/qPlWwHqqbYYIfttrjOwGs2RHLa2
Dna5gWFm6kNiJkBhOvNIEmH8keEDqzEkokZK2+6IKQAOrdkwqPzPLubcMRhDVVhJ1rWru7RloBGm
MQwWAQ+tLwsda8D0M83ahiAxaXbxqpMJTzq2w5Wq+xbSpL+odNt+tXIH/Ej+WyoETwaxizhw5Ctq
6OHUs27qIQkzr4v658xT57WeV9Yd1gvy9IpJqCzHYzzaVHu4Mbaiq8RzkjlfGRzFpIvZgOj3MGT9
lGOPT/MUbJV8KSai3roO3UJYMTTyUZNuqqVdFmz6LCJdSMI7tkP2jCQ5206MvtEUbLyaIIhhNFAJ
ZuKj3IymC0THhmIaotfwPRIFoMOqs8zaVT9Wn93EI0ycymKIkEa2YYB/OhUbTcvNpUaEDLzV5OCV
db6sRX0ny4OywcBFWRv+m9dTnEVV/jzf+wiGwTwgNiyX3qcFnm6VwP4DjjjepW59klq7tkzCSfQo
IdKxbW/l0My0FqVtqyD7LUYJPJLQADMOXmwv6W8hml+35CFwQj6UhvxKf2IoKPWHP48Z9Aydv3Sz
jyQR67agngdURd5Sam3T0LLPudL7XV8HcC9GhsPDiykoUBoJnQaUfQc8F0pcdbT/2vXw0xthP/Y1
jO+0G2sK7B9o50BD+wgSN/EhmIHGVycl9qnS+241zvLoYfKplmIcowxMj6GCrZiWb+zmsdOq6JvM
J7EetJaXxsjCJtG3QTa6FJP9DjBqcPbUWzw6YmvkjrUIFAWHVkb+KZ0hmTpj88jjVdJKwA7piObB
CoODFtofliFgpSZ2cmQbBCCQJ3cXugYB9QWvZ8uQAQYjF5iFquFNNwPePhBErwj/tnB0llGcmW8U
NPqmqmgZRmkZb5qvX5uehVUep+Oq7bTm3uTmhl/7M4i4XWyGAHAqBg4L68C4sHsyW/+SEUjPxoNE
Hkj+93K0gL2mCRYzM2YZqQRI5sy8NHbsb/WUXAcoIks/aIZ7pKG+9sroABemJCorWaEZbhFEe+sq
jUMSJvQ3/nMOlHaG67rc/kjq2X42HRZU8Ei1qLrzxPslNfWeFT40L0J96VDLmfMzDec/X+w0wYHq
McMbwX08sLlrfV5ZY2x6p5pk8KXegF3teqokCe7I4jVgG+Z0GwP9WU8bElF7WWxJ0WSlQ69RIS0+
Nqb8VE4QH6JUNTcGj9tW2eJMVGu4raaWsSf4MBzVIAcnu39sCgaiPfuwRr/QCRCKDenPqdoVgk/j
ZKXy0Y/c6eyEZIFRhXRAfId2E+jWtydUch55TsTIq91ARwxOsV9lrSNPJftYFxTkuazI7JHUpNk0
AbZroPAy6h5W+IQPhk2AWIHg8mqXXbXP5yi2eABL5+fxN2S2F8Uk9eSEUbjCX1huO/SwWGi8Q9OG
7X6I/RuxCPZWWmDuhFON6wpODidKn++Eytul5IBXk2k9TCratu4E4rG29Z2qhIDkQBUUKLQKeRp6
V000eCwxh0DHFysP3N2q0QDQ2xQ466zPx1WZsgRJh6peWz7SrDiRt9YvmInlkDHSxl5biQ5Jvw5L
Ulq3LqEjD31iUn53REhmqosfwD2oHR/2a6I3SOrmLzG+6qq1m51HqIDbCsUsVMeGoDjm3OqU+qLZ
ZaiYNlGPQiAyzzkJQu/BHjQlCWnC8dYTeiwXPf7CtNqS6AuGH2TSvFPMprt0zOBmzTqYhD4CAC/W
K269Tc2a1kWkvLeDnBUuCaWHIIRn4dSSSyveMqRUIeqnpzbmMRmQdYRB+DlWZzP1n1GcpEzZE+PM
lFPsNCTP66SWN7KSxcMwOPa1yxt72/guiW/tB3PP5lwUVgwnu/o2cz1nqdX7qxRC+YJ3iDx3HD8P
gBhXzBKTk+uBhoI7NNHBp5jOB1T14Mbo6RKx0nxN7ILALZZmG9SvggcbfSIxB7LVNw5J4c8lieau
rqW7QWdtEOcjIX96vKuqkiUt+QALq6o1qnybaIK4O9edaTMPzx6jmGq5MRq1qfJoXbrOuLY6SszG
YIoGEZC5yTTb/LTpTKIDM65i8laaGaTI/Fl8K9kEB68K8xcbhjDaE2knDaKsziZygsgalnnBFhrW
QceDcPItPr3cEci+kVZvdJL1rkIheIhbdZ4s7CRs5vdhDNQp04CAqfKxNNz8EDfT21jJbDtaXbI1
8+wXk/NiRZp1sSXvuDibDLBbA6rRpMpxW+NSWckpYt1YlfXSkNNI/HnwiNaxPdZQ7ivUW3SY+qnS
ayQDUfeUTNWPc2sDDKJJ5FyT2p17nLp+srv+dxGTocLoz0UTjt0bSi3F0KYr5Y9GUd6azquFzgkH
En6jMGqRtWkvfML0YRGyJcszoUKjDci14JU+7gyrSBwChsEpe2ngcCahpoGzr1hGjkUZLFyRlHAF
63NNVvpDJZxzMoew9dx16+YRqNImLYGtRs0lIELqyBWGqkOCcVrZ7lLram/fprusxQLVqs/ez5l1
cn5OOD1UxdIzytTKZgm5xFd/BnTTUByi4Kud6aTrIScSvqt50dMv6yo04EAW5s5vkJfinqYcTKEi
TNMZ90S9MOmmH1zsdCP+zSaKD7kh3uxRx6NatsVadtmP6VM5aAHSTM0Mr+lUxCfXp0qKkd5iAcBz
j7bIfowALFoFGWxSazdKYWfrRP6ipdBbp/h3MRkA70f8e5wD0eRh1dGiHWkQxmyZeiK8rISPy1i/
CWZ3xfDht2AG66yH5LWtVA78smy2rkTNkHfQJSoDaJNS8DiSUQMM2B1jFFs8XscyBH9X2Vjyu/LF
r216pS+7jdNN5Vvvg1VvBhqYNW9gseEWj3RrA+sfdainkk3tWLyDqgE3O2LMKB5WHR/wCnEK5S3+
vwX57Kzgx0M21vURJ86XxXB71hd8Y+DU8NdDuIlnUqWJmwtgeUyiwwTLV0QVwGHjB3LHYZocfWnk
A4x43e3X687m0o/YihZmZ00Hb7xUBmhxFzoSUj8+zoaiSip2MClR3Hiw1rQeXVXufAeNm01wSOB0
zxX0m6Oft58l+SrszDfCKR8pzlxYy3F+ZodJZTzRw8pMrsPIOyVJYJ5Th5myHju7LPMZlfiVwmg7
X/geTZrTUFKym8hotNkeToIkxqit2DSgUq4StZjIn1oZSmxC5T5a8btSgX3seqp8mCfsDLt+nQXO
SNFOCnuo0OiSMY8+whfXzLVIdy2TD5Gip7Fa57VL6g8jDTa6CM1LMtbBvZt8pF3EfYTMDkiF3uHp
Uceg1X8T58sljJ3qlxdw4nVb6prira7pRtNJov3KfFJlMo4Kxx92kfJYiVttu075gFdGlB1TlQzb
xlEO43YGKQzxLawetASEMOBM0SOm7aGLX4ONzS1qZgCLcszVnz+agTverEpnRBTkGio19iteQdoM
0vx745M87akvGGCsStlZOJb5OOjOUSPDcvYZ3oVoGRLXx1hWxtGQ/mMP1nLr1n2+JowLZrSOHlaS
WhExQHeqMv2waDJ0e2VBFv5xcPFyjNL/T9sSse0Ruki9K5MgIHo0O5m6KnYI5Qlzr+udHCmqZXkJ
Jx/3K/PBZSfdg4OLZ923bFw06IkCiQKDDY6X3HlWE+Ixg35Wa37iEspvIc+mZe372DCfAgZ2B4TS
vOyHQj53AKBdu/KOTssjO7ZJ/kBKBnbGSa4r3fN2Y+pq+8BCYuTBPuwFiirH071N1E2nwUT7OmVl
/wSHAcD8WJj7ETbsgvUoH8xYacfIIE5GY6wyh2IYF40iDpekFW/bOWhEt49/vqCpLLZRpe6xLXgt
NN6Zltc6etk8LRrZnP4xX/xTLpT/Huzpqcz53/+Yv/PvUo51zLHxx+XxH3/6L7/RP/xHzb/9+Sbh
dzknIP/DH9ZFC2bt1n3X4+M31rG//oC//Zv/3X/4t0zlp1F+/+u/fLCVKlZxA5rld/v32crC1y3X
hB3xX1tVtuXHf/pf/NWfIghQJopZNwxCmV2B2+J/+VOE9RcaGxv1AWYY07ItnCF/86cYzl88w3Z9
3xBkAWFftP6dAGXYf/E8xzdYe9oG3877pwhQBt/o78z+zDz5m+mu6YFadQVnB3HRfw+AMkWvCgyY
wAbR/Nne+BTIft35wAkzvL65QjRk6+Um9bWPhuVoHUSfcNfnHET59ncX7T8hdvwfPpk/fxP+Ko5j
61yq/w1FlYVoBYDA9uvJ5ryf7PBH8UpbjD0JI//3n2Q7s+em/MMM2X/967/8+a155AQSO9tyBGKB
f/ytO9fh6WasssYjhFZIqHHh0AJuWdeQqFCReuxlOV6JxKThmYfImX1IESGfcU+8FiO1SOtZ34Fw
o8tQ/jIGgckzavMHMFtrSmNK7NDNVhaolZU+xOU2Gr2dMZJ/J2K7n2mgQK7mLzKzdoTXGDstNdwj
KqSV2wb9voPztKTZEGuXNNxVmEREdNTdOQZUcZk1imlad7ugSVHc+/LiqL7dpslo7z27O05xi/VO
9t+6A2ukMO2LYfjRg8HbZN8OgbcjbP6ekw5x6UHcrYEPaAs4TqSWJt27MeO6sNA3LJ+TDjFi+1p4
U3SNY7d9GVna9Q0cfD0eN/gLyxvL6Wnf96C84FGUN2wl3hX2c6Yl6liO/U3ajbph/jFXRaRltDP2
C3rvelEn7pf04ujZH0+KBdzMmODpNCxARGV0LKQWHod8OItOkqI5CIt4X/QGgcnAMwR8xP4thmNb
CIjZhkEhQndAfaPpq0EzxKNyGXGIkSmbhdrUrZ7L1s9OTVnfxtJN97pLr6Mh5LYd5t1/vgym4x3U
/MXtfcD3QalvZ7KSEOlFmp4BI4Cf3yRAmgen7pZd7ffbELDLJkdAAJ+UtSD6nemo9fT10NvstTCJ
AvCCUV9RM8VnYdbbiFXSymj8+kFhMAnDojuSTSpo8f320R3lGgUVXChNltd08BG8N8Y9j1h5uaoU
7CF1KD1BAzIx7REANIZx6oPoOS3rcpuw4OEWpQeSafzJbH0vwgh7DmskXgALmOdvmihOaI+ehEe9
2QqNzbXUnoaiwAgV3/oo+lEJcVtgWNaJhoy7z29pAv9HouokGvzD7yCfq8q+YZjYp7IGa1sT9TQA
4LIx7S5G1RzRtMzK7gBFdDh7QZDEq4mf5Onmjd8eNWoQeLOy8DRb2ztamCzAUq1zsE8Lrww/CwIH
yXr4CQRufT99KV39s6JQIS5oTq5AwlGIPZq3l0YiaZJBA01TnHGuWdxI2T4wK2ujufygooo/PfWd
GcPv3EQuxSZuEQjkihDBTVIzZnxaYdnP2ti84VYB+4zDYuWx68PteYpyefbL/j4ocZnM9Iqp9Qt2
witbR2SkKftyEX0m0kVqqvlrFRQj80Hz1mELxoB/GSu1grm6tLT6Y75af36AcLlkhp/P2cvFDmkb
MbxGnTyRuHzzRuc3tOQz6ZSLrB5edCP8EUp70g3r5nTJTwHwYNE31yrVx0ViSIu3cnGaFDdlLZLX
yRuXZYTSwiVUlFkVP2Obuf3Njpk629FHV9ZoGu36zSzREfs/pmQ6wQU2XQjC7Fo6gP1GwNV1FK6H
yDkMmvfEmlsKcYakwZhSiSfpZO2CxdKYcgs4oU9nAoG0KV417dVIGc9Yz0mFDiTM7FUsgqf5FY6N
4Hf5NTj6TaX+VRwiIsUR1beFvWrL8bXzxH4+UsyqtjCWqYtiR6ybbsr4uH5z9OSH6efF4n5I/fik
wOEyfaHdMYoTOcTx0uj8F/u9HHPWGMGTp7kER3HRKhs9FOJEVBbNojL5RTUcdjuAvMDkO4b0wqXY
A7+reJe57BrLZgbtZuEiDNkN+OCJtlPZdteu3+S8fC9CBtWDgfaNvLz+rNFbyIQ9ZguepPqG+viA
JeWWQsdNhmvoeS9q0DdN7T8FTGcTIplNJrUyxJSHNubHYC6CH4Z7px68Aey1s7YN7VYEiKkseTWS
9kY4zS6w5XHy0B/EPrltne1xIwpMJcERSgcLDNcgsANX4Yg5KmrePFhEosBGwMVqO77vlE2XZmAa
yhWxWDKCm3svXC1da2b+5pE6ZmXp50gEHcWjfWsEExpPpb/aMD/xVz/oNajdqjvokgQWTPO83mjV
489Gn7bYump+CpyMlVT1WzreAeM8wVPjo4E0cbLkpordT+CS+7xQG7933zVd++6G6jMw7CfZsZz1
bEQijpGevcK8KqGueeiEZNDyYQ3zzcUzfkA0c6t1H/smv08hiCKFWruQSO+cXlunbbBuYRcvVFG+
/PPl7v9LIfsPxe//T9ZsyKLu3xVTc+X9tzr58pFTJ+8+6v/J3nksyY1lW/aLUAYths8FXKvQERMY
gwJaXOBeqK/vBVZ1W1UPuu3NXw7cyGQmyfCAA+fus/fa04/qP+Zd45//z7+mXe8f8EoNm5EKfJRr
6/xuw+9OLkMXUFOL9ZnBHxEYf3/lX9Oupf+D6kuTaVdnXWKRwfk/067p/cO1ApymWKf0wPKc/04Y
2/D8/2RbkfxkOYbF2vEsW/eZrImE//u4S9YroYQiqXapbr42I09pUkG6L4eXOtUo8cOAuBvauYXP
dqRigWMdPQIhhenftZ0PVy+hrg3mTORwJ5XidTTPc4p1LS/ghfgd1Qu+dnahy/kk385TPrLnr91t
aX5EgTKwoGGmbDvp7mMvftFhmyFZDdChg1rejWlQ1w4OPw6sSzV2WM1ao9qM+IOKqTBRfz06OJSP
D9QYstAXFgXrc+QdpG6zTEpqIxwKkOTuTANxN48V6y2v3A7oLXxt1rVTv7VgBCjtVO66UxCHvISu
F0IA48odpymkPsEMK2xUq9Z1KLe23O6Hjp4q7Hpm49M+KTnoR7b1CF/1BFjNnQkJuB8av/u7bEt7
RZHdffCM6hbr7EHQFjy4KMF49GX81unI0oJ4RfvaNeZLoaj48qV8GQiIQ/WY9Q3aLSsLEitV694j
1ltC3CIxI1GN9s0k2mBZsMLlj75l294lIOQ8WR/zmmbTWXRhULFi5Pf4Y5N+BYaNm0pYOSIPAk9T
XQjN0P+S5O9ljlOPTatF5SxNtONRs5x5p/cNc0lOIC34CNLxWC2BBQgwm9IKqKJpPFChXvVhmNS9
FOaZ9Q7tUfQE814JiSHdcJlOed/zdzcOgq0lBxc3FL6awbZCW0X0A0yMEdxUC+Eh5zP0jlr6NfXM
/mOvQTu9GVReHu1W/YYWUG/4s/uws9H5Rnb+GMO4z8Xaz1LD5eUUZ/AcUygdGYo8mHgoGC9pducL
/24t471u8+Kg8VAhF8gvephSdVaoXUq5nYPpeO02xH7taoc0Av9jTM/mTHBbZRrGH+XsTFUiI2Vr
hP194iGwpsN08sz0FgcuC6GWrhc7/0Rj6llOo+jY2a8uMsksKCTHP5Qu0DjOiSpnLUJLEJ4P49TE
ZbkCYQ2KwCS+2c3AluzgaPjylnnEsdMUhhOGgTmbjwpzZGSke37CYtj3xDZY9E/q0v9UfOcG3n4S
QkgnyEQNwi5iCav36kj/DiaJVFw1q51Wnat2yzIlsZY2Ft2+W7F6FA3ha0mqfRRF8iBxg2Bk/0QU
6kMbkNoK5CK0UfPYMswzb0bTJpJ2CMyOWulef+EZykNwfh1Shz4Y8LF6XN185SSk8PxDNfJx6ouv
wTfzIztuvJk6Hzi2kPfMYslja+4jQNXvHf9PEaUXmqxJy49yW3AvCcVswF4ULdMJO2glmIMNyQY3
b/7Yg+peYUv9Zjfavbo+bfNalt4JU7fgj9nb5roarhxp0BilF4WeYu2etWTnHY0pecFR0oNqrSdE
rm1LNoItTvMcF68+cfvLoHvZrlc/GlXX92gQp8k1qMuYpvaCHhdqRcTusi8OkF7dU1IN9sZRake6
nlxk7MDsHZIg7LPk1eaqv7e+euoiPTq3UuWbaqL+teudS6TJah/3VXZStdpz3uz3lmd2p77Fsyyo
qEaB1MRRWMSPqSt4QQqo1tHwGRVZ9E4c4kGb9XNeFu8laa8wNagjBrzqwunTj9UQZ+9NL0mN0O0M
EES/DHAdLqNj/o7re8/HIkxtQHR+472gZrx1xO9MsxFHIDgkh71CBxehUwhVj82ud3AiREap7xpb
XfvSU+eSL+Xsz43LIDdC0fdbFrG+QZmodCx6QvDTO4rVuhNjYnLRHAkP+4BDy/7kcxcDLmUGt9HQ
T207PQdFrE5ddffxqIeDbDHZtgOkGQRNHhsRwKLEOiUjkCQj1wA05GI3NPfYwfNHGgX+dUxHTYoR
r415fuQJ0Xpc9XxL2Y4cMWpRagteai2db9MuXujI/XDHXN+BrqQEoTKfBcCQpZle1+CuOfbHoPIn
6pdhRHU+LiYbUJIefMjM+Ikie2obTDvI5rS8uorMnZas08VEpCecpYpWfEueBbgFPJqF52eTpYh0
FMOix5JcLeQAmkuOPlZMHCtrbGnfeQZVi3qBpUTF/5O5X2hy2cYsKizDk47522qg27J696HIcZdr
tjwKMewhHZhOIXYKTh4+CUXdCDRxNTR/2kz96enTWi9WsoQSvLT8LEXwXKUxZyWH2EnVkmuB9EyO
Tz24NXWANQTvr/MHOyiaix5/4G55RnRsD+3ovMaehXDuNM888epNHcv1RNI5/kzbeDPqjRsSbgyr
TtfXU/BRUVtPVa/EQk0M3ith8tcON7fmh6/X7/ADfxDOw1DlcCgxFkbCGWDvvVIanFi6ieuU63+Y
ZloTBN6e05CUZ6//sFMbsi7bxL4wt7Ewc8LoZEyU9P7YcVGwowDgnLXiEVvk/OMlm55U81NhwkLW
YlxO3MEmvuj+i88xjRtASXkm8v3AggpKZJDzjoR6m/VveuH/LJ3qUTqshcDT5JuCbsautegqtAL+
Fao0FsGA7zIXO0HNCCtG+04vgeGOP8TQ0XeWtWlodGC0AL/f6ArEWptF9TrQqg/uaGboG96CAKVi
XCVsQQWmwznCRZsQL1r3Ou4QG9fChua8CAx3+e2UbBZobkm96UQU5yEstKw6kbs0+Y2ri4OqmI5p
xpMfZDst63Z90wYh11JfWqO7KN6qUZ61ZZvnm9QHGwTPzJJ62NTyT1GtXZOkpPe5mPDPQafdAAGG
lBbM17jXcCE6j8wg/yt7aL1D73GiHtO91Y/lOmnAoAfkQ9PxgRTjnItoZjtydGVcnGVa9St7Ch52
03xHWb34fQdnY9BdA2juMQW0k1kRGakW/Aqmkt8Mi7XvWDuV4ckG4bk8DfJTh1nwZnbjHaIAAbs6
itc13TSJ8xsLE0F51pc0x5OsqbLupVU+5BuPJrIa4w/zZ3acrZjiIVUfDE1PkIOsjpSnfEjXiNZ9
qRn7qLacEDc4Fe3eczI+e7GsaJWkmjHotWcvQA3VivaXNib0uPr+U+d/VKqEx5FHkATz6E8WsNsj
juAEye92mInPlc4Bv94tsnPvzct+aGrMtwktulNNm5zycFpMdGbOJh9d2C4geHsMXNkI7IPyHwk8
POv5dT8v9mNOHMC0nBF9s3p2Sxjw0cBwtEwNo5Vj2K2A8GRRCpGl5SwYYP8ojzaVbisLw4XdRMaa
Qr49qMkkjJLiKZv816J46O5I3UyUMk4uL5Bl6Qmj+J3KxO9h4ANbqiolDY+NsKL2eqqa0AJZQxdI
8TuB9n2q/cYE4ueTkI7Y9OC5X9cBX9CIkyqZ1HTqBAQWJ28OFvD5feXOZ/j38YZqvAw6jl5fTIX3
vI3fGJFJEKCTyTmsHLN+q7XpZXZq6+wkzh+dtfd6KbMp8inb1+C1NzGx4mER5ZVlJzuT9lAGqKJ5
sVco2eISdOeoGf2l73KPfjFt0lyAGXCLT1yweOhjnv9FoslNQ7wGUw3ogUAQEJR6vvEyFkaBBdqM
Sr5xj4BRnsCEJ8epaudDQLlvOBbRMcGh9Ejth97+aiOtPo19W5z75SWrwsgzunBIk+IwxbFBy1zz
UYJD2Q6WUZxwWCVbZdNACfH3U8d7/Nml+iMS48B+mRovPdJyvFmM36mRzQ+Pw80q0ZL5EHO95lNg
7ISR382Kk0hdWDqfoKRaV7MkbeDo+Ie4na8bKyj3Sc793mMLTD5fXgcfq1lu8rlWBJxwXtQ6wyhp
nsgd4PhLeux6u7Ce2Ga+iwIDTTlPLyJR2Qux1NFBOOljWiyyuRQMR3D0jYbzWWw0V/qGH9jAs5Mo
TYYbTf/GFTncZ92nF03q2qX2PACr0t+PqtfXc2kRKVJsPmdM+itX9eNbMJJUSKo9qAT5ohd6ep0r
jescxRiiVcKzoDdDHrjJpoRldVUKy9/sa19zHdwr0qZ3J1NzmNga9+jE2Nt9V25mdN5NC9Q8BBeR
cRXjBHVr/+Ca3FvqobnAHUdkx3W5HRz6Muuyuye+K3a12bjbhFL6NdQBubYH36KoNX8ytQOjJhDw
DOOy0ZAmUHPcnAyeZGSfvGY/kPoi6ye3llfHoZSMpLnz9/Jr9pQ2wzscouKFcHqMjb5zxE80av6L
oH3jJBKEM5fYQXVW+zSPhOhNK1nXjj282CP4rHw0GG50ugDSoAq2pZMENJVSqtVRjg3nzL+kpe5v
vGp6hz0fQCMJ9ujLTui13YPty63tVssZ81Zp8bFoZphJsC0u5uxixyM15U2B9RQsLyl4Wyutf5mN
E21az6/OZobaHrPyDzuH94Cm33NsnLJiATCmBrH6PHUOTp+V771DGXUTnHSW5KdgQoMzcfvuR0Bh
K27n1dqRfhFCc3Ufcaxz9Ce+3pv+Y/SwBvfTHXK6S5xntndj5k3Mzv4mioz4LNL6B8Ibxk93uEi9
t55lUVa0kFjurufagFtmWIc4h2egcu2Z25T+Q3rcBkliYauzou1sjv0JJTbbO1301ebc4BwrkGyP
6v7mtnMYjOgYZefqn8LTPphmvV8dBkAtt7k7FKO7I3Fn0jLFwwD5loBbwIm6oblvq+ARrZuyMI9j
1ACEIiKGKq+L06ChHvdpY34Rqlg1o+N9BzVhehhQ2RpjZrUVmqY9apASdjvi2i/clxJz25PwXyvj
GKhgvIJRnK41sVZS3ZqAH/3wq7j8yrR0O7YdZd6pEbybBU7exG5+O1N1DHifPhI3JohiU+WVUFgz
egwYsBjTMEjr5tI30gvLEShyHU/NBdGY+Qa5G4vdYjdgznQt8ch7WzsQcn6jsM4PMX16PC6wvtH1
a/ABat8SEBSfsfVTLx39yCPbBc9Qw0cP4vIJZedUEZzg0YPJzChnEliDFTPxTtiFBj+BqGQRxeLp
Q8IWtpLkLvTi2VhD7N7XP3Dj/aa/ZPppJvqeYIfxq804wvYQ9/CQs0oMzH6rubCuM6puMIZIGrlZ
EAMQVvxlLLvZR/yVVphkz1KPPb7P+DBiV23S0q15wwBgjUwA6F2kkqymfFdx216pWoufKk081ePD
wcX2x1LjRvwmC2J/2F01QlAYC57NYN7zXHY3YOPh3MrpjHcHnjrRmVvjzymuuhhUQiFAMc1ZEdLu
/mk6Cf6LKttFY0aquHPCkdvY2V2qN8j677WyjV+VoCer8vPPvqoMUi6+2tE7HRNP7CssX9Ijom6L
WxF5xUlQhCbiHVPf8EbBK0dgx9U44Qf7qXDS7ZBPxp5JfiAr0PCOxLuJUjwQ3jkMANxN6BnLZP6M
bJA8QVtB+JIMwEadbttcs3bchHWkjYibNswCPenyXWQ1WKNEST0ydH+4b9my8xjcgzVBHRlNu9ko
BQxHTNV4qIP4KkfUOCaZc2HmBQs67oc+BR62b7Nbr4DAUcOSE53WkrvllaemTN5Sj0ywZxZ7Z6KT
m9Qxc7TvLXF52DrU2mwaUVD2RhHqOnM165b3e94v505SODtjXbh3k9bgjsqD9TAH1h4XErTAOi2B
nSfkWRUSwkDD+XWAaiPLTOxBzQRbdpgRebExwycP29mcLO01l/orfP4BF4slt43T1gx7k9z7ZZDs
JZP9itytcdIya0QGwBuqWSumLcopXGrhNUXUxZ+sde2xXlUFeXKBhrAeOsO/spw3UXKkRai0cVB9
dAjUeEVxxkXtlpbzgAdMdqhAsp5Z3G2ayCl40NMbh511FaFj7kjdyVeNjYKIx485irI3UUFEk6Vy
Dq3dBfAC3HEvqOCrO3xufqahBnZuiAEx3/rUGjN/rOt2Zoft2PW2VtfENN+T3KIpOzlxeJbXQCzR
6TSpjrNuG0+d+KwnzIZD6mII1G3t9PelXX40EyTc4Z1od9anMTj5JUGxQVCtB55CXAjs0Z4TCHUq
RjfxvfJCQBCTn4mgaMUTNvWZrU/T8LfpZWKsuSzUSrc6PTRxAYcUHh+Uv8Typyw74sjgqO25ct+O
tACVZXGcrDLgL9kHRyvTf2mBOx1qpRPGBA1eK4Dh+Qz1oU+PAIiNm7LomKN/YO2PZGBXNMKX+8iV
RDvkwPxGNw8fnoPo7J/YYad7o6EQVgCYwqkz6lARSLta9CVaJCs9NtaL6dMxQAbJ4F0Z7bpuzHjX
Sl2sW72zzmCQTlD1yQJr0BdS/lk1gBs2ptdlJEJlvo3DzJf6LzlAYm8aeZqgXW+piwAQA6Kvyk3z
Eljud4S4QoljA9ujsA50w5sHAkbeKaNmAtYQVgDolrgRyu7LJKEUesS0qXkZwJEb1a6uxk1OcnkH
GIRibMGRa8CddTCXqybIhP6Gika4jyiuS++6q9HsYBOnjCuipJbhyveg4Z2Zk3XRQTIjqertqi7x
MRyI0CpaMJ5NT42oPulbi1DHKoj1LyNuvucMy21QWU+0wgXgjAomdu+YE4EPRcEdq+7glqSB/Kbg
dCERV+ocTKz5BlnLc+k/s25fgFyAjt3otlQTHe2Ag1jSVyLMbYBK0hGMJ/QNnPuEM3JLCgA84ZQf
ue93HGqJnJNPS8KVvhLQBzll1HeSYv1T4Fdo7qK9ATXpbwlXOt8x+iBa9JzBS+9JNI0b1+ySC9qp
c4ZXNoyotgpu4G5KrS+YZDnhgUA+/4rZz+8rq8QOT8o515ceMLeaQzOOXHpdd8Fc/ImztLxNlB7t
oNODxAdd92KRP2zqoX4W7vCCnFc9T3Vw9HDFUS4JEWUMmJhLs3n2Ziz4bN2ZNLJ4XCkYQBu9HM2v
JbzoRMkvGC3qLIPcezTwO3BjmsQPl59OSb20F/kOl1OUhIA+xT5qkvmTZrFgHKxLvPyVS3eXBnny
+vfFHPyteSpLyirjLI+3xkCJxjQwOMNUhyAST/PG1ZQ8NwW56RxpY0X1W7kZDRoi3L6BZC45jnOJ
bFkHDJsGNNq1jFh+mvpVm4v8Zi2D9N8fSQJ6dlvHcL/ca04g5OROmDCx/Hu7fFZvwYQDVbAQeXa/
DbrqOGTG6s6Ivi4gEOFItf33oomJ5Xp1RQ1MzR5n4Ag0Vu+BV3RndNJuVw3iZda06TgF6as3C/0W
ubEIiTxnnmu9lvMTTmd1xcKjrQhAdqjc7F356rKwwrm9oa4vOhR+BHIJxERoeSHwDabjgUiAMqaT
pNSFoam+4frWuP26Zw828z3uR38d6ea+Vm19RBkyQIYvBzX3K8Ma8cDM9A1/eLjpGebdYjh5vZff
EtW0V9m3/gp6gbFnGd/suGCaLdEWuKBU6pLYBB7s1foahokLA1ejf3ycD2OOGVcDJfVBNcSXrJMU
g8twnpXtnWNRvs9plTCIeHuAcb8nXJ8Pe4gOCpwTjp0+PpZlY30E1FmzsbCl2BdW/oyVW53+vgwJ
EHyZF8aWDtTTUmm0iZP8FzDj8jxbw831hfae1Xk4VXP7J0ubI/Dx567yXtGz+2tSS2ePoDsdjNxf
9RCPt4yl3FJseEBKA3xP2e0twE60slnwXc2mODW2sPfOiFwotdznGPDhx0F6ooEOZysVtCcbuCVE
oWwrHd70mp4gVCqLIo+2OLiCG4E+ZNo+s6WNoFOOa512K2fI3NOo0feMOEJITXC7bsaa/ZXTMRK5
XEFN2j3UVES3WWUfBkjnM1SXFf05PORUU5Boncr9yMh2jar+YNsX3yNv4innYptftpYPFMTpLxFh
xKfC5UpKWRWctZaG2QnaPAUtGjLOOFIAbUtgSKPD84d0PyxQoooSInaCG25HCjXEjgGUoBynJ1fP
ojBmFSfQuqAZywFrjfam2aW2Tzo7x7Eo4o00hxSfV6QOSdYcRyrTf5jTecbtjYIhrqJ6zDy/3nyG
/3Yo6ps7evB58+6NYuF6a8c2EQATNkVsz+VhUD0zyGCcfaU96TWQWNEY2qlcmMApO0XXYfZTBY9q
k+VB0HknV/Pzo6srRQ9Qh0XLxzRJHGkKuXFf9Vi3HqlySRiZaj0nY/xaD4x+Pt61NO9xHk9VQlTC
vJMwKvb0lQE8Yt9xoN5vy04AZCgqtRbUXzTPauu67o0DnZXPXQPWkJ8t3X7TUgvEGgtPYsXc7e80
oATkKSizM+XEncCCAgNQZZUNmbP3Jv/WlLb2Dhq1x5dmmlfNAS+G3cvdcXQqwl4Gv4IOhGcRv7RG
s7Fs0WBrsrVnjhakxdyQXYDA3MY1nUxEx5wceZPgH9gOJskNvZDJJpHQdlZWV7aoZ+CHxmVS8Rev
Nd4imowz9YsMy7khXvviUWmOvlqmPLr9ZucRwt2ndnCqKye+Ul3JExkLbUhfSB8S7+fPiobm1BVY
uEruyw9vrLmzljOoQDZDuzwhGJmLGX4HyZMdNLm3KfJBd+nOz//xiPz1Vf9/HNGmYf8/yf3/1XU/
yn83RP/zf/inPyRw/4FlDf8/7uX/dEP7wT/IvjETua6lY3D+Nzc0JhBI/JD8fdf3sE4atNh2tfpb
lQvI3wzYyIHwd2j6MYz/jkHExGH9H85gbNA61AdwfFiDcYtYxv9dfgaRQk+0DqCEn4h7/jTSDXbk
a0Hn4Uh9cb9ifR43nukSuldzv5/EkOya0nixm9x/VVM0Xx1N/4yLlnXdrJmnEW2S1LueHmRzk7NZ
XrO6XAcmSJ90cIo3JhJo6GDRKnsCs2jgOo7bkTNJdhqHamIj7gRUPQ/FKYlFenai8QrlkIZbGk6o
lSRI53fzjG01YWGBUk6MshjYnkjxYoglIS+NMGJRHEo+ae/lbB+6mh3ebKaHv1N803bF+e+PPDti
SwIRG1Zuro4NSqJmzSzZe6/4OQ4sEAZKBidb25Nc6CTr98p1x43TLaQb0MOWU+CWgHBdROLkD/Z0
n2WDr7rlPrWgnNjZ1Q0tNE4j3uq6G/eDcaPqOA3VaBur4j5B71VZjIBVSGPTNP03JA/CkvGJlkmi
qP0W8AoRLqfFFumElqraDQ7sczpITC39t65aL7SF9+mZ3gHnBB2PsWq2VKGojSxMEHlQUfw8+OlS
zLurOZ2BEemwwVGAmLDmwJrGIWc8edDuRiEB9onhybVmANfaXQSU9TG0rotqWYt30DH6ZJ+Q4FvV
9YTlt9NOinJzVvH9D6MPzlOMyhhY/Y2KR32J4m6r6jG59RnmHCG1WkxrOjQvmEneS49Zt084QDWE
AMO608+DM66Vn8XUwHl4C5IQpk6FlFygPu6wOHP15Rz1HOuX9PM/wDx2Q9adNdiQND5q01oZWgls
xSiuHIgOI/4CeiSjn7nWfwTCu0dUKAR2rkLPKGY8TqVNY+qAbUlyM+5FYG+wNQMnaiXn9+5jBu+R
acnvPMrR5kFRrFG2r7ZPB/Dgz+Pa6JeCu5HmKCyBKN5gq9dA/8i9RDuSVp8ihQUezJ3Dhp1flt5j
dsSvkcVgGScXOYkfhgMwl2LZtOgkbmeS6wmGXqs6THp6Ka3ukPahacHd84tfUMjxbSG7bcfGfhkN
YCoWswTwjIAn2yyKm2eChqHGvdOSbBUM8S1JU8LiuMZxghj3Io8AiCfWvdCoy5XjdG5GEO/FAmLU
te8I9smW6sjlWG5TNxjlmynX2EjW81ovm0OujXut774YHK8j58cYZNGqcphJjQRMWH9Nfb888k6s
a5EL8IfuL0KEGB6NdlW+0u7+2wNSjA2tRRBgX0maCsZomh56QIsPDK77vPOXti//HhlLCIOJhFKF
Q49pbMO+UFt1pU1IXeqgyEdmVC+L9b0f9Ue23jiyJr0jl2y9RInCfJI00LesodgMZINOGDqCDX6A
lm5gPqlxzX9LriuCveusB89kfuX0v/wBPfxcgWVtrk5zx7LUb2GtwQ4iBQvxl/qpGT5K3r4aVcdh
W5M/SUnBP0ktbZNQXbHpSPeRZKUMsUzLkw57bg0Os9wtywSyq5xvqT476Ox4IDCV1zzxqasIgFXj
2JmY0YwYrBJVs3voljgrquQoWmDgno5funnvveDZaLuZXlYjdHLN34gJS689sqIqI8kEUOYrrs9f
GlVwFVGrlWpksuJCnY+261Gg6t+7JFaMmrRy9MVjcCAb9/hfzegrcsurgXKABvhMbytDtbdwO7Qf
OXE7ghgFGQCqm0WVfQ9pu2KXBKKPkZdvEt6FmI+uY51NWnSvmRW8ouR1a20sZ6rHAANwWLgITn2j
xB/uSVLgpMrmtSLQv2qEA0t0gPpW4Q+bsfGskhZ8WaK+O0q85hQRw1ygs+QdLsxh196txIWGBgPQ
6RCI7ay/t+0sAD0ss5rw9yzvqU9ZvsuDxiA7W9M6DzqkWyHFTvibYB7js2/2+KAGf9O7afso5Ai9
JhXRUyDceFOynniZSn4HnPIZi6yk3kWaIJjg9sO6RzKAdmeKa2Z31tUmwkzRiNhNy9UytmK62xMH
idJMbqVMQ92U3cXLPWdV4VQAyT9k5yGb2QU5LqkQtyRptAx1tUf4Mtb9DrRZD65KZg8tm/OdH2lA
O2WMoJO3/i6Z2wvlmj7cwJI8jFRyTZ2K+Shx1FGkQkZSFtI7BVlNeGCo2WT0EZybvLMude4sgFn7
gqkheTdidWHTOj3MLGhomcyJ3QYluCGhsMOYVaStUh8vOQQblyyEYb+4EwW7lMppWmY+JV7QQfys
R6I62QGHXXYQvbHNnfpzsbugfuP/y4J83GkCNhgwJb3BAs32j6PXIR+bCdNiufVURYYmdmkj043m
0iZTt3EpYlgT+SefACnuRp2cuaXT82znsjjCq9C3+PjtH+Tvp2ybwG0+OvR6cLTop90w9e6pS9Pp
Cfaq5dNpkaQYsLRkcWGloPOqIrvonQbWR/rqWdUmxJu4+7LyQW6ybERzL2G+FDOUPgRpeRU8P1g4
DWuP22UdNKmHyw7HBw7SdsqcW9D02Qm6hXnUnQZMFf04UI+bBpd4J58NtTMorVuPczl8D7lBfhx6
Dn7cDvp0Gi1UQD/fSttjo23K/JSZYN6xXtnPrQ6JWJsd7VcyhzbBZx7FOuWOyehcmhbdib2HyXlE
kIQsMydfGZTrXlh1jggkJc6AnkcSFdbyU4Dw3dY8uh+tNmgQVHD01H3F9nJOUVQ949nT0YkjJ1Wg
c9ldUXpX/ayaW24n8bfX9OOmxR534BN8UA2eD6+gmUIluv7cSb6bOobLmyy8dwDigj0bL1qNOs55
GWI1KZxb1s9OCMSGXDSWopPu5P/7pXOCHZURN8Rv84ZvzTKhNlhMq2s3if0HYmy2yrpJ/zFpKe1+
47yafDL59C5bzyJQkGi9YA+nAPJ2AIEY0F77Bu7DXk+6aT+pWVCRZ36WsaWuqQdAGeEn2CNuO1fb
c9xNXVovzJTeJROJ5B1w1Ns8oyOwVxzf86h5HeXY0uZQ/utl09VyOlVuap7NvjPB7zFiTRqQqL7O
oCMuL6xt70udwdqZZrxkmG7O0JNXdFjdOB10RIr8vaX3PdSgTCNcBo/H7SVgYaeF2FRD73Bb27qL
Lj8iUXN0Nss3DpdsonnKXXEoWzvHGdjNwoBd66khcQFP8pRSXr+pE/Z2fdbeZ6eVz2ltxBfHt5d6
ILAdWaYfIsdCF5iTx9+XxvF/iLn2MRlauJPV+BGzF1q3fizuXmmn+x7nCiCyWbsoW+SLr0bc8jw4
zDlrnGYyfqBe96Fs8WWBR2l2RlvTcK+m5Fo0PD1MOW4Y+km8xUc6nqZ1auf5dvQRRlzpfVdZk2F8
xeJlwsuCtUbWEvlLa8jOBb0tNk3A7dXzPgyXIJmV0NXC9jpZcmnvjYVZNLI0ku5DJfY4uBnQEuwi
sZlTE57wsFWNYYZwx+Nj3OfjPUiBrpdm5Z+NwgZzCFFnEdms65z3T6VpJs82/8buiWZYsr/x3Xee
2sy+2Jp9U63j3VzUh9CZcEIZAR1MUQv8IYE9nWXNNur6vSqCu+CAUsbouXYF7qoeaEeKtO5oYxKH
S8BcXO+73FplG+F4xRpkKmEbj1tJ3E+3v9aSJC6sbZmbNbUUbD40qpZ+2oW9pmyy3igYVMd06OcT
4ZqR7Bg9fX4p1OPvw1q4uniCiQfi1UmjHSuA/rlvXBLexsydoKLXBNHaIhNomf98KVvYHVk50UNd
gUBe81+3B6OjKKpuj3EnumKVa0CxVmqCtRqU2m8IEPFO584W2vkXVqC9jQ/YjZZTTNShfE58xqlH
0g618B6D2pmuuXCy/HifmrgVZxcwE500g4alWP2wx+iz1nDqZAV8wlGCzoFPj9/dVlvTLjciccAn
TnC2lU7cDqRVt01r4R4NB181ngLCF83VrwOQsqzm81gRL11+9PeFxCBLensrc0fywBHJm+XlxRq7
KE0EIilJSB4JXdLSlA7lJWO9+j7MhAwyrvkEYisKXp28yhrTDCbfx9+fUar4aSbcLV3SDmsc3MZ5
slrj/PdHHTcGPG6E7IY4ss6GP7IG0eZ1mp2nwfpf7J3Hbhxp2qVvZTDriUZ4s/g3GZEm0mcyDclN
gKLE8N7H1c8Tqv5rSlWNavTsBhigwZbULSqZ5jPvOec5TgtUS1T8NyiQECVVJIJ4FmA6Cq886aG/
VFPziFgZ1nUNuqNhRMnr4QD+ITRE/8ZCbbF8i/u7EOG50d3hWFzLW3qrHh6cAfFMBCnZ6q8Q/q/e
yWQ8lGKtXgR15I6Fb+8j4axdKOPeK0ftykZdpK7VfIinUbg0Mo6khKsPWK9Q/e7TTaGfjIPoCpTN
1fsE8/CKXqZkp55LlUwGOTNHd6/XmsbQece+Sx1RgAguwnEUdOnSNVdLqM+DJag32cqDFw7Ui6RW
xiuD/EVVyuVLmkPSG0Qt2fm4hF6kxOIuJMsbPTVSewwt79ZzEzr0pv9D7jNvK7VNbQdA1u005rYx
Bv6t5GPTXMabmtoZT0T884mIjY16arah3SQPxx7u7UmxbPFWn4urXpy0L/NTbLbRh/kyXZLRVhVu
a2dOYIsl+/AKSDJm+oqP9ss4QRVdpOQnY2qiR2di4rBOom1HkQCOWla1jTK5ZvChvlYPvIfjq/6C
DaFeIb1Ri7Hmg9MvjlnHONvRbKOMnfBN+6qFg/k5fBnyLXVVC4Ud6ySnmId8yrylvhfPzN2xhjco
9WV3CMp1FJ70kCSe4epOUoKu8xkMNA4o1ShwK0laXiG92bXvLBmaZgm9LgL+2dEJZP2qaaLzZpm8
SWiJhlQhePZbGjLTxJ6IGsenWrGO/Kf6arKdfFIOytW/R/zTqS0cw0hYp4dRLzZuPiC1XZLTVEs2
J/JF/i7eJR4l0+x1UpY25dV3OJD2leDfJZCLg6ZsiipZBU4fGXaOg8lwGQHdIjZ5qjsaqd30OcKN
L6Cm8r2ZmAbrygTXmIL3MS46R4jRFk/JTlLe+akaHu4uPDTyR/OkqpFv/si1ZXDtJXw/obcQSaZa
a9yP1SydPwo+DvKpgfqdcXtQX2ukk898WEVPSdtyX9H3yrV6mm/+u/Ls4pOoEY7hHItxxMmmDcQk
N+Hl28lnX9iEd+Ga3/N7eYgBengOeMNVA+pmWP2wrHwZ24TVz+2wRQpcAAfRQ5CHXOLvhKRo+ohW
dMyJvZuZC0l/7755myA/4t78CPce1RLaovU+50WT14qjskn6m2Ra9qF+dvHWfJmfAO9mXLungBhD
hGlGKbo3jWN9m4ybaHZWHLKTBC6l9Nzcvwas1nlN76KBbZrg7KpUr9qBXoNz9Yzv0zN+L17qS0Ya
WD3NP3x/b/XjeFDNkoY4l1tIkjT3TyUivkw1UuZWo+90dGss2nCUVxodHzX3WS0SPwB3QalhY4Hg
6OBFi3ea0i/CF9kHOHZJT5gYF8XFr7YiV/PmYvTX4X1sbOtRXTHbc5yOdqEhr9tbhidMXXkc2xDT
B9IbxxChIVa9TQGBVeoP3GZeUtHbyJvoQjeSiUtkI24CGu9PwdJkhn/2lM34zU8YKqFb4S1Pa2FV
3bt7/aLu63N5M/l8Fg/zhVOk9hpIb/VrHOL4gDFYubN1K0pNR2zm4ogSGHeq0D4XkSMSoWSN/YHu
k3BVFzznydxfDsy6Yg7vpojuoUm3POt9doxZimiivnkvFR7jZziddXOtM0rA+Zx9FZhFOZNecoUe
deVWjrlyhgLDsYDW9osHUQVjNw80Z/3ybxKklnmypRvfNLGwpUN3zM/DI70VfItJ67YEZ1CTZAES
X84aYy28uscigJG089ZLKaKw0h2yLy43W3UisFYSxV33gnUDQQA3KQrFZeDLwSsHu13cJsKnkkB9
ksbyRuQf85ze0TOqGlvYnpSUYflcyn493oZebxYijRdnqadYxCREvSiHwX8pqR8AFeG3q0gfm9fR
wN47hBqR+Fw/FRztQjNWf8Sa95aEnfjqlTfLLz+S3EQ3B8tlb72oZ9YboU2DeVenwxxGJu4kbItr
dm0eADIIHLV4ghZNi51E/4w03pOiH0N2fa2JJCLwZpV2EmPx4bWJ4sR8pDRIYt/qVtyZea9+YsJ6
FsQtsWyb1tLLu+BoWWFEqE19YYIb2LJFzwfmtumFmLvL/lS+0PC8rPX50iF5FOX89ku90AISdMFD
nVgRTUTIpSc+yMJUC2JlyrCMZP5sEm9cmoGcBkwzN6oEvLFXD9KaBHu6gRwJkcTt2vHWKQqeNUvG
HvDzl0yXTlUPDMHLeW2bzOj31fzl569QNl9CRQOrEao2FCTd7rb1mPhOK4mwJFaempLSL8MjRKPB
EzZZP910RwWv51xbxeQkKfqpI6E1Y0mgNpHw+rrTKaAq4GNQ4ypEMK+FYY0D2rdpFIqWgM5egggO
1hROPQk225z0bsVzCUtw1Ip1kNLIJ0vELlJZok+RrcftBis9WrR52f5eOkqVAhs1/dBdtZ7kbbNR
i+hOJx9bDLGbjVmpOyLq6jZlmAr6vaCv/WVoerjy9fvCVFKuhbvGkr0NqtZz6HKs0QY3O11n2xzk
7FBXZQ6A3s9BFyXXoRUz15C0kW+kTSvGzoVTds0LhXFY2OIkcVQAi/gj9QQ2+DNMhx+qtC9zTpCo
9u8KORonWZjj+FX7mN3xq0yyiAHuFZ+DfBxCpaL+wvpKBC0+517JM1cZHd0fGTPVfsTWXEcHQFfp
OtfQsgNSwdsqpdhKC0VjaXWlh0JrOqHXlKzWLeOByTskPfMkdREq6uAoBVNgNif/br5N3+L3/l5f
mjOrSL3UxCefW7Ln5zLcgazEGCBTkGzlmPOqLDnneUlaqhwOupl4O+POoPiQDOPNEPKMPqU8duT2
kFYWoyJ/k6BWbgOJGAiZPWbwafepdRXU1ihnYArtgzMRww5lcnxF+l77DFsoEW6OQWyQUKeo0o6G
gfGCxp1iDJ661ItANc6apH6ruLAuWnjtCxqT3/rScJIiERcqrStGbkC+hiFuzKqKajy4Lb3L0MJN
L1hbCbwutE9qkKKNgEMIh+CLmesbGh+gXxgU/cWV8ilbxQaeNpOQYOIClS4FzaSceaLvjovFyESc
9I2SuHm3pN4LIrIpvisWHsCOIN4hk4j7xvSrGgafarMG8UcbXIOT4UQK791qhHXhR9Zm2hL8kLcd
IyusUJs+oi210uWrZpE5bNX72LYxqNKUzVH6Uin3kayo2JiS9T6Wnk27FJZhS8TFbpROIDb4TLBl
zJgBptqY7x3dv4a6X59a710Ai7IQ4tRamjldploqzc0mw6vUiM+kFOkK6sj7z7TD8GwIDOisgG1O
T028AXpbOVgbl6M+vMpRZLl4TZKYStZ2WhZ9WjhDLS8q1TpP5hDaEGVXtFZ8cOIUCiqH836AAN7O
EZ+vQAKC7Clt+NEAyzSbTzEB41D6JqCPoF8PQtVtegUzQctIbmmYBSw0L0C8iz+JQzPxRAPpGQfa
ajgTVOjKID4BES8WenvKdAnmahit/QyFUGX6UxuGwAWOEdBc7ZDpjKF6lju/LXe6D60R2zPT8kEk
qpJrlw6W4Rv/75UwI+mwacSObuXTNkTLWOXAK5FMv1d6A5KbM/uWWYW05a3P46xgiIXzPzjIsr/j
6AYWInjHj/uSiIO+muY/jYSCUQNlLwhAGlfevqLwt8z2DaiLDdL+u291n3yIacYe+cDQ5fWtGDpq
52ZSeijQbS2WHAixIK68s0LhaDr6dA55AE06y3C0qmcNGvx0aaXRTqmNdzOc/F3WFG9YHtkpQ0Nb
mYQgPE5gOB7lVRJRBkoZpLDp/GbnwYN+WNM3IYY3KMBbXPZysh+5Ma4aX89ZR0IMK0QLzExY0koe
M/vhIq0CApxGmUIfrZ0rEbiXN9ERf/baSJTSTpnoHnyr2ghm0tgdvY3rQe5ep4F9tVYEf6liO4ir
mllKFBQO40tqzUsaKCH6lNQKgCAsjz6EVkpzmQFbBWHx4qNr6UbvJenpZ7ECQ1gmIV7SCQeZ76Bg
iux0RoVI0ZyKEzy3810TtzxRIhUvEiWKNMDhhTn1xWWC576PkxZmKqcLO1W+d+oNTYAkPC8XIlMq
UT5MyoIGYdUOA73CRlLyLFaivqSKFIvV/AVk51tbetpmAL9AjRkZNM3EUx0r415kDHj4+SUNWlrp
x96dEJR2BqyNHQVhKKhThxoR5dneIBka5AypPWvaGpNC3FpW4KmGgYQZXmuXktys8R2T3W6FCfKo
vtey1rrA60xu4BbgIVnTevLqejUNsb7NkuCm4Oxro05zUWWpjIkm0S1z0Hzz57jp7hkoHpqiXouC
qDpbSoexOUkWIqXjj4LBbdBKXHmzWF+qQhCu6yyaiFIrMkdHzG2FD45ek6yloFjQiOgvjOX+VgiI
uiGtnBT4CnaQglDpjEeiqRCEaUAkNcMRnp+Q5luZb0auUefq9dK0jgZnAb+d/lDTlhdVyAF7cxc1
RPXdCKVpUdftnoUzs+O2uuZCtJO1GMcKHLBUgcTPCe4rCYZLpmtYnuS9nzDSADFd5bFMNxZLWCxU
OwtWGw4BqkaYwK3o1eGH0WaIUpsdK88H8xQoW3hjqm3gml5MusUMK4FvR0IRJmwsbXudA3QTVK4B
SLdJBcop5PyT7k2EEwBLfja+N6WKz16JyeEKHvR4Sw1pzSG1GxV6uG7rS9mF2j7q60NjNusaY5+c
WF/ElLjoMtC2SuQ0Ea/xQqwqtk/RZBtU8is8KKQiceJ6ILWlzzif0w2mAh7l0+s1/KlGj8GAk/rW
A+0QKhFuO2yAqyztmeAKb1aVy+ciEkHFWjP0qht21AD2h1ystkDkt0l9Bm09BKAPstxHNJpLcot2
fOLrHzfeEIB2hLflRF1nbAt5+FEDQz96OVCdN4WA997QjWFv9VgBOlBrk5ikvNXrtZwV31nJUrcU
2vIuB+WeHh11nVLR5qaWeW7SarwhOZKMU+B78moXHwHTuK5Su7eBSEsxldVKVyNrGciUEbMXW7YU
Ve1RC6rexmm8LNl/0dPxUE89ckWdFGAWiGcuhQK/fivSbToGyg3HIYlQMz3LvXDnWqKv2CU+BYJh
y7IqSISheuRlTr91hnqMRZwcR8YyFOrcQCvdcLyJOKihZMGt8fhLuEqDxU/5lrY94zyqYbDxQ/Q5
YxLVra9Vf/zy88+S2MRE9vN/kbShx845caOX8AL3ova91hrY4hLIKxkhfS00hfJsOihYlvQWZ551
yyVOsFqpyOeMck6hrfZNm1R7nyDeMuwlbi85jkQdiWGHetBve40P2Py7Jkh/5AkMvbn8YTtETZYt
ZGoLxnLbFgrp9laSOWLkq87sVlQ+DDdLoPFlVMjYl4alHX9+UQ35K0Ss3PiB+Ol3GOaKykTgbUaa
cPA781glVp6YD72YNNcUZZZXrD4ZvvE5iJH5Lkgcgfu0d40h6dxEhgQCQAlWWW80T8b7QT9q2Aaq
5Gh4msjyzIy+ITvwAkbiTPR/38Vl8+GnlsyFiXfN2OfRUm4M5Ygg9B4HLP6Kn0n3OEN6A/HL9Gtg
qjHWkwAASsa9E2PmiUNFfM8aarrD3v8hGMqHPGFnJDJ2MMomdfWAGneVxX5VWal6MvCIcj81tEss
X3KdtyFqmLihVFx7qxipxErKyKqtGSVID0nyxStVxsVGKJhhpmOSF1iQjWIXNJEtKmPs9oYHiWP+
8vNX/+e3cidJm46UvqYN6bWhFC02zyZx2ZLa7YPewqHGyOCdrZ5yjSGvFNfIuprm8tyWa2Zk/pui
zBdocIOYCpSzMNEYTzd1Lw0ELEIHGK9vM4tm9SPR7o6WR1YuK+ye6o/tMOpE60N94i6la8tnOAqV
GwQWhPKpwrFeCds0A5WeJXhHKku6Y67uGK4G4I8ZXM+a+Kc5LKEJzKwy7rnkF0ZlfBZlnCDEW0ud
5BgJ86/EF5sl3WPorhQ2Wy1NN7HUA0OMjMc+Da5myTje17j6Z2QmgMxbKhZLPsJe5psLfWQLkOPI
QpmyqEIBASZUzIwb5OTMKE1CZ2OwjYfgTtOkflHBgi38Mcm2hHR90K4npa4fpGeh30PLXxHc5DAc
m5o9yMJGx7PAKEFYWEgZmgZ5/Onj9LFDOOGimFB6SA7I7Bjmj3PAJBzqYwl6fVW2ACr5SNSZLLtd
kV0RUV8rgEgQh7Jnyy7XUaqGBe0Ajem7VOjfhMr4BuNpcAQuIy42kWNbp0u19GI+0aDGcv4gGcSv
pDdxdhoFwleYnsUKH6hGSSZHmhrQQVDYWHjVz8BcKoHy6QFAPBt4vtzIS3sCqRuKcdorGQGKkNph
CcMwfKEBhRERVwKqVPDQJxP2W4IV//yt5lXFauKFcbKYPUZuDc0ddRymJ5ZZ5TD2arwewrDeZYNw
93P4OSQYtbPflNo5NevhVLUfTWEQue2lalMJMEAzJRlXUAqDDXjPF78OiyM7fONUXmbnnNyf8MoY
is1UEvgp8s2CUNFVOIIabahOsM+1bQqXYRWO1vTQSM20jJYVCNOnLs78K5e6mz51Dk2TqRvlTbM1
CsoZJo5pdtBqW0MnDGs3U/OWZj2YAsHkWzDOOZYKs+o2MlSe6R7nZm7tI70V9yMAjLqR150nvsuC
gmprNMaBXkE8Mu3Q2YOoaqvJwuelIqPbbV2nbpUFzSmbPIjg0wYAjX9OOgaWVMR+UZACw8aSNZct
or6ZAI1WGbXsy6QzbkNhyMsphtsOFykK6j32Hdy3OhpOKpAzJKW4U2iWckySRdwOItpAmvUUh3QS
RwdPzrKdJrQZo1T9Ehr+Mu7GXa4UtpJFyjoL6u3Ew1Lz28gVk4riWzlpCvBvZaua/kiFk7iKa2pd
REygsFdIRFb9g7cAq4terDQ/JZ0yjSXndbB6nSXbai2PLI8Aqbqi+Mj8GqvzKCyRTMpVlIavETgp
KzHpgWPoNow19yzRrx3NqFyPdyG8OhIOU64e/NlQMAQNykUIdYvRp6HVuy5rjmICH4J0qMeQpnmj
u83mxzxlHN3vhr6wBE3d0w1MObALlaqHQahymcqsa1ODYPI8CGAGlZtrKYWRUBsk//1KeaWmciE0
cXhuBvoyBjF+SN4EcAxbyMYLMPPXikrMGm579oyHRl+peIzsTp4lYrnhqN02qwGR85NDKhsiR5G7
1puD0wk+fRpmaa7VGv9TrAfrCHgMPnyTcL2Pp1utpnCN4VIoJsEl4aEAkUBJaQOKLwOOkPrEhFsf
dylXIswUpFkr45YoDOubl1zufwSFRoAHUOZKLyBKkh1VlU1ZG83u5xfWm5LKiEvQmP61UnMO3p6y
Yg5FH3JuTU6hFWwnmdzexsC0lXIoNqnakteHTviijS0nSJEb/SQ3e7w1lfPTyA2DDyL0+Tfs7/9g
TnHOw6yp/+t/zjRnAoejn2czDfivnl+YdX+EwilDm4l53gxu+Eijp98jETYcTPDO9WvqccCSp9Gb
LBH06FRnrPfyzLHPhO867xhMOxaXilLQl3//qIxfycy/PSpTZSajyrph8D1/fVRlnhEZhXblZsMR
FtG8aSMSPeot3omLioo4Zj9GlCtRyemqyJ2yuoqXwfzIU7eVlupVPqoH5WS9dOXltfRx32mxO9pR
Mw9gLt5Fr+Rr+VG1W++QGfI5fSiv7WN8NLfmbFBWUvuLb5q29+H3Z8VilcIRs1Y9GmzBqcYQoCeE
Bd7JlvtHo6NmkmPIV5eL5sqWw3GuUB129t3fPyXSn/B983Mi4R6XVEUR8Xvz21+fE7wGcmNaWutO
J5nCYHp0F1V+4j8DiFIaVxH9PI69OSITWhDYVTKpAhcxsEaSI2nmlbREnC046eE/HBeHOnEiRMNL
iXwI5sA1eX4ccxYWudTNhSuGq4XHEPBZycfjUHOPwYQTS8vpLB+meMWDeIWc1GtMYRmdb7voTtxJ
/BKLI9F8SIoktiSHvg9D3b/DUMIAa9CXddiJiDP78BF+TOVBec0/6v4jMt122tBn6ERCumACE4tr
YVOJk2MeZJXp66IEBZI+yI2QcVh4F6GzVpDoaWuFAuQtMSuR0HwonzX2q6/5nxdPza2+UlIaOt1p
vK8Qyx4MQfYqXF93fsFrXvDq5le2/mgvFRpyq+TdpgmIXFKAZdCUBQywTyJk7Hgzw2YduBPZoaHE
PEe/DE8jWqaJppmtO/RNrFRonXzyfZRPCwX0UqOFBmiiMec+C41URCud7tl7hXaKn8km/HXJ0D03
rOSb5BCgtHpHTjI8z8JNvv7920fWZ5j5rx90avRQElSLHIGl//kjxTk6FgoG8W40FMt8cvVx3Jnt
3XxPovdMN14dVtxXnpaP8VFf+2Pzwtz5nqGi4fRfc18I0NaYQPEDXiwKoJdjewq30sbln9sTeIkv
yiZDobtZniP3hxLdLkG/K1VGatRa0wxRYIKwfQjcIIUecHTXyj5AUMD0eiveJjBT74p5bS9AgjF+
bkuQyd4iO/F9ZzXxRUdZpPxnepZojQ0rcswiYTey/GE0Mrb7eC+zmKyiThIWHLucNo5zmksbvC4Y
Srp7kq/63FVmkfPQ6MfuLj+FN109pdCiLvlL9D4+o3v5lHhvS6cyflHXggFRhf6sfCRbSQy+5tLg
uaJgp6fqECK7NsivKvviS6+5ebAIYshpy/apX62bsBMv8SNqtv2X8Rl8T76bxc7DJp6+cORchOn3
aJZ9t/rBMj+cZjxCt/km6u8pIkvvav2Gsg+E4+LuK3eAZ+ksKC+5AC2aYauddfLC3CiW3xsEaGWh
NBGmGyeSV8Uhu2d37xrcBW8jsQQNxrrfmhyPNnLiUIaWxEQKnm18mn944618yld+XAlBbxs+fXWV
p9+BpaVvVUIoQLUxk/Ke0F6hfC0Sc1O4pknJJz4eBjuL5AaGVnqlTpFC2GctfwSHcpci0s9h7vf5
CRgT3OkX4cUDiKF60IJCo8VCiXTAARB7W6t0kZuU6ltSKgYJjyE++ihPIPZxwBd9tUp033c0b9Rt
MJ/nUOxaTHpQxAgYyxtGNF8Wod+tQOZ9Q2OLrXWYAoKRaTOt7sZmCFpYrr9XG/yLzVL5a0CGZIxo
kOERJaTNn2j9z48r5ehsrdL/YuYXGEne8kT4FFhZJSJjJz+QNE6e6OMYevc/6grIIXAKYTF+BaVq
LLD4hFPqGEy0tNfq1tyiDh8vJmdeTOkQb6q+0dcAuS37xPgeYd3jzNfJdM8mfVJyW6MUTAPDlcjl
sGKaJtN2V0bXtMIkMXk9FKx8ZJZkptBTktW/+YHn3f/XRUMRdRFyrCmZxJDEP50OKg84HoJF7TbK
F24qTV8cSk3AaoeSZgxuTUUP3mU5YM4IW35YCTNS9EViN7Ve82t1Ho866rVefjZluA5MbrOsvD0r
b3mVsEho+/oioH/nIhIRI+Xg32ya8r98/MBzeb0UQ1HVPyFv8dTLWWKmjeuD0xBeCLxm+WpSvjrm
6KMNj6JE8SdlqK/SR/7QgWrVj4hLHHh3Bfv3ZNjmlgN7RYAzFlbketDoBwIof/80/6uHybauEQEz
DF1VNDJefzyE0astFXkZZq5merCcMGrpBx8VWBKieJNXnbalQ+CueKqyUy2GujtD8+tFGj4PGhGT
nS/Gl9yKHqrYZPZPmZo7q7oUK+wsZeJ7PS5LjVERCH+kIk09/v3Dt34FC88nE0WjTEKXJYptRN6M
vz58PwaCSslR4sqMzey6I5oa7eN4AqLNKsIJCaF6MA9CmpkHYkluyqR4+/N3P/9cVgQ3xKW4D339
q22rBJMvXA4tpRPV4AwYp4J2LQKrPgapD3AVKKRIII3NGX+71snG7uevCiMydqoobNoi7F0MSNre
qydt//NXSFaSw/2GJtacOqEW5kM2UJZqSkQ/ZkV5QFquZ4053xmz4uyEiM89U5N8VqPFWZdOuC+h
UhuVuktm3ZrEE94ppOx6o8y6tuZ26Yc4a90ix8+iIOU26Rljaw5S3JdMvMkhngmLE/UiAhqzBnYf
LOI86Fe4h7NR7hf+rLMHCO7JrLynswYvz2o8fu0I8QaFvp21+npW7c1ZvxcR8ll7IPXM2j4NRej8
lOAi+nez+k9IBiuANXsCxvXfv+ryXxZDeNIshBBF4QnAVfrzqy6ofoPNN3SV5K3MdJIi69pkim/W
0hdnvQxKT27NCMYYlJGwJx34A0ua3OEmNohDqBc5KRPOy7JFTUP3ImUgZaJWTI5REVsEt8HYin7Q
nnzUt8nMjlLE6NmjoACwTfxvWlHkv7yFOVtzeNYIWpK2BO3461tYL4O69P02cOWDAfWA+eLgcAoW
JkJvkuUdfK91ykguXb2t4UDrSOBKUmMbUoJ8HyjJOWyXTfbsZLVeDsfq0t05UXwz3n4/yf1HbUS3
/P++Z4ir4efv3UT/L+HZRd5uhvq3bUTODwgYf4zfSr//pd8R7YpiaYgmps6ixX//jmjX59YhxbIM
4q90+5mcn/+JaJdNWocMljhd+slul8nF/ncE1/yHKsr8LVFXJInvKP9HEVzx17chP50pU3pEyldX
VK545p/ueGGmEae15HLdkpKyOuAlkfXBLDkGau4VB3W4p1r1Us8U42nmGUcz2dhrLZzTvB2XytDz
ua8ypyoplK5mJnI005GzAE7yHIRde3DqRpWUmzZjlXsv+tEXRn2Xwoq7TGrjbGcQGWnLRKdl2hLa
q1xVw34WRHAx41y+9HrmMWFGw2u8hNLjbB+mWcOeChy8otUFCOEpVSYK1KaRIzLjpbKzTl2K90Qq
e+NoYumupdldW4N1pFCHgZPiCKzAZdTATFZryjRq7Rsci/rI+wFLqTR9qylmDkqnlOpnbwDCJZOv
LCd/WIX4ZEn8jCSDB99gaFO/ycSv97JBaXFY0uBGYVCedOAWQASY7dOf77wmCgdHJhpYRTvUSMkF
cvWZWfLaJzlA7EhxGFTnJzN9i3QdsKig2FLv5wtYeV6PHWzhcWl2+oKRzNynKNJ8jEVcWSX58GrE
t64bXXJNMHp0/0M2iPq1ijxi0wEC/03NORbnQoVdqjLbbTfji5OgZ1H3QRpHsI2DGXJcz2cNH3aH
3XsnhmMlghNBrBmNbM2QZLaqZTpjkztgCVjCw2DHhqvDKjkNgdLsurQnvzftFK2yTib17guJIhZi
1ZFplyF9GaXfbhNZZXLfyulaEkdlZSrk1XIlbtZe1tJSYcS6nQpxvI/Eod1LbMAehaLrdoZEjzMu
Gn+KDMUHhHQfsiHzIMpt7ftnv0ofjH9vuoosHvkq3lvrBCPoh5/IFuG9XjzIBLGwMdeukU7hE0TN
VlYqfcvJB7h1yqAPT+VzkNCv4F9bMwjb6nk1GEFzQ29uVOQteEWq7Qjsf9nOIG0+WfUO00YH76Db
qG1P0GuSsg3Hp0M6o7jhrcXMtMFzl3C6FSSRM3OPezMjvDUfmHcxY71V+N5wkBh2zcjvYYZ/e1DA
I2jgzYwFH2ZA+M+t9P8v6f+GpvDb6qywBv9+C/tL6cbxw/9IPrLvf13V57/3T7CC9g9Z1mEX0OZm
cY6ed+/fijcs5R+KIkNbkACbmb+u6vo/GOmzxoLtn9dwlb/036u69g+QZDpgBVlhjsm285+s6sb8
wP5wizJMOrV0TvdsE1wZDa4ivx4uoAcy5cY37BpdqRzI9+sjGGM/TISnUoiFo8ulge1H8Z5zkHsq
NWlNLpTskE85ZU8N1VIURg6tBl1WfQxzWcDxnoXWD8mM4SOL8rUWO67okfmpYP5BazCARYIliGEK
50qUfno6tpGSb6kU1LfDbt32RMQWpUeXFuHFkdHbfLUREkTqVG9czfDepj621pFBTYaZlx+TWElr
DsgJa43TU21vexXJb7yCLqF+RGLDyTRr3EmsKJpZ75KEDagM7kYUHWQJnXJ6EWGmLj2GEfXQpXYn
1aBhe5hHim5X81DMr7KtuTQV8t0Zsesl/dNobpOGv1wU5C3eYnmreD04RijGSzkXMJUg1sPhSXBW
qlQPU3IV4qaIEKBRYPZxFuJyl3yIl2oAwhnQ0z2ITX2Dx21cSEEPyy4KpB1LToOtk+W1VyFNcZO1
RKPbmlXcb6korjdFR6a+jGfjjCVAt4qMYFdrAckMMjDxYDwGqSn2WdEXtp/W4Snl6Eze1v9On+Wy
aJueYAutT6I/eLuIUWjaYQcMpZpBiHeKqYkgApDoV6D5JTEsss6J5ao9EII0hVc8KrpTJ186nHHg
eIJLEJtm76q8sfPuQ7zqbpw1dlY0T+hJx2Jo9h4vZix2D6sEPlrkIhivwLwJiaUvVBnEdFXHtFht
QHDu/KkBNs08RwPfPyjeTZWbTdyiGoXtzo/3WS5D5UbpXDSEV8oBsm8W8hvmLKCbFNMpyvZ75vXI
BnOqVvLoBqGZt13CKjKoKcLHn8eAiGOQC7bojzruQfzXyiMfeaey7fgLKp5KQsGnbPQkVxeMBJVV
fbP0ol3FWRs/qxwVFQ0t3aXzb9V4wHUWb60YORjk8DZu9uzlytak5xeQN1A3GlSXmnHV8jF2BPPe
81KjP3c7Xewr3CBU5cW6Va24vHwn+GeulA6Hw1BFV+pAdj87fyWwdRaz72as2PDZV2CYOUbgFU6V
hpD7i/hF801p0eZfgkGSxagMfx352f9m78x2I8fW7PwqfgCzsEluToDhi5gVoZBCs5Q3hKRMcdyc
p82n98fsY3dWdnWd7gZ8YcDnogoHVZUKBcnNf1jrW8zm5tzctCJ7J8kF9obHbLRFGzJ67tWgi7Ph
D91G9gVxTzWW5vZbpFDxpYZH3+rGEqyFex07z7oajPtRCTB2eVaj3ejPHnkbqzxAO8GrG7QjW0qv
bNpTFY/cWXduHkWgwBRwNKqgVaibhzBOhqPVGHyeTsBHBnobYg5RAd9CwtKeP6Q/dw06rLxxP9LY
YNg+obNH7ZIQM29+5R5Q0gCJE4gh7LhhQwIIKQNswYxqn4CDi5VbnOsgNhhZ+Gwexvi6TtddiU16
suW3vDCIfviyBh8CQ2p9hk44rMpi7ymMg142oF9OOuIkSHzDKtcv2l0x7NOCiLM+kO0VK/nXSpTh
KXbSMxEdIcEDIIZnItJXcxSz4MiMD6WDdpWNqSbr4FoFPXYdEFrwOofwNi36S+pmb34FURawmbNi
TnQ3WGWCDJqdoqCUaxgBoNNB9D1gKJk0kUYenAmoGK8yIwMYI/Aq02ezqT9zhyww1wab3RJprCMj
3Wu0NogFD5PKHnIGPFfhLLDYhuVtyLTVVqjCPPBepjcDUWZoYzCQWmsrfZ6tHKIAjO+tV7NKs1Od
r4v0PZlwH0LDum7bjgIrqdCeqQlDpADzumwQ8UWKJoMkMxpEAmiXuRbpS3xfzH8b4xrV3GdbQsdo
nRoBu9o0HboG0xknEOYu2onuI7NMe52z697PAJ0bUeAPyLx+PUygVuL4zZjVD2gI4VbCyl/Xvs1M
d942PZeLyn1YhWmIntNW3pWpwPeA+pe9/bj83c94kdkGsyZ0sySCpOMh1+aHL8WFxVW0mxK8wTD8
7wDKIXYi/d1VCeB/bTJgT33viuZcXhFgXa8Jg2q4/leB1Y9vpAfpyc9wU+lvpHsyGHPsH2AxkPSN
cfUZVzWxFI0tQNdOIfuGOTi4fXcVNL71gE1AnMsAwxfkvJUh8S0lHRrQBBfJHdnCuPKyNjtQoOYo
Hm8jN7oljjzY/5Qn//zLvGiUU16CbNjxr6NFrW+DxdMeMaiAb4bPPVj+0mN9xxKlb1u7ZjzsFuIB
VSAJWp6VXSfMDrgBzavBgA7gx7PxPoc3DgEPn3BnObN6GAOFR3U+WPPDz0hOmcURaS/w7+26ARud
ZPFdQlQKMNf6bZ7tFOWNRmgPSA0ixmL4V+DXmC+RADk52l91qQIPEIUKzVzfSrjkaOa7dtewsv1O
FgYI0jyRD3Cp8TPDZDlN7sRKbiRww6pNfWQY3iyLFi78GELNlvbw4WRkIkG0RKjUPRSa4ApQa+59
i7N6I4fQhNg6pKd2ISKQ2tQthAR0wcASfF65qhnI4fHIRq97jAQdIdfaHgf8s2V+apBVbhx/ar6p
XNzb5dg/ZBlHqALU8PPdAvs+PWFKRVi68BxK7N2FNd2zUnfhVyIoiLCdcwbZ6dGZkm2FC7mU70ZR
ii2E0By1n38tXQsDfdx2t6qEj1M7CEnJ+moRETQ4FqXFLRL7xR2CpK0QzvQV7KVqYBug3FmFC70i
JMh7oVlkvQfc0TDqfVurN7cVW27j9MrATzQtNAyy1dstvnHzHkzCJqHQgpIoH8GRuEc6IE4Cc0Fr
9Atlg52XOrQLeUO5uPRlV+i7qmzP7VjHL9zEeM+JZZjjxD6ToT7tZoPLTsjGYgFkBlovtA9FcCxv
Ks+8UzFpIAYZ5yjX4YMkgEL8hRjizjwvCEujU5O52T7q8ztNWXyKvJh4hIU6QijTfIehr+SNiOir
LCDVE0+UXs9Ks4zD1oYpL23PaomX0E18GzEZ6MBKXBJEA/h/vHpvg0FJFh5KsJBRvI7NqkWw0zok
GPWhJN9j7/2MNnbRxfVeNj9OnQnKMA2D+yps7M3M03PXUryKHg/5hM6VULmNWpgtaQC9xWKwgGk/
PAmfP0EsjJcucA/IMUecngN4l+LFnW1a/1BeJxfQnNWZ/vqmmIez1SEosnOIhgKdne6aj9ytjtBA
1YqABlbBC3+mBkSjSrAF48KmGWxKucAo+7VLOpTbT+cAdfSalAvE8C0ILaPznkJRjzd5TyYpIjjH
LPf2hC3f6YV/iEYcECL60As1hxXxVTb4xsYe35H/AYPoqP1gYj0IkDvKLG9U994D4hkWIg/Xp18I
Pc3C6vGA9tiuxyQaFUu38HzUMgaFW7j1QP2kC/NnXug/NhggiAzYxBcykAIRJBZWUO8FDxQzL2Vi
Y1Nk/Ir5Z3agC3ULZmjhDUULeQhllQ+HKF2IRM3CJpqBFDkLrahC+IRuHEKRJdWe0K2YhOzslGPS
PTBjGjemL/Sm7ibUwJmXH6K6+cyYZ++tJWUjwdB23U+8PrVpFthcXOak1uDdj83wnQiuJBbl18Bh
aE4TlwBs4UaggDk71bf/32v/R8iFS5a7ZbP/+vdbbYTV781792un/X/+q3+MT8mx9BxPuqYjPbh4
/zo+dX1aZrwEvnAChpjC/mV8Kv/waL8R83hA2/lv+BD/u9EWfyyiBB9okGWZy3T1P9No/x6iziqC
p1nQuqPR9Ezvt+EpDK7BbfPJgw8b5wxIZ61fAo2xhyF9uvnlm/mLVfBvLT0h7T5yAlCHAdUbv9xv
P4voCDcdl3JfjzhMWXuWuyqZcWlkQHP3kaqGf7JuMf/qJzKMkL6A0mibS1TprzvCQM2Z32ehu/VM
zJWrShEns+6NWI2oam2Q9BgJXtIoUPvYTh2T+pgcABTytrkv5JBcTexrTmY9WFv8NeIGbi0jNHPK
qvPffzM/pxn/ujNmhs1XwwWXyzJFsC1nrvLrB00xqGmOTg/DoRGcXUvg6HU7H2IisYDXY6ernL5/
mPYeB9OSfT0BqOJy3kcY6kDETd0xguvz9fcfy1p+7L/5WGinvEVBxZ342yrYC2pRpYF2t71ZyXM3
5lmJkKGMv9yxS04YjeHJF9lwElk6PqkupWWJPP8QT9J7sXQEzXuKT6ZZXYHIJCKLhN4wCLNTOPQ+
81dKgu+GbPSVbREzkJdW+dFHZraHqVLd//1vYv7bLQHfMCIethQ2oAz+/udvGO/YKFBTA9Hv8/i6
mcZoZ0zo+nOY2fTVhXfnirwGXl70zT3yiPF74Y5AaohRQYXA1u0hp1ETrK8QAmN1VfQFso/eDdA7
a5mah0ikt2WDfHoumq0oqDj6goAdCA7JeW5mtbbj+VLImJJEPaXSMR8zOz10RXIwtMfOoQ3GbcUG
b2Wn9TG1xLojQ5rc1ZhBhOufEFzu+uHkBHdD7b9kXRGv0hrdV6mth75xT3pgEITPOZ31zujVPoQK
3tfOrsTLlCAoGllpJH30WCT3nRfnR1EB0aIiyNlLrIqxu+0S8dqaJKTJBPNfoD+jEQVT0o5iRWwp
UYNctFVkz89l1Z9itv/C83fQVz9UmH+PfYwJc/yY1u2prRDvW+a1XSY7TfwFCUbxrhKoZnNhP9Xj
9N0dvWk1Yh5nOZFdz3N435ExvWJABgnF87xtr325snLY63bfB/imWup4/EF2dcIfPJ8p0nlOYxbr
J/BGwA2ypOoIBolQkK///s5ZjvvfnwGPJZW0PdM2bdf97Qyp6LszB0/Q1gxtdVuKrMA6OQogeP7e
VswkF9XuQ1AqbAKe22ZkBTb5+OXWefMx1Wp4YhxufA/EmB28WEZbbJPkITmdUqjk7epSxmV7GEg4
eSX9JLcJzFP6e9CP5kNfheWJaB3j1bSz6FrMutn3UtkJsYCxs/UIRTz5GQj2rnfFP3tg/uLR/6na
sS00pQ4HwJ+fl8oX1eAtjz7rcY1kgpiidWoZ8qpiA3gxtBvQ1FHmEcoz31lJ0zBGmJFLjZ5RHc1Z
kqE2tM2XExrmx99fkb841Gl+A7RE/A8N92/EXeptYoOd0aG1t5y13ZRfMbujWgw4sKfon5zMf/E1
oNVYdvbC9k3eXH/+GkpgMKOvO2fLzMKD8NV4W42d9/Bf+JV++Sm/HU4YOBK3tRtnm0He/iHKtmSU
gQ6K+9ItV0trs/v7H2gu79rfTnY/CNjZU0MwHV7Ws7++cLhD06qyagfnuA1zmCA9yLttnx4bPTvP
filxio0jduXYUuLVFqK4BEXYbP7zHyOQyCspjBz2CvL3r9fAygWoytkaURivwsl9tpwOYaiLEHcO
aCz7qI/Il0QDZ6mRxJnhn32CP0s8Pen4iBgEMiLeb5bwveWf/yJPsyaWtDpP3S3cZCYcGJ76M1ZF
0o9gu1EFjXoT9D2AVPKY7hhnozGbSa7cQaJjgPz3X8fvxZjj+45EGQRIGpGVsH/becwAbeve5RYD
ZJZt3Y5JEY49It5MkkX+/kf9/hBRZlBwSHJJKMcQMv92/eM5JIOuNxikIRg8dnnqXSlzGs92G/YH
vqXgn33PvGN/u+Vc4XCiUPdxinoOxeafv+nRgl2qzDHcgnvWlzaSIJnCaSQOvJzJXksI4cQTApS3
VLpbeRBXoq5rNsQ0hVtTL7JMgne3wpog6NIaHbqsEbctEqf1EGTzCWsz8jNIJejPpEj3Pumww5aZ
tQtkME8+iUsoXuJW+evCMrqtOZvyGEaBftYDoGl6ycyEkWMra1PimzsjY4q/8w3FN51csrY6W74R
LeXu6sT50Q1Cf2LaGLejFSqAl67aV4Rn4sudSklxgMMrgHCxTzvyoaeceFLC5PKb2ZHFUdoxI9XJ
DfsVdQ+fJJW4wQc/flQxqs/WzvwzfSoMDYYzmw78fobRZzE3z9j4VsUkQQBCPfWeSlKe0OqS6rYM
GDsVEWRG/o/ISaSpbBdYVqK3E8ajKQjqK5KImQ+g5uUcl85zYpFEMUqNoduJy13bdwPWm9p8rtPU
vhsSLeBIQjb4lJhyUCwTTha3wrqmYOgJ/Qhp87MKVRYIKyZBJTQJLKjJwZxz59INvvpetHN7O7Vt
hDFLZOhUsXEfqtxBpQb+8djmvvlKNGeOEbednN3YSQ1uKxsuZAn0rBYiETNUsGqIXM0gnpKuHe5I
Q+2fKisN1gXp6hiAphLcEeslo6qZcU+Nwei4SW56mJSYdCyBgEJ5+4h8h5twJtE5GydBuqRvvhsh
GzanSfrz4hPZ4M+BnVNp+9vUq2gttde+phFiNcY7/VvDHG1r6CxEse9lFFVZ+dn05QCirQvZMsn6
Offx4xcgSbC0Gy89k4/zDAr6wSjt4a2x6+5z0hBTQWZYpFeFjiS3Ai6fsTKEjxbA9H4UY2icwqhx
dmE0Wquxg94w4dHB2Mhte45Dt39qdM4k1BjybRWytZGGDxB3aolaCRr3AFzQv/LaMl07tjbJS4+n
NxS386nqGWp6sMm3gr3OrqfduGYXU1zlzchx47TpPss7hoNTyPYrFUi4DMI/dpYRQaCbAh9N7UAA
se37t2FbAf0KCXaeTJzFHfKidaIQjbelk+2Lyp4xWMjoCDaehIvR8ZIT247sme54mWM55jYwu3gX
ByNeJHJNbsopSrbMuhni/fzBFrzmso6HSy19JO5Oke4c2WqyVoNqQ1Rc+xRHIgJIQVReMof5nfRU
vhvddrq2ou61yVPsJSAGrkp7ig4hdtNtWLAwAggwrbQxWZ/2mFIR+6RedlgHtjjQCTo0sG6vyBbV
7q6MXHkErbGse1vHAW1NpMeOdSR6B6KHbmwxmetcJ9b3rDRIO/dDhMWEW4Nf58TV258z/TSNyl2c
Yf3FkJRuZomnoYvhDtTCgneQVMENBrnhPCgVJJsGoPNtbE4VtIe86ZzHoTJaflwXW4cJp+dN1Afx
vrNGsk9Ge8b9T9QjU1PFHHyqDWMrgEh8L22D58dMaqxeTndNPA7030a+g54WbwVIi9vMEM2VsEzv
LQ5EczDZ/j7jLIv2fcgRx4B1HEBlGgkimIWOSgDYPnar+D1AV3vMcxz2IYCD45R1Yp9kAtWQKAkl
LE0jPzFBNIDNZOLcDqijNi6m6ke/84o1aVn52rNKf9+lkX1PqJ9/gnOnT9pQ0buY8CBVxZQdk8qp
XyevJwrays37Rch9MpDrEltupXvZdMk3vyShO0Wnu0mKSj20cxVcKWwTN63pl2fLG4aXoiuiV6cj
Uyfn1n4zNF17bwv6OJM11gWi7XhNgIjc8kKhYTNp6powz88+Kbitb04c9MO8GXR5BrtV7RVWNNDH
1Ak0QWN4Gkzf2AdxbNIXVpSGRTkM4JoNn+D1HDxOGsHNIoLMuM5kAwkrYK0+m5otYzKg/x97YT16
MYqzuHAAiUzEwAZ1Zu+VEvYAuKUsjh7ihJAO386nK50qerk5yoq3AiU/v3s+f+diYSyPcJ6rDdqt
6pxGwwwtT7wUBcTnmK78xaiMDmKDa58nG5/3lhCy4gEONQGEfZy9ZirxvgZ7EI+1hdpbE6lLsLjv
7WtinngXZql4KjPd33RdGz3RJ+CmNN2GyBUeIdIN26G5QRwYPrPHNe8beyCovKy8oxEW4XkivAfj
fyIUdJg4fhxhn14MPKY/7EkEn/4SmmdNRrwtVdiwAWe+C5eZiGUs0vNNm43zWz3Z+t1GY3zni8IY
2YsY45l4affKNKZ5l9fOAA7XnK7zcXL7Vcqq6kTw/IAZQnZfBfMA/Fx+e5AGW0IL+Ei4MaMiOkdd
3uwKQQgorUt4Dkl0R6BhjeLEsyQI1TWIdXBalMVNzYJakyWeEzJHfbLyKs/YpLJs3lI7KZ4Hf8L0
qCFIMfd30BtvsU07D2Pf2acMNgWQ+mzYCTWqbUVuIWPg0HDeZLHo6TuzfAXNBadYRfKxFclwmZso
2Duq8/pV7Ct+KH5te8s5QGhTXhvz7YQOQ27mZEqP9GPWzrNwuHdDNF51VqLb1agwh0Re1++Q1rDu
FZaHUA5VF/nnFj3GdebnyP+cseYN1oZHWYyAPNslz3OaMvXJ1qbcwxiIvzAL9c9eaISIsGMjgjg7
+LAzuywG7hCE9ldDlES5z1oDPgapvuvUd/B5NVX8kMDgX1dV0hzzNGZIEg8BiKJY9gMfxfdTxUiF
aYg/Wv2Fn4WzickXuSmz4IZuRmEjRRvHH0TytO9S2Ghm3L7cFVXlHVAsFBDEsXLQIFvTppQYXWU7
cpGcMGjAyujx2aRi3toV17BofMND4hZm98gZm2+VsKpbYUl+jw4dmyK1dNtXdQqFo5zH7xOh5xC4
Qjf5MmFz7+a8t77NsjILdk0TiCZH9SQQZh62XCiA1VrPg3VplDPMOwb6NZGdtiQCO4GLlQaCF2LC
MpjgsAk9hzF5ij8nUfK1MO3mmRWUONklsY88xHnyWFL5sk4YCLlOKIW/OiurvuGbry9zWMs9VQa5
DVPflFfOLOyzdpwRtp/h9o8WiS1fpZkDCzU6fnNqu/tU+f67liUygbiGzWyB10OS3/zIZUVicDx4
l7rN1BdtlnXTL/mJlgcxiz8l+uzxkH5TEeTZflS1wwvTtI5zjUynSo2AcDic6ZXRCJtDfao3WWhI
xFVZdYiHcXoahU7YsaZS7vxEcBiMQwasu1gWuXF2gEs+X+ddEt2Yc1RjwKjQ6Hti9l9i6pdzPHrt
W5Wb4kX2k/8ZwQQiuWNgbZxVoZ+DpJMG6EpdgMtPJQFbfZzcDm00PGeSqckEwPXY6lZcAOXHFy2a
+s6ceVO0rvYjnNUDfIVAi6+KrEzyn9IiubO5s+5iw5MjAbIA8CMkH7L2V1lTAAKdDB6RdQtm9a1O
pTC3tug9XAX1TCwG1Vv61JsOsBzqW4LAGryenlIUr2ZNkAsXO3gZLZ9rSLLXcqKiYTj5s7DOI2M7
jpPQ93gc7Ng/j242fxNxpNRxlHkKSsvs0nHnJBJVu+hSAgixWLxMboeRv5xUuYmjBHGFWoJKcxwT
Yo9f2yT/0nSo43y7ysItkEUmkMgTun1OnqXYGLOGFDZYJuWl5Yf1PaOBcAIMqwl2xhEb6GY+BkTm
WdikTE9vcp014ybD125Ae2UiDa1/WBIgbJk9J0ZSs58eyg4Lnlun5doIYyxrzAkinufaPHT1WAPx
moGlIYKZ4nFreJW5hdgRqk0Zll52YbQQIv5IHJcVBGrk2vWGpzBs1Y0RpPoR3Fh3qfK6344GwhOw
eMEq1R2bvoLOK1qVbjFdAxNv7geu1HU4FpWGKOCRJCfGwb4GiTy/WCikv2IgSedu6BFixYPpnGP6
VEEvH/XXJBrlzQphrSywaCq/uXEACZBeoCcqQqzex8EZxHXjhco78CYViwqwrG6NRMa3Q2DXb75o
qeS9sfY/0rTJFLG/sngpXUslW48Uw6uuHKIHVcjpdo7pENtpJlWU4yl4akkKosNJoqeo545jjJVs
hZuUgAKQRW1iWzvvZEaAVLbKrT0SJMQ6E+qFxM0rzPLNq2cfiUY37XEVL/TAIIgBNw/Bj6mfuh0i
FePY+11EkHoGnYAMAgdgbzPlB5JFeO0rYnca3cIf6blQ1+z5QRKULrbeNLSfShTmlL+81r5AJL97
o9keU1k7H67lwXn0K5AYY9kdiFLMDjpJvIvIGGXx0hFtgKk0T+7VAIOKoshGDQA3YFDbPpg5LKdh
JozDqz9EyGpXkNF+yGtCm6KYnGUAsmqt2iY6WtqDTMaIdpeLMFwHVcqnanV9zZI6IHrdNX6A70rw
Z1vmdEgA7+w8EEPwobD+s2gPxWeXV+VRtxaJGU6pPpi0wy6RM8KEPkxK4yNPEw55yVIjuBdjAiJ+
5iu2Vy57Jc4ARzirQAZ02jUZCoG1iHbiUL34AQKgzB77nZYA3YIScMVVDk7v3u+xzpBkRc9EghG5
ppCYB1ynRtcSG1QTMboF9/HlSbyLVm/mF7x89qtPHXZsG7DMvpnwGOVGuvVHfSuj8vsQOGjd4I0J
TZKEPZZwA0VI6o9ovfoYKfCUuoApClSFOiKUmyjqAjigTr2RRsu/VviLVxg2Kg1ks+VVhnO6UgNB
MyliAERnzPt4dXO/95l9U1Sp+kJrP+/Crm1W3PPWI1tqxKc90VOuDS/K9kI07wxv1lEeoenMlfYp
M3Lb3rDxDqiohxr/T+7B6rciBZSey77WVW082j7v9HUd+niCE6M9NL5to7DLrG1nmMYterxq13Lo
rhoM0C/lRKw1aiy2QtvIKfyHwfXwHMkUmWaqUwCavtfsRzPjcrItgCc2MTDx0JnJRrVP7C1cusak
fh1MF5XNJBBwcrNhUNZsNHp/KFBTAZpBPGAaRrkafAGjxEOOsKdt7iBxhcjeckvfoDa2vggurh6w
Pc33hhF5zyxMy3bdhDPAg9LPJTZXUQJ74pc9BINpfp8th4D3xDVfGkg/t7krpifHqLtvaQnIzWjT
qkduyvt/BR+f3ybxUKvR84TxJmBfsFah6p5GTb+1M6LUDPfgWfSBtR/XgMSASu0aUg1ueqAMpzwO
iZp16GzHVT8tmeeBMxoIoHR6g7s8POZJhqY4q6KLiYLuaDZ8OsoUKyRdhOfnaVmxEO6JmKXGIYu3
rkvlRVKXsyPKtLiOQGTdV9R+hBnZ/rHU7MVAPBdLoJpR38ZWdcHqJx8VDC5uejvAEsEQyfooRtf6
ERpz9ODOSu3brnF3LEY+/MiZT2MB0H9geXMtyJ+9Dx1vulSdqvYBjt1dGndfhmFCTmImrlEfYxYG
mJbQxZZkNYkqvrSqxN2e2+lwXygtf2jHmrdR4hA9WgW8o/y+a7h3Xb+7mUNbHoweIXKvdffsJkF6
l49l9dJYmnZptLNlj1D6SHV7W4tjV4ch+hxwg1CQl3l0m535vKQ5hZG4Sw1w67KyzdtO5eN+8Nh5
0Yvi743TYAIO4bgEjpnZphMOezTSWt6UDOUXt4dPx56CMKVZh26ldTI+OLhyV2JiarsbfRTDa9rV
JXo2KKqrsPbb3dgb4SqpneQQ0VoQgKahuLF3+eaYhn2doM5CmBNlwyZPnI+S182DYoj8wZAgCYd1
g88/eoftO3hPuQ6ssz+zSSkBtQINhoORUFqAtfIBhgPXe6Z5C9bYX+fuR+/VeWWsp4CV5GeUga19
8yzGpjc+cdvelsqoPeJSxC7rG6hVOTE5qWSkvGI31bL5DmlKvo1st85VOAG/8tgsNjLo4cMFtEVD
N0XtVkrf6jfwbmJzN6Su/WaUwq13DaDedc/OZVPRWT73UE7ufWk402r2uxigGywjT7fFqxON0UeD
VpuKo6y59ETYgjRQAC8YhMfcR6I8InMGrtlaIEF6pFq7oDYB6sgBKZpfgwW961BjMCIeZhIKJFkk
fhnPNhNThzkO6YAgWxO7vnQdENqwKNUpD73wueg1K1ZGD0XJ66scNw7JDBeUuN23xExbtW5wL5y0
WcENKMtW7qxgSF/71BB7u87Ia5q6yl/VfRvfw9cqX+txiXQYGZwkDKbXnEU/UgtuLZoqrpBN0qBu
l7wip+FLkYwcgItbT1Pq2OPi7RIfcNHwaS9ImxX0rGynymXHXOcOZY5rZKeyB81y4jgB8VAsR6WC
23xr67j9RDw5nug8w5tkiArCgxtdQFlGvz/fGcZESuIEdtRdtbUH9c3tR+NesyFlfTRQHKzSzOyO
UDfVN5B683OKb4qCc0o/w3JUCh9YaGwEwM9j6PJu5TCMbvHjkVHojn2+Y8hSoQbryonoB6yj39OI
O3ijIFJSTXR+tpvJlZ52UlHk1prXJ6WEd43QSz1Zk9s2+zS2ZnBBpl3xAbACI/zP7oIoWC6iM+PH
c2CLpSuJ3fc+CyV0DL9ok40Vc9v7mcDyUZSo/S2dpq+jh0AsJ8/40cHbikiuq+9po2g8hwY3hqtC
gi2HApPWvvZkMWwss3R22sDFxiqatzpxG+lqmtEXL1DncljNBEgkKxxgctOHo0oRY6vk3cmQI0CD
8+VrXJgG6lQ/LQKEzm14W2YTDx7RzKeo6IL1SA7nPUuGGdh4Um7jeRr2MzHnt72pSd7q0E8KxzIv
WISbZ4Hwceuzp9hkoDx3eDG5/QhtX6PFNAmHHIivVC7Enw6OSsBIgDZLBFu1KH8BJljnzIFFrMuG
1j2rQ/NFkboHVLH2dgzKoXxUGOacoTDO1NvGMzS0YZN1hKmthqTJ9sj3CQnpojDNN00SOw9zVwPJ
EEZ7Tci3D6irAmLO3Hffuy62YNk5FF6ldUTdCCe0ihNr3xi5fkybrujx7NiI3sYChQComtTpVsRb
9vnNtMxx696Q987g0w42HYFQzJojsSqHyrqG1EspQYCm/56LgDVjL2ROfA6rvwMAgUwsLEZDn4OZ
ZcS+osTuiTZGnbg2IqLAZGa2F/tn1TwqP74yU0p1r0ZEiZ6B+SCGbcTXayPwvIs5zcF1MZjhQVLy
/Bh1V96Xlmfc5yM687XZmc5r33j2RWWO+yArT7x19mi8yMFLAUNbzUbMLqALrOontyDFmv6hhNcz
DvFeA7i9NzyneUnGstnJJbtoBY/Qv4qEoQ6d25sPAabvTRWKbBu4s37A1+fQ8ObojecB8pwdgJQH
4wvueRoJO+0okMMuH49dZkYnEq2HDcAkwLhpCLFFYoTqEzmcjC7o2hWWhnptJK2xNYpguJkGS1/N
7J/esyhyn0WmmkPXiuA2aubvDRs4ZyUNq7mNpYFud6r7RcwSzd5O4/pYkxilUZzK5q2YDfOLjK+H
uRXjfeG1FP/pZCm9waQzVFi2mBeP3mB1p4x4HiLj4ROjnHBnrByWAHKvTcqPeU6clwa124cYbW7A
SQfeLS9ipClOjMDbpy49CTJQNwUwh4NwGVqTQZc4+wx53MsA+nFvee1EmBNpCyU4MbPctCOJFX2s
G6CD6eSu7L4e8MLw519p/GKP9kT6VZa2+p5qtH/NEGhenMil+DJjGptNXooJal0mLcbHLcko2C8u
qojGvajr6mMYwnZXj0h9GoW6lEV7dRzxLG8mHP070itpSqehHpYI9pHOgEHkKXNd49LzDCNXj2Zy
t9VApEtSon6RuhzXPMB604Au3URZ2N/ZZmSdZGByeKmo3bWi7a/cIHI/uiAbYWHFywAqTXh90C4X
NiuoNDnppNV7PXR6z6Bb7ZY98lU1iPi2aLyck245LPImo8nzyEAzAE/gTu7l2zSqiTQtqMeyCdDr
OInp3TmALr5quw9evCBIflSjMHrg1hqgHWf9XtZBvtem6y09kzy0PoxAaXbW9RCkxqOjIn9vDIik
OJXT6mEOO+OuMFX74hQzu6XMIskPJ+P2vwNqRa9N2tE26IPkW2AXFlnuNjWzNwNbnVz3/44m9v8l
WADTVGQi/77WFQ/Q+2f8nv+3S/P+/Ucb/yp6Nf/lP/6H5DX4QwjfQVERWGgvpQsG41+8pZ7zB05T
kmuR00gTpBb/5B/EANv+w1poLoHtIUb4h9jVFn/Y4F38wEY+i0AD9dX//B9/AvW1v/3/X8F9rvln
DQK7fssGaWOBJgig8yDL/bMGgQofnEDG+9oOs54wXKfG3YDTSvt1+Taw1X7rnKw/BWVeEMHcJtQQ
IXH1rimw2BiVZKdqq55ZAxLsV/795ut/MXcmzY0j6Zb9K7XqVaMMDjgme73iTEoUJWoISRtYhEKB
GXA4Zvz6PlBWWmXW8IZe9S7TMpQhUST88/vde64Ve97joGk6RAPlYxTKCj5RKriMztO4baqK7KW9
ZA2J/63YFxT70U2Ny5BGIeWLNCc7naxO8QhA2kOSW9NgDwK/i/r4LUlii6dhT6iFtUSWboBxpHt7
gD3s+5P54tq9+3PqzZ7lZ17+sAqaGt2sTfamYVKRWtb9wSrb8YXkfHjsYyUv2dz4t0bblgcujobN
42WY8Uy0kFZnLqwk9VWCyMaMQZ0Cg/JAW8+25Wn1FLP/QPwmArUa84QCB17kG5/Z8jBKNR9zO4Nv
Xs8TN/fIKB5byxEoqRQtMHWW8hfkcyJJKZv6bECNXneM4C/d6PZHM5sUhdRhskFOtB/m2uifuBVy
cY6M5IUDWr7xxTzMWeRf/IwaH3MuBBAx5FFCXdM1qKGfk+priV01Y7sSUxk8JFR23vNAyu76oeyo
FMkFMCUGsY2yuxmuV6SuE7+vjYl+vncmkX0ULGeeqtrUHmE2ZV/ssp/gHJnGbuyXRUbRBOY1lYp/
nHUbI6034w1XeheKGiN/VubTvedMyCXa821KZdzaZDCfMhaEc37fDY44TSZtFGatsDqPIpoOMC3c
m64RxnGequlY9Zn1aseuwdHhs9MieMyiPI5t8s7ulLCo96xT2SfGazBnDdNgJgQ3gijytqQxm8sS
SGHLwg6X3t/Qd+OV2xTBW6ea4ZfTcHPaxLmZc0BYcjwNYVBdHH8gPT1JyYO6YQnsUNRL+Xo4HMYk
pPKzc6GSTxndLKu4Aha7ksEc3NXgi4yDZ80lmFMrYRfCL6LEBth3b7Hitd1OZuVcGsVdeOM1SrZr
09Qth6mhwNwGbUsjtqWpKsff5P+gz4tyX7JVbBhts53YT0qXJVJb1IeiRdrm0k0piHbz+uCrHHNC
MPuFtS4dWr4pllccyrhQTlAG9LDKSKmfACyUJ77vgdU0dQwJ1y6ToqfQNFgoNCh8FFsI8kbGeAwC
PomsBsx10OTViXW2vHcKj2SLkh3EowrxuvFKcQ4xiB7stmpZthbWt5hGRLUH8N7sui4Rv2oZtPdj
PjgfSWoMl5nbx4vRpe0jFsKUyiHywFeeJsZIV5tMLq4IBpqnkhjKt2F3B3pUMq50DbrJAOGTNjc8
9PfFpOKTQqm7a7seBLsaPP0DU3a4n+mPu5k84b1mtunsEjCkw8qLfH+b+vBTNU2gZGVSt3+K2IJO
K9WwRi+HYn6aaUzaee6IOpBWLlWDcKLzfjAZJ+lw/FaZJG4Q86hGUh1hxyqKHLakVXkIrMZB88WW
lwcjkSaXPoWt2w/BwcTDtSWyOtFUG7uwyGkuRbqqqf9kpZEdklG7GIHdCKZKJHjxJo/RK8gteIUT
cWJ4xiq7yYwJpdz39b2Xo8St8YkU20mk830SGeYbOlz66M/pAF6M/pEYHx42Yum7D2FnDs95CPma
m1OL0KqL9kdbmc4rq3OBY5ugHbcT9xDT9nHgjkXUum+8G0sFWDwMr8231lTrSygM3lC2hcGqqKzx
TG9Jdxqi1HuYEvxP7QCWS8TecDeXcgYgLGx63giH9ftajdkOK6X5WjWZPFWgZXYtbRnfRDbg0i7n
tLsdSh/Sk41PuOmhdOIDR5+o6RLhvmUQxw1sBGrt+DejFjzH6HbML10ro2M81QAiFUP0RkhlvYY6
mFjxR8XHwIHwLWzY7GUtZL20phB3djGFhZKaTzf1FPsIxz2yO8cvHnj2yuCtfcGK2iIaTHHMrqEf
A3sdOSG9TyGgyHe/FuOTGWbOqQ3gb0EGGI7YHOx9QhLsXEnfOWF1GQ/UmInXqe26p7lwqyWfkELx
E+rZaV2QkYlrFz/ZLRd7Jw+Kq1RV+5AmWSmIng0h4JPSqK6u0VtPs5c3N5j7aGKozVwCHUgGJOi6
5DcZ5yVMq8J0y29pkRW7kJd3l0BFONhTH+RcBBxAj74I+lvbi0c0XmqZQk/pk5WUoGH8Zjnk8vA4
0Cd2U4qBJ1GNWC8Nk9V4UVPwhlE7A28+D3uLc2bvJLl56Dw3cDZhZqVchmT3iAjLS6XxyRyyIR5v
RzHpncN/OQNQZ/2S8sryWPaXVwbPmBUOcbeaJ0fu+5wiZVop7PoQ6RCvTW5gaPeTpiyOthv3as1V
0IBdUXh3QvkUL3Xa38xWKaiKseptWRc0wsT2uDc7N90kY26+TEVBCK2zZHNegoe3kbTUgyqHipwe
qiddviUVjpIjOuJvsqYn5uuq2nh4zicEmqp7TGbT30QYYx5jJvtq1Q2EETey1Vi06AxsH4Oaw9A0
rfpCppT/V/YDLtxmwhd1GMjDcCZ0Vgi9sjIIOKdmc86rsvo2+ol6KForBbZuhLQ6+pP3jUaI7o5r
YIPGMw/nvlL+0Z2b4KodN9h0qudK3mdEdVaNo/UBmE17GWYvQs0u1etYcwBTwjrfJEiQpM4pPNn7
MU6Sda60fOumOn0px2iRWBt5bAwzPUGwj2/dnEusH6fwBsK82JZGQzlait2n7J5ysE4r3U7zOUmV
e82rIanXepYhug2gA768SyAZOslV5h6SK10+5nsCxRDggZmde8RcGhOLuf+caLTaKsUJGMyYH2bU
VeDdnoO4kXDNmzv/Fk1mWtM2PFwCI0VQdCdabQtBu9kkufzzOc+Ha41h5gYbSweL0NG/zFkizDW6
oXSs7fZ4C2MaNLJAQNfm2u8aOnuso2LGHdKmr3U/OYt5IAE9v3yEEZgS+5JZAesoY1KnTCJp2Gll
X9qqhFMaFHZ+AG+VfDecuYCiNFHaEwy2laxYlVpH38KHvkmM1HVXVY69ZYUSCEZbS5Xsx7RLb6Yy
IcUpZ++jLQUjR9NyXhtdUhzoCmA3a9YmHTeNIVZpRZ37MCxqCsLpXZDZ7SVDeT91fJMXnqXmFkLA
dJpRI9axy8xpWhF0Wxpx710jLM5xZrXrYui9jd8b8zYZHcjmVkIgOsHzejCtobiNK9UwVmmutAZ2
2nJb4+4klTyHJXBH1x9fWteBnYng6j8abpScKmdSz7IN2xuZoAWbk9ugYLK5fGHRgLLDzukbER/q
cfnmDvWQzODeVXrg/uofEGrDTaOGJNgRDsGfHjrFoQjC8LGti+K+NdKYopoiOCDoA23x4pcaB/pO
9m3+KBbNQWrgfoQuqhcr1oRF7b6sd1iZ0/8iKkG47k+m63++8PxDssDycrL/fuszp7AObGVMn1EB
gX9QjJx5W8JTrKD59la/4uwX+HjoJMer89Tzd61q7H6tXTdXjARMMDOChL8gVqJFfRvSmpoxSci9
oUXQYGdHOOZcT0vHDVaQo+7Lc9yn6aFRIb9Bo57XuLFvu4K43WyO5apx7YM1jNDXvNfSmGLKATR4
xrHN6o+aLdsqaOpmDTpzXGc+7nC3Zr0dkGA++dAzdhXZpN0UOOVtZUPB9qph2SeH1EjEjYf/wC7e
R5HEP/VSkIBJioV3LYrDOHewLxIbuxKxcdutumMkLHhoQiXTNzmP087skvoQu1QYDZo6Tzeqg58Z
XhuOo3gK0STDbodDG3ixbqzk2RNO+JzEWflq9grXY4JdL8qT3ayrmrKQaHi1OSWPk2WW+2Y5xCMr
P+Oy8C92DhoNU0h1qGJTgEXAS5JqaAUJDJ97Zxz3swXlOaCwVqwK2532YU5fFeaMRD1Duqs+h6gv
78psaE7wuegpNYNvFne8e9urJe24DiFGbiehzTlQ8Q7P2yXBEsbNNJPqSvu9P6Fdurz9Xo0pGk8M
J+1JdP06ETUu3nl4tRjoMEWkPNaK1PqR86w72mRh8HrMaHx+KPxLIAsYR1ZIHqlOGnk7D9p6dEXP
LcQOF+5S0ucDx0Q2n6nOGGhhtIozbr7qoGfvac7pYBGJx6awiWd4RMvoroE8PCcN/WW1JrImxDiB
7s39bteGrrcWOiadmRr1D6q68xU+vmBDBs187aMaQsFyUQiQtjaVmIZDhkiGQl2UrMJ7Z29P41NU
WsMm5CLQELRXwc7WrPv7uHlOzWBYhKviSdL1s9J+8M62s3yDKUTRgeVX6x638SXJSUystR8z1Pbw
m4sE/C3xrp9FDmsqGoMe0Fz86SVW9By3QzevhMCbl7F/AecSnVVrFrdDNQc/HRj0z2OPDWWlBGdg
Sw7ygL2AveGwtEejTDQ3WWHxkLCL8qE0zRjaXiWBTEjdqZ+GSi+NNuKN6CK1A69v3c32VOwyy+6Q
IGy9VzY/pW25CK4Wb2G2evmz89u9DtJKbeG9N2lyey48OtdCzOM3w8CJZAcCi5SE9xdA29nPfVG/
+pVnvnQt7XsVfQ9kBqZ9NRfxdqRs7xl/bHAXp+WpopYkgwPaz+Q2RPsKAClY1XEa0WyVORdedR+H
mOhuu2iiwTjvYkiN1XDWGW8VeMlrSwqmRNq5VxUGkXVe6VtmxAxvlVN+5F8PCTU1kmbn6r1g6AO1
erQNaFh6NPztqLP72WFJ7Nb+UjucbAs5ejujYfuYj+o0GgKvQ0pA0W72Y2YeVU7NVle6H+WAiTKr
+qvIeKD7ZK+u1nIZ/4No9i9i0P8AgfUkIRjLlAhmgvA3atgCif1D5CiEuTtwzwsJ+OMjRE6JbAxD
QV+0m6IqyEzwFlgPBV4+tppwZxoM5+BkX9u5H34xiHaAjcv8xtW+fuY+bdwQEZhwOOO+ug2ymp0r
iDG15c4ui23b0oK6YtTJruzDGdnsmFaQY8luxj2mdZufhVwMDpilODc7aWS/CaV/EuH+KLr9U4iY
AobAWZa3pMsDi+Den3/cIcWpFUobIZcM3daRqfuhox70xUx3IPcWL7vwgcneHKvUnzrDLbqJY2U8
NEK0b2nvDT5UfIeHUMK2YxWZSn5IbQCC6AKz48RySygRThuzQoujlJFXY8E5TpXrnxKHINuq0YNj
/Jaf+h/hB8/JhyaK96v9P8uX/R0QuwiUf/+3p3/Jnf3TV6Bh/u0vXlB+f/qX7Ren4KH71NP1E2RY
+7vcufzJ/+5//Mvnf4t2IDG8WS6/IyzhpkVOGnX036vBt99/fs/+pAETW/vn/8FvirCPjotBHBXX
DaT9R9qgZ/2VRJjpovFK/mEJIv4uCHt/JUIspOf7aLW/fc3vsrAFotBbZGTItFACyQ3+/rr87QP4
n8nCgh/uT2OSYfG3ADp35D8gCWQOdktkbXzI2fXuOr57d5XgU7g4JT6EVY0+V65mRr17zyj9PUEC
cZlMYzq1zpx8oB70O/bD9LPbk8LvobnwRCuTBQVJcVX8xEUVyPUsx/IwE/Wg0zYd7E8zC7xvhUqb
By8zJfWo2HXNle3NFZt8FUWGXhd+JOncaYcU45Od2EwauDnobKmc7op0ap+akHjOGOb6MOu8++m5
Q5BvDboEbrJsMD+nOGkOtZ338m4gPdJs4slOb2gjTakDUpJrMA+7MdjFI6zQbTOXjbvulCB6LrzU
veJxJq0SOzaAeu6+h5miU5O7h5GlGDlrFKBIkslbw9OJLkE5qFvo6tlPjWMx32FbgrxjS85wCDtR
wZKeTzmkvoRlk5Pa/UfqGOMpSAt5ypeTR0VcMWtuqo+FHZpPUuLbNbwyukeTLvcsyNp1Mywdubma
9z2j49bF0hQcPHivv6bKoQUTytwuFmVU7/pOc6WJrC7+MLtcRHuusznlsJbbg48lWHCjDNf+VfpB
tk3zLN44FfejVYI7oceRadQfVtaYr0VEidYKzwJjVJ0H80sh0+hZacGfov81e+DHTx700Ndvg5EI
i44H8mRTuUDOyGIMz/EEsLsZGYTrIIH/RujdfGbJxRYgcGtUYWR2Ot/D2L2mYqAupuhyRKre2WGd
5S5Iw9R9HvuJXg1OmhKCs4XxkgKavU3LWNcrzPbt3rWKktSkk014wUyGZ7epkjcqHqK3uJotb5Wq
VNGJS0sS1q7wW1SE4xOD0UD/BLcfPMmt4a+9sPPPldJus/ZqrisrB7MXlBtRUJHo1oF9mRAbwzUI
sBJ3RqZJYxBYNswb7ukjDKOJ0rltihHApmtq9j6lHjt3HcYeUZ2+SB21d2vyPCzJURxXraPVO9uJ
irlmaA7gzMbywkWAeaNB8xx5qfJiOJAZVoyZJEyorDcjmqW6vuO7bXiUpGtsSugqI69nulEoZ6D9
Gzv8xX3em046t8JPYnHqbs5BOa381I7cc60DrHqqMynKVrE3Pht+a/P+wjhJqEB1n7nRTOMeUaz/
RtiqDFciH5mFPQXb9hDDOTAOjhtHdwLXI3XBmA3fezcsxG1ajeN3FpbBoxxDkPZSsE+Nk/iclhgC
Zphk29oy643IvXDX25hmESxCf+kZpEnemQUVih7tRHmBlqUJE5VJka9Z/HwQoHmAcHkfj2SYYkCH
2yoYqzuSENOZEzfaYhD9zg9Dy+xUqOgn996R5mzcUrWiE8Pg5rqh4kCuypLviZDjPZtRhVlLNsZK
eP2ZdGL8HnlWu68K5w1KBCYQ6jV43gyAr/IeU4mCfzgGNe1NTVdvNC6nDdEhnGvQLbeFmY273JAn
ZRg8NmWlbrMYRDVLGSqLaSaOFNXKdTG8ZbauqSVTVKZAa4BqPzp7CwfIqAE65AND70IX6dmu9XCu
4J2N2WeEAnAbZ3ofL59Rr0mi9TBZCQwX+xrgIl1RV9bcgl2kmlYbxQac871tA4QTbnuxkma+acKA
UaN08KaSHKv2lYxRzURmbRDZFTCpYTgWbj3uFXPRdtCOs9LOUN2A9WSBNQv7WFnMj3Tbd+Y2Kpxf
3Myetc09jyjpbd/Ii/BpsOokDWgjGEgGMZH493hpb9n67Y2y/8RhywSWeasO5UdN/gP+9BvWa8R1
LfWqg/gn1b53rouf06fcYHTEAQXqxLD21AcGTwfywXkKWFHvQqfFEpFB3rCS4JVenHPvl/XW4QPU
+uODINVQTeog2puRBgsUioO2CM+FMoCGagb7cuChZ9r7uubhSrjS6bxrXQevAzeGSITvmRcfYj6O
ADX0i+3HZ0lzxhIM4+NONvLkkToZshu/BP4XJRstrqH7ouApEtcgDlhSUY95cY7cn4JlhltvHCeE
u9O1J2KUmP3qTTkYJ8cj5wZYJN/0PuerFDdOBaF3idhGhEQajeyQxcH7dpbBkZ/c8fKBsAtOsQKb
XkkQWd1AqHyIm7tiuomqiLJMApEDBov6kgX+aw0+eCWrdytEerMw96z1qJorR/RDpcurHuqDbdfF
fgro/CuGBPKcp2+quiNHTaFKJyLgKDNCBmLhryLNnhaNa3TeEQOdtdIJeoKE1DcA5F6ZrRAXT3Iw
unhNUQ17aN8F2e+gqCCZOMtp3obVhoMkv/EduHiwbaGZ1RbYNQfLxqAzcxs2mmuyH9rnJJjyD2o3
65swQ4HwJ1fQIJ52C2ivYw2cR5vEjaqjZxo/ee70Bwc44opuL+ioXvwD5+a0t8Zuiwlzgr44KPXa
pGyPV50M0BxbtMDvVmtOZ7NojXOH6n4OYNnSr2WK9L1Revwxz1V8lf6AGM5rQ4NyON7Esqy/UZaI
eGTYYX+Mqq58rarY23pU0O54ZHePbccZvw7afkZIQHphAYGvCCGgSRiC/PQ9TaR5k+N6TdgNtSS/
4yJ9EtkMwcXwHSR1Cqhsb4XrtXXWiT2bBVaSlh4m3jCxPniNHvFSogiuSBnUH4S30D090Q2vICTN
8kgLnHaXI4OA2QTyiZx8XASCsFk/fIbEGn/kkJOfWtmxXO2Y/UAs9rr5JrgmvDr1MATESqbs5xDy
c+781NMk0mPYynqYjNeZRWG3w2UJY9Sz02OTijS7zpbdJhRvOfG8LtSoKDBLJ5Om0QD2yZd8eo1E
7E/PaWFO3k6bU2NfVK30Oc9K583O01yi/FB+2eCQhUmZNW+UUse/anLQZ/rPqytOguyUuoWHciR4
jHMX9vdpHWJ/zCPeZCHOUijKpZccJMHGaGOw6sHzn1oIyJqEBxhlupTqA0DOZDcGibwdFLHwjeb7
0vBFlEhwo2HESyQ5aTp4+TupMX6xqtY+mMqOUSwNEk6t535OPN5+2WMpbqdszkMQpHZDBSa1jKfW
TMFAaUrp15WkRhDjUxasgKA6w76zhHPrRqYlEHObguL0cmTWCZVDk7A5+pjmzcJPjsTLbLmmOcB8
sBvX+uanQ8goMXgz60mWMFAT0/wdy6ZsNr105r3img+kBu8wW7bO/AXKs1kLfO5b2NLimEsqWusy
DvdZ103vrFOdaxDpJd05Fu7Rll74mkR9SmdAGU0XFblUCIMTZ0UkZXaPiOngzGrD73FllFfwLFov
tec8+mkQgklk98l1oq6gQlwKjU8xRhWOcF/gchpJp9LTMvX2RQsPwpLs1Zs7Mj6vI+J955lfBPay
jmWZzHvaQJPGogFP+O0KEb1/dJ0pepRF7l9B0Ay3SrmCX6pIkLrznAV67rNNBWZWwjfAS0wQVfEQ
Axb2YJZmsh86ErlVUMevAlEJjIxtde/s6wjSdF18W2aB+yGS1gEPIR3zs8/SdA9QIniorab5gIui
7t3WHVF2G+4C2awbzpdMYFyY+nPkOgnQIzcG8TTr59mxvPcCvCqbDvbcz65M+NQ4ZFs/QxKIF7wV
9m3aKY9QDx7f25IjlvcgIVi6vbvurYe3QNCvRp0HmArA2Qyjt0JNkg+sUiXhhNh4N4oa0EVldNWd
ClKXbizlXUD2VsATE2uT+07DE5sk2Z0XNdOPYO7g5GJTKhy+e6chWK/99ikgWURGu2Gq3thRAmON
13l68CMNzmpyhpcZQ9nOq8viewA7hTFnZHHfoYW+IAR61xAzKgGE2o72QWQNt4KkDZjrJNQPibbd
eoW1hfFcdGSAiIGN7JZVR77rhG+ug0mMAosZZwqiaVMY/khmeAq9p8zoQLdGM7tBey6ZcCIKZU94
oxjA4r7H1kCvdfuYROiYfLjGpt2wd8eaRJwQa3Nn1W6wDqdBv0FmgzbQ9sFMaoV034k0n11tWMrG
x0aUZHBwbAB7ZwCGMQEe55r1Hjulxu8kdYGOGi+Rz9NJyhi3swjkOxrvcLXspOHd5MS3MrMruQjE
fs7GrimJjzlDWaw8P4LlR0S4eSyyzoq+O8oYaDAxuMjfE+Hpw93Q470kL8wyMsuIohIrLn0bOzXs
iTPjGnNSOuGYZwyc9d4um2bez9gkZooC/eQXO1yPjomoD59J+lg/aHRPPnu+rD2MOqGpRUsIBViV
iWSv8zRV28SIc0J/Kr5tiPs8G7WrabiCQXZf4oNpbtgZmmeb3A6z6ggrgSHfglrqNuH3gPvZleB5
FW+5ZATGWnMbghWhXMY86DV4bH2iYuz9+IFWc19XO2QG+jvDOguiXZ2a1Xc7qJV1n/ZRztolnp67
vGDlgBjWYXypBo4xBVmEqxzjS1jU8X07etiFGGPCDRspD55oQvBsnTdQMFZ+1GpY4fNc8/5NJN+G
YBB9CfNq1lvt1+NdlSfWNZstHsBeImBlW/k43qezNVzqki3oyq0y9X2KtLnhBAzBwesArAVGK+ae
peO5snhLcS2StIZq/jzTG+kaJ5TGJjQKbzzjfjaeemPZGTsxiuGG+Bqo7tbm/1bxzvuY8qCjMEyK
6MopCEWKreKSusXbIGTr/5TzUN+aSyRtrHX1vViMEewE8Eg0i12Chud8h9NdgsnBTKG+bBVs6Pb6
y2tBFIFbn68nkLI9ZvLUYwod06y7ugtwOqyi6ay//BtGXyX7CuHwjnhxvhVfTg8P1R4fPfaPaDGC
jNwk92bCf666FrZqk+l3fsvh9/HLRQJDRMJ5wloSNZX3EM2L3yQdDTbTuWRdMY7h/RS34i3xuvk+
XMwq4H4jtW4WCwuSB3vuxdYyLgYXaqPxOI2L7aXKTOtbzeoDL4yrxobNSsecu5hliHZSMe0NEx4a
sdhp4LvNW5IVwYGgHE3YX76bTMwsK4fC2VpzVB44beS5Wqw6+ZdrJ7Ln/JgsVh63zbrPCijCjtnH
vXcXzw/HkQ0M2ZmeqsURNLhI0Sz08AnVX5YhnojW0ZqtSrOQSMI3V6T+a8rA8u4H1G+smi8fUl6a
xV25mJNsFIz7/suxVPs+7iXbZQ3oLJYmbsD2XWLNNO6EhBMvOq956jlmYXBF7bwjAd6p2YSLR8qG
zPBCneuyJI+cD7Ih7X375apa/FU6oPp95dEFsAw/tb01Bim+KWvAfeCZJpZx1ijdUS6uLVAX6sFx
0/aYL52m4Ze7a/F5MTSJjQ1k6wZPn9yGyWguAPXKOftFMN7NFa/MSnPyxFyWrYDuTNa1YLL8pzYG
mLOaOmU1pBIGGFAZoUnwg+O5qgx2FVk+dPgRaiNjiSX79L6S1i/P0/ZyZ50jgOdOPR8m1hAvWSf1
ts/gjV/zUQ70J9aQpH27xlpNCtV5z+Q4rf/3rMcgciwrP6BzxBv2Q2DTs46nPQAoi3tvUjbPta7B
xoPJ96z/B3n7XwvXf9K2/60C/v+hvI1OGgBU+/eC9uk70fy//K/vhfqPv9x8b2J2dn9yOP/29X9z
OLt/9dCl2YEJ1hv+l2z9N4cz7TmB6YA/owTUka7PuuN3Qdv5q4DoS9OTLxw4ZAH6+t8FbcsjYImk
LW3EcCn+J4K2XJT6P+D9ftOz6dD5R38zjegRgwenprZGa+cUnnipZaxO+Fn6OyUzYjZ8UqN3P3cm
QOh9Fu9MY/ERjn14xOhX7yZEuztC9bReGsLclmNqYu6tiq3ph/RBpJbPNcSxxnEHzj9l/CTea5MO
XA0h7/a6aqdjYeGGSkhDPyLTmgcL7XY/Dy7+KodKctFZ2Tdnps8VQOG8spu0RczzuhMhreBYzgP2
vcW6VaBynooEo5OqEvEWLBYv9qkeetaX8yvJkK99/Lj7bDGGlYtFbBiiWizJzOwDJgzPntLHTmbi
B1sxw2PKZSlJkHlxnoEcMiR9hCGGNMoEqqd5bsZLppimPV1Y+2lZ5g5NdsdyNX81yhbqg8fgN315
3Vwf8kbqJiPJoLo9zzMRD2dU010gGLNA79l7BXBlLxYbHdfy6alD9DdvmqgJbeBiMW4yMMIYk0Vu
0WGgiQ/G1tL7YgAYchbfHj0a5KhiVIJkcfWli78vWJx+VVpm30TZ01AEIWBrLo7AKRfFi2/lSF0e
kvrj/HUK+z3pORxWZRjtYo902wouS0xTo7/k0I2vA739OtxRMeN7tC/IBVGwnP7WiAYYmsJ5IAuL
mdUfx2dL9sHaswx9w/uXoxsmnyCZqdst93LjkKWh9WB7fRhtoqSzrr0S453xNZz0WW4/GHlZIMUy
EkXPxddAwyWO4Wb+GnSqr6EnxuTEvplJyLEw+Iqv8aj6GpVmz2A065cJyoI2c0NG0iHasgxYepm1
uhQxeBsJ0va4y93pqYwQd2dwKa9xojriT8vMRlfaMr59jXL911gnvka8cJn2vK+5zyRajTjgEEYr
Ei4JbkH06hYldbx3vHZoVnPAwUjFt0pxwbnijOmd6rUgTD5GqBBbqCMKFIawGUVzrUnm9JWRktvN
gKbtm2VmDR0DtNGUZS9er+gD6qjJ/JQwqCdWmE6FyDrGywXSHUxsMlFRTz8I6zEp519TM+MqEzTX
Z4nLYZmrra8Z2/2atzvG5eh7t4zh5djCEkJuLgpE92VST3nL5CtaGPSvAdH+aLQJex2cbJHe1AgI
3LTM0DmJiRsUb80guKLF9qTb9Nw0qzYc4wd6eNqrDhzMQktY82U00uh7XFfdOx6+4lZgVn7oJLvk
XPfBTQmq5CcKcmFwr4kte3Fy8TsfqkFQ7p1Q3k320N8jM7KUn9ygU9s8lfaDQ/T+nBvcwoh1Gwl7
AGe0fwaj5X8mgWQzY2QtWAWDn+TeTa3uNiUbAShYkzNAUJzkO8lsG1kp0fJuXnTDivT/xctEt7HG
bHwHQNXDm4jsi2UjiApkh0OYWv167unL8ztgrA2XeYiRYd4gJqU4QUXBnaoI45HEIMqK1xc4G3GN
lDcqhyWzyeuwpk7JnKz82C8Ekd6eFblrw6xpEtMY4bdh3prfs2CKXgrdUZiSm/4d6YAHVvtESYkV
IktI+lKwEtN049HL4A+td+SC3q2588AVU0Z5miv6AOba9xA5nfkJ+kWydZrEXwMFyw5WQuIT0a3e
qCi0tvVAVQ60z+RMUWN4cKNRvtkp0CzkfaffY620N8Ai5WXqYLjFRjKe+5lleubjNJKFmrd2QFpi
4P1221idcVcDGHikbsC7lV3j7xzaKC92h1YRpfxJtgplAEk+DdKDY1N0UMa1sWetVB4SNyfTL8Pi
MquZ0RMLPva8mXAkR0jKdrM1nHNQa9/Z2Fyw3yY51Ww9jLY+DWP7MErc2JKyLGdVNg4G27GT9hPH
NNeS2ZLvJsHI59lUDF1BSy/IWLvmtynXRb7wvvkVpCPo8jx1hL23ZFVenASn6EoOAhcmTAT6r0As
b0rWruxj2vH/cncmu40z6bZ9IhbYBzk5A5GielnunZ4QzrR/9l2QDDZPf5f+KhROHVxc4E7PRMiE
s7ElMvg1e699cUzibTZ+bWhRTcjO3/w28VjNljiXcnVDaM/iaspVe4pLOnLyrp3qClR8ehhS1T/2
5AFhfe/pnUALvsbp4EQG8L9pg1RU/ugsdlPiOtUKAE+6h3HsnOtAYNp9utk4BBulw162VP0JBwf6
/bG+EnCk3k1SL6POnPTbnLXJr3aZ9AeIOc4hn6x0q/srcvTCaq86MHsfdvagni3V1NfUG+YtcA22
EDpf2zi9xXypGxjUljapWmbnTYfFTxso6DgUwPDi8/iifWOUQ9Bn8kCgFTMNOWb5uXNgQCTStQ6w
YXQcjF4yHXWvQkUFvgsbqU7LtpIp7bZd9UcrZXYAZ1qcq1ZbH0WVttGwotRllwe9JBm6V8g9xGCn
BHVkY9ZGliG0m4NnfKd5jEf63Fc3AFPWnlQVLeQIInPs4mnuFd1cfegVBf289riG2V6Ls08L/E8p
5b90F/+hGvi3duOfIoJ///a//rdVxBSc/0+Jx+lL1shMiq//qIP/+bf+VQd7/3AcpmCuaeKfwFpn
/9vpZ/+DyAXXdXVxfzEcCMT/qoMNAoBRPulAIPgGYPLzl/5VBxvGP7AwoYriKza/cL3/nzrY+J9w
Z6IjPWE66E6ou3BW/A+llduzGxG4lzkcHXBHy4MbF38ZXh2p+8gOFGe/jJx9zzTMHx3q981/6x/+
r0ov4z+FJYJRIc0BOi/yLDE3mn9//b9pvRIkFKsLSW47NE2UYCAOnG52L7EtdHYTRh/Mg8ctVTCZ
BQZ/8LzJ2EnhnvSGe6JVBomOeV+HWe585aSPEWhn1iGBdJc5tc1L65g2K/uiuptQnF06QC5wmEDA
k6rAAwr/pxE4wqu2nDgwXjMmH7/8fHjPuUke77/gObdi3tFxiejiIXUQinLoRgkL9A+OvtQY2Avc
acLVfIRwMB4ztvgV5z+czOybzc7HQkdzbaqhRzXZbCCApscGbrXtSOeQOR1zQ9SCCcoCF5vaxbXa
YLVqA4KRKk9/vxhDbW0o5vbkA/9l9SpSvfndlHsJwHC2fvflPittb+ukX56dJmHrNm44etmwlWP+
NLKP35CgF8klzbGqgNgrGJBCqHkjwVQckbNDNPKJakwqhcOeWkm2yZWiN9kOhtMGs76cIaHZ5PcJ
lrMueYu61USTleUwn/CjrRqhy/D290ZvHFEvxgYF9FS2iIMKVtUmFOch0bc8CJw0YZ1U3pEBFdvm
auoMHkSWv83J4wyy0tzrcYjq5E5kyu3QvbqDkwZOCX1yzB5WYAx6Hp8vcYVJoRFjzvo2KJ3yDjIx
borewGcnmzCa3SIvDRd94URv511ezs5JyJpWzZ7hILAUgn1hDclVd/Go+MNCJR6DSa45u1OBbo4e
52uavBDJLfpSadwgQRNueI9FcrIEi4XiD6WCs7STw0Vm1qNfNhjI0qk/AGpB1DvxHusKuSkH7xn+
CFtQSAOJ0ZRHKY0vM0e1QhU3QjBakHPg6mGmihWqe2PbsWeh90bVGxW92sEkljiWdh6xbCwxvb/w
mZ4tdEjboojZtTqFcRCybCHE0QmiP7u6qX/B58S11ti7uDG/1LKcNFf/AlBDFdqyVD8Mzv1d0hKT
nxXAdkYQV654s5PSfW9kmAJmCdkOgoLQslup2yyg5B4w8USDFZgDiOqydE7zjLOWetZiM/XgGRVE
RZNopmX8rGowG+ibQqdVZQCwMAQhv/MUy9GKgdMGb9mfJWMlXCz522jZw6bJd/6Cr7ctjJB1XhvA
Nv5ObC3qDQCzEO1QDwPYNHIzDYllrA/CY89EGCLfLRyFqPLi3w5F1qaqrS3YwORUZe9G5zRnB5Fs
XuzK1X/phuHMRq6yvDIgO68MTX6eTb9uKtgagSyjtRuPXT7R0yj7e6BujSsTtJCvQ3rCl4nXiNlX
4ml7q2S4b/QeHg9nDudCfM/Z9GqmhLVh/EOkQmzaShwYTlzoZ1yCD/r9hZ32PhYyquQ6HkEqULZ3
ZHn6FCPKqaM0PpgzWtdeMFyEE86Sfe73/nvO7kJmmX309OxMhlv/aJpWj1sMyoEJAopQEJS8ltd0
+7Fc7xJm8MRFNTy13cWSmXcFdwQMr0QlINgoI0YYp8hyixlz9/wWT4Y6pk75Z6w6UHZGLSKa7gzD
gK7AiJUyKAr1UwjE135eW8GgEFoxGjS1bZE4y1MpjD809HejdtOc70SHTDeta5z5Bx1h+TIvy03K
+Yft8Uy4b9ZEou+c0OF3tm/lFzdnNqhImbFIlHlxIc1Vfhpv9LW3j1XnPLvtgFuNk9uz++Uyd1cp
Nf8pi3ctiG/C5wnZWORUoEvqyQNyuzIyMvgxfmLs82yAVbdUdlAIOhq/2pd22jww2y+B4InkUNkO
8i892Up7oMlohLwOLZtUMXd8+NhzxCiLkza7N7hNlPKV9tj5q7sv0fvg6cXHzSDpMW2/xqFr9q7q
5CUvXR/Hk5ZctMLvT8xgjywmRZRyq4U+Xp3aq/NHWL4l3t2qPYxJ/uz3o3GZNfB9Zi2uDCXczYCy
ktvW4phzkiwy3QwNYde3Z+f+knPiV1WaPJoymvq4uirMRQE+VyKCBwiI0EMQ8yzv3uzNDEDHN6BX
KCl0sztWT4qv4EgysrMScfxqcqlg1YwRfWnD89Qq7cmZ5JGkdidouh7OPowoXBKTCOLSJ5/Hkc3R
RF75fl8pKYVv0ml+OQxEoEn5hChrLXG9ji1fnNHrqXc/+6lXjOLNZA8xb6s5BzgUxXWpSlQIWovl
xtCGi4/IoyFHXZPN3buETu8ka0IYhRcseqv+kAt51BL1JPXKoOnrnn3mOrWbrwdCvMUjHsrNOlvm
AyFHUTMvEybX3A/nFzNDqufA5owAA4tzhYSMsn04LQ3IFESE+GhMkffY3api2zptfWqK8jWdsAIq
13ZYV9pDBF5Fnf5+ictfC4Sx0HPUEMXjWCP7AWhSzO574tXuS9uejCa3XzlvjJfUD/KG5rf3fwmU
AzsnX9KgSYqXJZcXPRe/UqX7vwDHAIGDf0PEM16DzGS5qP0geB+3XdZcvdnBqm3WDCPWbyMXVPK1
4+7zPHtMXMxoiHG2NpboTeWiCnNz29ihY6ls71OVoFdlmz6wUXu2YKjc7qIzgCwllUuZvQt7Db27
qr5apqeUx7HBMP00LvNTndn5ac6clhxn6MSOWIyTUhbjF874bUU2w4U8gGBStDFuijlLH1ZUBmPM
AyUvz814EYVdbvjJ3LfZ1zr0v3fqck/rlHRjdrCthi5/JNm7HV98QXw54poiLFWHefb+slhm4KMm
ODljWl9qQ1nh7Oyn1u6PhLE8xiyJP5L7zdRVyQnK3rc3LyiC7i8sgvfMFZxDbevdpYDdd+mrL+Sh
y9bMmPpCZNsB4XIeup7jvHfz6jSnZhUQ5oPmoFn+1JAA2Rfy55EZZ8Rd2Bk/jgYbyEmw7blsK2lN
64cq+Q2AIDAtmis/Bp1cjNCxbMQksB63jmS8spSZd7DR8e97ZdvbVMaod7xRYDSayqPPJ7ZhEjXu
xgyZActFEAZob0JNZlCBNY+SGHEbaufWe+jgFG3auv0h87J4NLkEALBiByrnzNhNGpQ0XbPmg5kn
68Zsm0dToXKLl9zaT+vyu8S4g5hYrhvEqS6K0OJnjAGye/ob28HqVbvIyfdfcm0lAM5bQOr4MUdn
gURqFs7zkq7q3CBbpmatvWBcG0D2hq72c9pe5zx1Xka2iEFXiPqVJAQy56lqc/LBgtyQ87Epiiez
ImF8VF3HzFElfNt3iS29qO6lr/TvwykrJDttH+kbIFPrSZqxgxqLH85FmRQsTUbV3xfYgfX4UBnu
9+R8LWzM4FD3BwM6CBOI9ExV3IVrjTxK45kT1h61r+UpM7jbjilTyw8CfeTBsuJxC6JZtTw4jaLA
wL/ebZraBCE1cU7wkM3rpH9AZJye8XVrgULITabtfZUr/Ld8BVsySeaBKDV+O1zcgYaq/jc3X5hm
bvPLQDZZExd9d10vO7kYNgehUk89WrpKlDo+87aOsIDCvx0tBba1sMOGkPNT0lnxo6ehuS083qMm
NlSUrvlNS0gm0XMFat+0h6NGEkzbFoemZN88ePp+1nVj51l3YzxqCsLo+me9lOOttWWAyMfBGVqT
0mrlV8vkMTEqt0e1YeyKQuaBDsAxZCbColAh/cqHCqMt+rLX/fSds83jBCiaE16jvqj1o73+FHjX
IPmtzyRiv04dlct9WLahGqo3bHi0a7YOeWCDkD5NJlLaibS7U9F4W+ETh2rbM94niYnW1tuRdywp
LkOhn+zGHg5ZR9BNMvBpc/WinyU+I0XbeYp10Z1y5r/bfgCiGBvsd0eX6wzJeI/YavoSOGJOWe5H
+NT9Ex6Z+OqaenzNK86RWCDVxbV5SDj7gnmy6dpID8SA2ORHTS1nnF7y7Z635jbDUXaGOiAVujRk
r+A+T4zX1aNVnKZUp8Qduqd7ugY0sFNVChzPDe2ActCUJmlMOqqhwHvJVIAwNyaSSU8zm8gtoUL5
dl3/gD6Rz8lo0QZiNUD8m7eRIr05EKMysHy66TbtnZdWpuYrzLAjn8t4iEf/j/UiwaTsco3LoUts
TBPg4kW5lA+zeWq7FzOl8PQRTewBgEB6wXJ4q0QybWexUtCpyd2IDCkWi1+BVJJHfuI4deh5afYY
Aw6wzfzLHeUYYao3dv5YOozobf1RtO4tRev2sOBGQrdOwY7+Pzv3iaeHFRqZrUK889DrVrpHpAfc
oLOMgPS3uwbImJ5rZiabbJ2nI6C9lXn/VO4UhN6FBmJsivgMBUtcEPas27nqWCKxCLvyPA5a8MQ3
YQ8W8bTAZhh4yy1hFtNBiGs8ktrM7betYZMfx4XdDrfzUZHGfazb7KPK3H3WtVhRiQkHo4MwImZM
Q6aeSPau8I/dKprzOko6yFJfQWMMxnszrge56vdclqLawY8udwTPIpOaUvk4Z++t69nIo9EPJ4P5
NmVIxSvRfXeOYEWfb2W99kyHTXnuVflhOKZ20KbubdEIHu+TrAjkOHpHzSv6gPr4IR6Tu9wIQkOR
uD9+VZk/WveyLNY5YWXxEHPJPVv5+pkufnFADverrUrzyKruU4PadzQMZdw7WAxgJfZLc7B/GA58
qjSh9AaIuTESL7+mZVGE8yQe+ebEoSkmKqfpyV4mFjp0IaK0WexYGxPxIsN9ifsaA8ATVL4kWh0L
FVYFuEgZ3YE4RwIqh+aCZM3feb3pnZo1T/ZtZpHBKADA2VZCNUEk5M6ERB+xqs+2mqmf5Eq+UcYK
YFvchfupoyf3k/pr7md9zxP67IukPOlIzi5q6H4Ah76rTnMeR2t1HrsWIZQ5GdusG6Y9Rrb4kHOQ
5Jjaz62Wvpi0iRf8LiYfKidQbSCvYy7a2GLYKZGNO9i4cTjFY3aq+GeiaW2/a6Ovbwsu2UBaxsYt
FJJvs+pfpZiJRCKImxJvV4+F8Za4ZRFYjcZW0CSBsocq8FahxC5MYHuWRh/EweztTUWzoOqkhlLK
Q6aaxctAiMjRkPZDiZPoNIA0aka4hWTp3TKDK9rFfjKY5E2LsRNhq3H/YbepThkaVHRtYtPeRzw5
gNNjarT9PlED5v/ZaPfo4KDWV9/DYLZf/O+bnEn2nx66bd7hInXLkrubwmiHkRinH/iablqdi9vD
Eknm8dGpxcdsgGGJsTDvBhC2SCs82PJxemMCWP+eKUZ5NoE7NOYa0KqX3mCAExcvrWOZong2p1Oc
UzSDKkF8UlsHCBDXZVh0MHkdZgraoU1Zz+8Fdtk7fHUNh4X7PfNxT2TDd8+OP8oWELgena3GB5no
+i53E2xIbf2iyBTH+7qGpI5/eswQA9SWJMQbgvSoUd0cP7sabsNYLOveWdxcDSf5mg0oeGVJAEyf
wcpyyviSbCcO0gQk2J2/naEWV0NlAQUqTaZs6xgZk+NG8MZfPc2mXHV81wrZJyGmd6VGRFCCTaTv
/mpk2u/Qtz4YmgsjDF4Sz0p6ZfBj2XkQ5deILuksldlebWYDXotpxrLzCBVwCRTHdrY5//RWatQ9
rVjYDrB8dMEXHsT98USCZUSu2q7s2+c01bVLO01/MoIjXxPj4iZEFABImh+glB0ylYNOlmwPHaUJ
2tTkatvtWx1bLppgWqWqnVAnZMnB6PMPL24xi6VXu46/pxnIfJcm8Fxtdze4fb7tdUih7MQnYs3J
ONfNnoejl6Z7HMR/tGKqH7rhxqnb8lQ5DH0JkYH8Ik0H2g6NpIwsi+AYVSxfGE3q0OrlkzC676ET
A59Sk21INbymSAzOyWz8JGyotqVhvAxl6fM4pJAGe0WES+lFs9Gjr8yxbOupX9yqnryxhu15MCG1
PZGDHKheMqBuyHBtFd1w2nqYj9DFf1huwurZ98h8MAqWzBLTENKgD3wxSdjpOSoK2FnbHhT2sRyS
ipASH/4bj8yw0eY4tO8IcRDsd5CmZu8Yj/Asy5arQezNA0sgJ6AW9R4XLBYRnANyhMRIz97k315f
EIszFjeXu/l3xyUFoeNssgrYDKjcmKEUxy4ezRe1Lgdn0Nqgqh3too/L1rL7OWhcl5lk19Nx28tx
Mr0g84qVdAsX70fBI3xsX6YRoh64Kbglbv4ojFdbV/WziottQfJE0I0UKQ3V996cd2JioydNd7cI
KCm5lzoXFVskN60FA/TnTNzLqiwhqgFTuTP91Xu6FSaT/+21yOIbKmZ/ybl4ycYyq+4nSZP5XPUj
69r4d5nBhLMH9cFclyi8SfrHflkIAalJCMFHsAQ5ypOo79QYxV7D6eg5HA50jZepIrCXyWoicrBV
aQmgdqJdymCbNe448J1UOtpSRAeZrqDPAGUPdejPkSwMgDS9vEEtteG0K3+DOLPaJZBqcMB1EOUW
qNikbQGMSLWjYY7zvgZLvK/y9bnCb3DiTUt2ZY07FNFzdf77JcdqyPXdHQZDGgfTb4BJEMHCnf85
ydW6+XoeNZ2hnbJ6OqYrXh6DWV1qspQn3VqFKi/0y4oBaKyrndFoKMz1Rbv1pv/h1kw4xGoM55Qe
OlIt/O5C89JrurQ6b8D4no/yJV/WJ/Q7KytflitIRvxIzEOI38y8UimbV98X2a6OBXv6+28HWYkN
QUA8+pJk2XWxvu3HtXzQ5fLOXqTdlwSjdQmGr8nRD073KFH2nCgNho2ju38GPu9I4jY4pEtzRJaA
r9w0qyvmC51+GdX5CqjWa4302ImpPvW+xGrmGsllnUdmtu4QX9Vgi23CqfIIdMpmDW1Uh9kRH/Cw
p4dmsbpjk9TPZqc4JY04C9wmmZ4Zki9bN7nYo+HsCGVoHlrc6EwR9Svwpy9/Zds7ILKOdFuxzow9
PgO3fOjLsQ5nkFTbXtjNLeHU0mTtX5NY1twl7WcK3etmLlmJ4LiRu8JcDCRMpGSF1nDQY7mec/zC
NHcW7eOicbrgO9wkXrk+AEeMEXDlKK2O5djIP3JFgNuWyUWve+PZJeQhlI2XHdpinTdALiC9j6qJ
mCPAvNSTJsx4BDtOgnlSjF+2ljDzHRv++5EVeNW6lPHW5LCDscUpq7C6ASmubnNs/Mnnfrkl/ijv
jK8PAriqgzIWLyg6z3ksuGvNekHnslgPAM+/Kq+++rW56+YarsWUveoLW++xoT+zEHoaDeyyqr8S
d8bAFh/tJu0IWeJDkga4+BW/WeqsHdGWgkQewFTBNBAS2KG52NhmZJn1Z6mZVuTmlgwcn1s1ky3u
6MTZrGOVh0hzvlpFWqgH7ipJfLiyy8igKS02BTIbVFoc1ZX03VMrlf1SWPZH2aXiwugnULphveil
s/VL5G+yxkAGVQrm1KhndMTktGfg0KhYkvnaFp1Dr9l3x1K/i705UVQOhybpufiTlU1RpVcQ7tO0
Cbrar2+1KluYi/N74zn0IT6hg3qSDS8kV2AL1uFaJ8K6xd40HqbJHI6V6f3BRWydGGOCPVDt0UpI
8xPiVi/MdktxsoXTX6k55pclO/YEiYPegaoo9e7J8xIVKGloTBHYNmHfzQ95WnFF18yNyA6ST6Vr
20jv13fluPVLVccnK3b3FVblyHftLkJkzQwP+h4cGPY41jQ5ABpyedR9XR5zaIe8OSXzHrg0IU4b
MBM82tiwaAdwpk3UuIN2wgszBhULCtMr9Dd8plhV9O7aT55/Jp3rQP7o+pplcQDHm00o3iEaVHt6
8YBuQf8KLKbMzxg1tSD3Gy9KJX6RTqy7GPshqVxq2+KteJpte49DWz6YVUlEN0CIuSqBpPZ6cSh1
82UpIB97dgPfreChU5rmmQrTOA39d4v3fdcbt7ZjaYul3Hn3edpv+mmQjH8yauyZgpQ0QzK5ETbA
g29vPnVMPhgTKmJSZ3Pd3TF/1SjauwxBHuoOdZcrsUspCebSxDG1o1EwBPB0IzvplHMcNvIhA2GG
umm+zlzj1tTmHHDEgZbOwMLQ76846bwt72SJiya7FEPhn0ha8LbGNAPDIB7g6OjdZ8JAd9djAQyN
HoKZxVqnJeeRufl0BcL1lHRK+xCk7FbHPGvphlN3wLuFN/wu3G684WhXhgiZg167DoqanZNaSzCg
s8NIIDd9at0Vd2kV5Q4ZUBm2np02k5TTgeY8lTpt7jqQXaGR/sgV/YGtQbJ31adbanJ5wSzd6ZwS
l7pgx40j/Gi51Uwp1TZfrjxgpa92k6zWkCk9rmFdm65MDrF1jh8jVO0XqmEV3XP12IL9LtfKPnts
OYmh9PSgAIGLv5t6dXBu5Wi0b+t8VHj3oqRZh+t9hJvfTas83NO9UOMageAtN8w3ozYW5j37FV+X
BaSldXz5RJrJnwqgXCWt4cmaLTCLJH/tfG967dN6vEJ+t1nVm7u4H/Ej+UQZeKnRMUzQ9XRnduOn
6bTxiYOX6swrsp05cYk6pn+c0CbuEXWNYZxZ21Lh2qispnuoxk+cY8cxtcYT6x3jPI9vE83whcqc
9S9Pmx0gcy1SUN+2dZ9+NkziopixeUb9s7XtxN8KGuUWff9btVjQz13rzUJ5M8GD2jPYIj5n8ZlG
SscNl3zMoorc7QDsjxa5tZ6HQrLLJrqgPK4jG/TKdE5KVIeydIN0ALzOrsEP9SHZCc14hL7y5S/m
YS2wKedZFYExBHhuvSiHPpAUFToY3X1kTsTITtJH3Wu6WLbPdwtrtbBrmQyAiBJTVc46R8FT1Lwn
1t0vVa7f+uXYwc0LZNIuNBSs/Vgy0TnLDTW5iDIvJylXoJMw5VZgQqROnf5iJpSysJNT0GaI+MWQ
HJly2mHv52Mw+eYHAMT1RGSy4I1gr5CYDHYLD+CyX3FczcELLEa4eEXSHpPM/csZyUvz7G5XecDO
0IAiX3rIOsyProZsNC5xdRMMWlTsENM8P5tNfwa2xO6T/WKnwNEM5berARcZBZlbApLXZjUYNLfZ
Z8+HT7PeogSAdtSa6fvq8nnrwD6lgsh7B7TJ7KG1sj+9ZT3M1mzjoMqBemqMOOuWhinlOM94qK7G
9FdVrw76anS8Y/JjahMAjaz+bevTr9Viltm5FF8uqTJcW7ZFsztnqAna7GVRU2jNzLatjF5CrfOn
3TsXs4hxxxZmz3x3PyMNJtuJOJLcwdaUoJhrh/t8rsGOO0+ngl2GRx52WhLye9fBBXZ8KW0C2yBA
8ClntGdG23HElgejqzpcVLlFg6ARa4vM2yke9WmsdylPKczrgYcVZFezyQJAeeuIwqpW3Tm1lqAU
8zZoJdNjDe5qdpiTxvq3niVmUMwODpZm2RmtAs3vcF4zxknhroFgtC/GGH8LvZ6CxK6ajQsSLo0t
62J3D62SFIzYZukCE4b4lSDTY8CHZ5RbyPooNRA9lKyfA+hq6U7V6G977JepnhQ7vWjZQCGqixbq
gA1crAnqPvU/TI3FggwSzzts2HTMxZoc74wJdhZ4BvELsKOU6FjzLvThR4SxvZSPJtpH2oIpC+CS
Edet6w9uihe8cnCFNykkBgqUIlI06KdWuWSzTqPxq1qvWetdHIz5vxv7L1pltWHtpq7DWr2gADE+
yrsYIEe2XPhNHeUIeQmvshQTvXpfNdNBVbUgqgrFuNIlSk2iCxnLD+Np+A0xrok0wiW3CjIZSSZ/
VUk5/FqJsNhIeZ05Qc+Lp5XIZWMn7AtmctZwZzpl+QOp4SrqLL04DxnZDqNFlADD2QeqleKzNpga
AvkMJxK430QPSBGiNnG49kESMbVrY1Lpp6SxiaPTYm6q6k/Ztc6VCfpeND2PL0K0ogzfWtD5/uN6
L0Es+LEB6YiM8+w5vzYihSLpuciziUlg8yeQkfMyd+IOnztoCgAOblfc87GYN+1Sdmdlp2jU054r
DFmGZCHqTYQqGIWBi3rhyIFCNUVF6w8X4leuKcannWd2HfrnJT9lS0fUYs4lxl5l+EEBKYqy/bZT
g1s3m6ensa5nkic862DJngMf/Q3ymXfCEaqTDun8NBRWf8Abd+sWX5ymWP3SB685exqRuVfyMsW+
ZJh2mcu12dYXItqTQ14v5FPZAsFvB6ptuocfLjuXB1rZd3PI8Ke5JBUia6KRFqIof6hAiVmdZXj3
Em6JJeQSnioo6dny2dpfAHh+tHopeXRODekTC/Nl3XjDDukFc6+vp840kIjekzQhWmA2kxRMq52s
kZWtWcBUmthsp/qo0v6JHJxfZGHgeebB9hCz/XiO3SoEq/kzT3n5nhtE0GZu+0luSgEj2UwuFrG0
waqN/REvP3KTNH/FvJyfi6UqzhT2r+B2EaPeI4usxVBByyrynGm1u0+WnHzeIl5Q4OoOaF/vJFJk
0qZmBU5GKCDiO8LL84zncUkQJFIqQm2d8oeSyYzijOmnwyUbQArIUM62/uXvF1Iy/YtmOdyHXYiW
qD2BOZ6PLF03g/atwOE+Mdp2n1vhtsEUB6xMyr022PqTO9zsDltCq4t+X/gvVs8WlpjJ6jqh2WEV
PzJ46LTT7LcPPdPhg2WO+T7X9CwiT4/hjlKXWBATOSzsyWvZedFk24J/KqXqu2/rF1vKAzvfd/aR
DZAO6KssolCQdMsNnrB3EIV405JmOo/+fRwTd1cNjqwYhp7oFvUG0rDf9iUUHl2QBaSI82aDpyo2
9JthZIde5kWPuGAmYyqp0SXdU5fbjtMHTntxX237SLVbKUtoGU5QiSXZdmLmyGiL5VLnxfd8twg5
nb1tgV5e9UbHns0uJMRmwdO8JOC86Ovx1mAu6YjwCCEH1qG+lN7VvBPqkPNceqcJXYTyrI+RUPZM
yJneNHGokYRy8M2xJpWJ3aU+C2vvjq22J5nkgvQ4Ofl1k57SnqBUZNpVOLoSwsaZnjh97XL3G1GO
3KCFf8sbvL6Msw2Ulal6rJfpsdByRXDWpoCmdMuXsXlUU8t6yvdWloN586it2cLIFfjNDLM7c4e3
ylvTmzEM72jBKO1scgpnMh83apGf7N6riM8IFtBStNuaMKNrUVfP4xwzbrfi/KAbJHnGbEOvq4P/
u51+lmzofgt7PAGEsg+2mgYQJu3VZ2vJA0WOe8NmJiEnTK9Lf5k819kuKvWYXVZiS04cOFJG24f2
Dr8sDALAYs/Y87TZu6wXjn+/1CtiMNYw7o4pO1t9Ue8QzBvhyiogbFGY7BfyVqY+q6g/GOoZ7kes
T+l19Kwf4gB5Hvrle0lWxGUs7aNpjxaaL/3YD4jYoGl6nASNZDc6i53W4kKqeoRuqcpattril9mZ
PrcilaZo0UXq9vri9vALVTz8uKhbwbIn1d642yDBCrUbKfj84xVNVjWsN9eCZlEAZKPh0OpAO1Tr
+ObFMt74qY7UMcXrMtnUi9PgfiyLfmVgPWwXq//skoGxDukXgZP4v10YM9gC8s2C/G6anvJM5ynM
7RBC1hwDRLrRfYTkh5AtDWA07VtTZw7fpEYWE9h6FLiAy7trnZt5oFWsuifP+a0zswTwOLzFpn5z
6lpxU/rBbHdvrjbcNM9TLJm0A3/HONWMeTLZARHTb77seDvWkR/tPudf9HW7wrrM/SJ/clCvGebw
ojEX3Ihlxl+FvhghwOLsoDPhZiGQI17kG9I1vFqNjwBVMuBIiwfBJHJHrhfCytAxh/iZwd3wUDri
uLb+91An7yDrNqpc9nNjfzG3eF4kdzG3qIUWuNRD8/+wdybLkSPbdv0XjZ+XwdE6BpoEom8ZDHaZ
E1i26PseX68F3pJu3ZL0nt5EZjLThFaZWZkkgwjAzz57r00NPAQbXvt21J8+v0DT5cUtKF9ZleYT
J4HvVR69GUFw1mFY+v24DqT7pQ+5ccpBnx9V6r9nJpYCVrXsn/xdr7NOWX6Sbs6qBWcTLQh5eTSl
m99E+lTy1JiUw4O2pPKBoIK1JVrkXBrg7V6c+PbWNtqUtsfkEdtcURoBmVGr3Dsq33F2OhtzWY0O
NFcEJAaeXRMNgZ8/SGKLfKokApgFGNetratcfCY0KkU7sy/SK+rI2nFMC82V7tjBwivuCjxyAdnj
pmu2AN0lGsDXmtzEHnvfOkrafh1V/Y9JEq+uslfeUsc8irZMhBz62oipmnKYNQnEZOVn4zJfcbIJ
eQGSzP0elnhEQ3NEO2Ynsy5r4IImeGuK76TH6rbeuMylOKoitanqBCB99eCrHfb9nOzj0Z3v42TA
bK+LQ11rB8ylNGVBwvOQqMeN9P32ihRusa91xzVOZXHGCg53JWLT4XRD50FldRHyu7XK6/c54kwo
A+sWl+CVVfIM8B6zSwpFOPGdiXPGOF3g6I8bjboBMhhxdtanJoPzEdENHTl40KWVnhPTmTxV8crU
MVdKOdh4RPyiguGERUdnacbzZl4LLhmPGmyXQxPvdFA0JKi581oGpM/KdvaGmRnHbLHhRRkrE25W
eRXCGlcJpa99glaSJa0Xtd0duJwLdJkAHBarCrE5DA9Ux8wE/EIvLxCb0wBjcFX48e3zw6iK5AbI
6EsE9GWtWf3PrixxOw80sRRpW117Fv5HMzFwi1QKFVOxQPJrtQOkkaducs5ZLp7tvn5xdUsdSJ31
x4YLMtXit6IlpDNUEGW53/Trkb1iHvfx3dR+hFrb7MqanSDxWAy35nhHmH+jSbe7BE25szQ53zLq
/jALb7V7OKMiZ24XbLTZX4KKVDTSq+GsU0719Uo3tdgLC8JoxqfPc6p3NCG8OWU/7BJYOlhoKrZv
mfPkg9fc8dXMDF0ywr5ugaFTzBvkX/OVJeC/cAzBEqfV9Upk8rXtneCG/7rBzIbIZOTuUzj483mW
4ZKA5y6T5dnaMdrm5DtQmMOguhr+DC6tR0YhUq0ThCyNU5iKdm901ERyyCeoum+HOvipAyJDd4ow
PqeRoMJIDsz19u/cxx0cO9UrdQF8rtqONuShIBUX4MdZNLV7NKzywAINJ1PLi5fIPF77SrEpdeZF
qBT6gafJEaQ8ft+w3eqWYK5w3Dv33OkUgbxa9SKb9jGPOUnlNb6U8JoWJs/UQDk8VOkzdOt+i1Gy
xc4219fez0usKgF0fGe++4ky7kHUBKehTaiwGGttI8bA3dOpnnpzM6ZXy50PLTt0z4iTVoCgqboz
b8Sz2Ru0e89xfViSuhDZER6UHXVrBx/9DgW9obsUS74EkrwpoqyAogdmlPOrwmndtscehOlxhOji
EbHKNzweRzqLcrWB1cetZuq2GhzKPWIuJg140WNoTStOYFi4dFxtOK4p3VURAAKM8jp5O6/psULQ
U10cP/9LNco9lABO8GZjf2a640Pu7HU8r5hWs1/MzkBJImM6do5WX9kYkmwxtX3hwNpRET0CilUU
rAjS4jLYj6q3j+PAoaSko4em66w7t532luBfWMUyCzZGNZWbWbCAlUmmcJm9ZW1aQY2ZxCbthuxg
NkO6YbGEqY3Y4RMA2fukjeJM1KRd+yP1t47/w4oxsRZx2aObTWttLPCGoEAvAWjwEO70rWOeqGF7
n+nazjx6sZptqDnDOsvk9yGZvtLKoF0UNks4+ptcmvHNHTobyp8RbEJ6uC4xoXeOaQDcoyphkS4J
kfhldFHmHF3mp8HKzBcZY+Qfo7zcjIP2FCcu56KI2JGr+KFRhtgm/UXZRN67uiz3lkKoiZBYT8TZ
Pnjr9wRnTu3yoWgMcfz8JSmTC+ec4GhRK4QXAq95ErfYV/0ejtjiDFRtXDSo+I5+/Aw1/V8Lwv0L
QOL/pXo823QJqv3v+RGnX/W39G9Ruc+/8mdUzgEMAV5ZsiD67zjjP5ER5h/c9xQRMQxThmk4/2Qg
S/0PR1PScU3HUA6dMxAs/ozKqT90Ur9E5aTuSNfR/3PVeHArCOT9hRnhmPQv2pa0NJ1gnm0YNt/s
X7HkLgixIUnI3xt+uwn7MDwb75kx+JeMDl3Plx3tM5UvLgWQ55U+MzUk8EwJKdOu0rcvc8i7Pwpf
YG4XCI2iWSuK7rCdMzjWOYUB/qLt+Dg89pVtvONSxM5QjEcVoSIPTSaPRpbujLCKNoFvcmSfx4qe
j/yoa81JDCiTCNpBwsZAGysQd+Bhd2Jiezll7T2rJ/OGCrZRGOBcs5o3sclzH6jX1rBshuQc80Rg
9k9tiamQ+EjlcOeINB8LxixOZQwhKEiKM97MwDOHiz1HJuUELTQnVUWvttpgfulepmD6MYaOdjO2
Amx558zNe22FmtcY7k0vuLNVoZW8xND4QNWl57kaJjTTUu1zjTMhnrqZ0c59ZtNtbfGSmTsatHBm
Z2X43Agj3QEwvqM16extlqh5m5T32ajfKPxlyz6PS/mb2H/ut4ua032qAdIKaRp2ae4j95OU+x5j
FAuEId/3ssTzgOywIjNobBOWEEedSNinT1eYGkiid7rI6/ewpmpFQyYfSuxURQFfx2f42FLHw600
AGwVKH8rEiTXSpnd1WBd4oUjNRUOJt2hDJMvCITbNEj1EwJ3uO1dvEsuHVjc56ozJ6rwI9MJYUAS
MK59qhuvHaYul4zaxzhZNcExtI2ZLLirUanHOLnJXU2ciYRTL6Cbr/rQLUovyNYe0GnlUvE0ReJk
yZBuaYqZKfUdTrFpspmmxU1LXe0qaR7Z625tY+hLu3XaqTcN68KNXZR5UaD7EN76S6bF+cZ0Ujb1
9lBi6oOdTOUV0I7sOTD8V9GE4xa99zZq5iZ5Nsch/0JFBVZiRVqM9A3zBy2KiuoMjNLOxaore99q
6WPMgVONLAdRUUzoo2l0KAy0aCL8xSoPv4Nc8z2qPFy6IhJBLaDcddX8ZzbAsNSF7H2976toxrZr
TsjNvDVER1u14DukGSHeXNiujS99PzQAwaErEMs6j0DdPfZ7m6IwgnezZxkxlc0Gf21Nusuqd0Na
JFdRpV8oKCcqQ2cZi9vpqYjxhCURk39T8dOX6dS/G0wHTjWrpaVhuMLdmg5h6T8UFfA3DSTyui1C
HJGJ+5PCtOIr8KS1lY4psfKuXVp+QRLEi7xtpvovR5bvmpkzCoyaOLo612map/a2bWNFLoiju2/Z
TxFTytXAZPuQaWNvrIlUU4Ujzh6dE/kfnI2KwTqoWQPm2MsPNBHKU2GCyKjhuG9kruNcqZP8mKcO
NpqIf5+Ey4EcjXGGkz1uu+arEsl4GwvOFSQh8DRMLd0UjqMhCiEuDUm9Rpx8qejfZmoIzRPV2Awr
PdjrUNZUHMU9uyWbo0xhY+lmILk4suUexJuQqiNyLuPovuZz32xTBKtpHvq7Ilm8ymjwPYSYDRsn
QBHh9LvTymnamvH0jHPTGwybIucWu6DR8qpR9Tce2yShm6YI75odxJSTYwDRnYvvq9tYifbQaPBh
mja8Cg7Ht8SMv5kUJ99EB4U2zSm4wp6Ue6VuZ6tKm5NNAF14zf5hWoP29NeGdGjwqPtLhMFpn/jN
d06g7rpH1V3NVi5OtawwSDkxsb+ofwwRS63SxFdpkfzSMnCWfrRvUpyUie5MWwsgwL0Ty3ot189G
42roSUG5U+nwwIM2shGnPmtoK1qeUov2cUywd38x5qbJmd4n/OXmcm8PeKRMcV6xTxzhDmMinFd0
zt3Q1QIMhyOwUCfPThAEqLuDbsIpDj96Ro89peHDJrHiDwrcXziFkkQKw2rlYkNtcsd88RPWVXoc
gkr3/emK925zJlMoLsAafspunJ9g8D6rCN2JhcWWXjK6w1ljj7lg8UnGaZv0y78A+nfH/6mhvMbj
xkYXR8mfI5rn8WxQTv1hl4XxxRqmsx8ThZJJJ8+UVkI5KsLypW1QI2UArVNGS0jPprkIaMeS8syx
OuA0pe/qUAH3j+ZkWA25fdCM3r/5UebNjpa+Ri4Po9898LLXmCou2lvH5JYlNrM2gduJzsUzFl0M
BJgzjrCpGVvjJdAX9Ccf66oTAx+0mnLP4VvgqL5AIJaajYVsAI0EEZcqDZrb3EpQM0Ry9tpG2IKZ
ZGAcurW/G6Om3rAICgIibnQAYeAdzIuvpr1cJFrWRRNGVnymcsosmM6s/tK+2/edUV4gyzuVK1k7
y73geXQu8QOz8tV5WIW8EENlsP1nJ+0hzsRBKn/Kj6ogvqG0oH0EcXk3+W4PjMn2qkb/u+UFyeu2
ubS8MpeR8zp0i+/RcoDvlqN8thzqm+V433POzzjvO8vBn3K+Eqonw8DEVAAgvz/by6BQMjEIJodw
GSHmZZjQmSraZbxQy6BhLSNHtgwf6TKG5MtAYjpvPNkURENuKXEP4UWIAE5f2BK2TiaCNIpMblzZ
a9donM20DD646MxlENKqrMQpQ+VEETM9TcxL8TI49csINaXYkEew+wvC/xcjeHCkEs0B4cvwZXzO
YTyYG392D0ye+TFaPnz+V6fZrRczyYllpKuW4a5Yxjx7GfimZfRrlyHQYRpkVYuncBkQGybFaRkZ
9WV41JcxEmkDup5wmmO3zJdTC0ZQz7D4Dp0POxG4x6Yf52GVLgMqsKt6B2m9W2fL+AptEnf2MtJa
y3ArmHKTZdw1PyffbhmCSbYceNynV+TJ1AsmRuVwGZqp/xIr2iuCk1hGasC/KO8M2cMybvfL4G0s
I/i4DONgk3f6Mp5ny6DeLSM78/kqYYaHKDntI4smzzkq51PuijvLLevQ4F2q6hhEMGpAMCALBGoR
CBapIF1Eg2GRD9hmkCbX8upQjT100UVmqBbBQVukh34RIShPfJ1xUxzt0PwtJnaAxGv9rfspXiwy
RrcIGi7KRozCEYviq+tk3X5qJuPkLjIIYR3qdBdpxF9EEoFaohbZJEc/yRYhRVskFZkU2nnOxVO2
yC3JIrx0iwQDxfI1X0QZGEP6xl6EmnmRbKB1geBeZByOKDS8L9KOWEQe5LQn39DTV8oL4RR8SkFo
QrpDKm020pPUYw7Li3AEkxMNKVzkJG0RluQiMeWL2KQyQYGhm1DIZkQg05ypP7uN/VtUkvBJOGWn
vLCtx0yykxfUq7gRXKl26q7+mD1pmpWQSAehzVHOvRs9yxN2gMYpvSPS6S/NkLkvRWWfEj1Pr5jM
qbTQ0U1bm8f9M9UNP8Kw7G6hpnZ+CRGAJpGd39rFKXPx1NOjB+0c2M2JoF/2guExIqZUjRu3ddo9
zVoT92Zdu4m83gZmZeUsAKlV1nneLLgL/3k2yvre8PDrq9F//vytNNEghgVY2z9/GXClokfDf5R0
EKy02LVRztnbGXNAo9WkHUK3JlCEv5sIiFuvZ3xeBnC873mbPC3h5rUNSuVQzjg6OpWLY9AAFQtM
gzsA3J1XAfoLyBbivp70xROtiFU8i01InOYge1qKYe7yFQC0tmfoaDybOW2NMSSR2lJYKDr5SuOG
vSIwxs+7hkKcm/YXsvgPI9W/NJk/7T4/BRPJGetPthZiPEWD0o/zAIw0DzVW7uZwLpux3gxZuYGG
uTYKa18mO+x+721q/KjNAGdYp71Xbr6FTAbo763AExUGR2P4IrXqkZQIegbuERU++rBelyD4fDzq
oQwkMKXmmM7884XNozWujR+iRi3rO7zGLdRCMHi+62VjeIitiiMBXAWvQjAfiuze04rAtVNQsNLn
9TPHjuq5anLLCzOOa//8PcFA2oi5Y5lBQ6Oqw9+BXv1i8fbuZtqBRSuBPqrZ5RLzasPkxZq4C8Qt
EZjAUC8BhEFCueG17zKLwEV25AlRvZqh6z9rgLCxr1WvUcGnxUfA7Z7AFXfzNWsV9gUhfJPx19QF
HAUkj+NwrGBjuVH2nBIdJU+WvQ6ff6hYPlpRYqzMCHeaDHWg4Ro+ynbo+jd4GrqKLnAOaRCpee/P
qvBXpqqobe4JqI1Biba3HMtliMZelvopndr0CQE+8vJaBItBMn3SBEaG+XPfDV/uWmXsV5uqtHdZ
28kr2wx5HaWo9ui96SrowJzxHbOGa2IcUOjaPIWJM+PdO4Qm2Du3NeRLNzfYqSgBPH7+csjILYnI
ovRn+VNG9Pqggq6hBIBfIunFV7up3irf8h+TibZV6zdTRl9HSiBf0jpYNwo2xMQhDAJd/fj8UCp+
EnWvDXSC8nvc/7KjjTV8tZTJeZJV164b9fiJTlueYuWzPwbxE8DNmc7V/jUqR/NJjGgQdSubjW1n
O1P5zRWp/3uuZEngfv4S6P4d4X04+sh0tzYtoxvDz6kOwV62XCxk6MKjyGL7wkP+w2pjqNWO/SZx
dm6tVh4j3huM465HWZJas2vuYNfZxtMw9Rv1bhbEEmsWacT54Bgvh/YJHXTtlw6xo4b/OWbIBiIb
NBdFbOCEesqxv7fP//iAE2FF2gG6bzdWZ5daoz0VljdujZQsoxdszeX3ySm3+1TZV8VYdPn8EFJB
UPl2dGbD5R4rHTOrCGYNTlr1dU5m8zAZsnkyUD24X8dXYC/4jjU0x1bLrXMfRT9aI4xfPj9ULp4j
jRphbNzxDkNB/SIqlnJWJdkUL7+E5pZuy5mA55AKUNF0RZyZW4YjW3sH3B3O6dYiupmExs3OdOPl
80Pp5T34Pquz02NJzOYlSinbYK1le5bGMhwUIrVGSGU8H4OZ4qHUP+JKvo0Q44++6t9dvie6pMJL
NPAcCgYjQGUgAdgk7UZ3WCNng8Fgv+L4OV2DNvBpbbnnGFdOYS+dJ0nUAxd2Pn8fceNnpKLf9A4h
xlkmsoC7rXSn9pEu4RdlpfaPMeLqoxHhwyJ+FjDwLTpWekZVSi6iAEDAYJojDOm7zjdoBh7HX73V
sZFBGBaNG3B1zS0HIOBtCSvKI9nDblsU9F4yBABe6/zol14zHFjmfB6bsllbtD1A/JZIQmyTqRHh
JOjYtQkYifv9bFc3uChX14LQgpCWntvcSj2d4twe50dN5/N6nJZJtGS7mIXyG/VUW3gBGH/H8L0t
hMGtw5pOksf8NcWwvO7LIdgZY6V2IVwi3CgJ/ZZR5wF7TzxRZP1VhIO7/jcW006SaA3G+0qi35jB
jyCe9yJoMCs28Pj+zSrdSevKrtpg3PgRus45rbpxa8EqwqPYOl5c9QAlFhhNa3z5/7r0/0ltn7Ql
HDUyq/+eNv3att9q6vq+5T//leX2P/7uP0RqJf/QTDJcUrJsXfDFENP+FKkdyGz082lS4j37i0Rt
yD/AGJDqVKax4I1NvpA/JWpd/cEfKBYZjoGmvPyt/0RNH+GNf1GoORrxvfJloa+Q3LMt5284t2nm
eremKNwXTbvLElRgt3HTG0esYgfl3VyJDmZW0xrDmT776jJSdPBrbsrxDt+2YdI0bQQkhwM/U0E+
YqYgscY5u8D8qpBd1j7pjFdTCH+D0Sw5ImRZHE4cV/thR5Ox72KOfa5JB5C5dD3JQRHRtHp7O0Og
jdaw6qn7SHNuEfrSrEwCbm3F6ovIAROp2H6bNJuFa42bvKkK2FZuBwVo5tkk6uF54iBH0U9SvswF
fdK0ValhXdkK1JePmQWb0VKaQ/qIdDFJdkLP28YsrWHdT02M4JLTbN8FD/qbk0MciAqMl+Tfd+xH
UVePfvDfxlhdzcI2AFZlmRfOFeGuSSrz3iX4mhMFIKL09WpPIDw5zvPiDmULQICUhq4EZaa2fupt
FRFYMrE9QELOVLjphSzeZ0IVOu4glVRYGOz+TARlAoEa2i92R9iDZ6p9T0LqXbGT9XtsDTcbEO4p
HE2SOF3LKZu0VI+xET++sSQrc2vFg9zE3uTbGxKn1rnJY06mtcKaUDESqHrAKlN8IZNDDkryO5Qb
govAQ+dpibAR7bRfDVaudambjyFJjwIxqClqBI/oeyJmAIBjOuwQ51BkUwdc5dJVLQaM5zhquFjY
4pltJ/Yd2Xh+mJzxMCO6OzHPb1oLzzch5B/Zydc4jVx8SUaMTTCV21ixdVzVphN62VRmJ/xNHbfu
8YPZhFa4BWSTd1a0Necg2JpGu8xi2o8+wGsbjCSbatilXpKNjTfEmU9BmateA9EF21YDER+gX64q
M5CLEArmKB/wUFl6SCEe2CqPxSoSjxXaXuOjZRawXGdbET6lZI6rO7Of6sAlU++z5qkyV+zmOvLZ
0iJe6BMFZHBU6QwcA+riK/zcOfOoZ1Fxfydppm3YaTgeAhasjdpOdtQgztRfiZJzT/mVDp926wD1
eaabyT0lI05Vl6QDFqKuP6SDhitem6HckfJhx4TB7RxPiXWyLJS8QgsI6LZSfs0K+HrBOPmHqdMw
1wrpfkBq6k6OMOznGkriSYN1cZ8Aiq9CtJYdaVqyX2EnPJNzCVyayLm5yzNUo+DnIWpH37UBB+Pe
mIJ1mBjiuVR2uQ9Cmllqt4Bix/3mKYrrhr0JnGJ8Wg/wf+l6BlbmcfwN2LP0TLOTATA8yrFFtGCJ
S8ECFkQ2G+uW3uodkBIsyKUyX43Wh9JfCfbjIRjl0B9UsRrG+dhkgf1OdpZiDlvEB9WCS+77ztN5
1/eEgSr/1Qxw+rILLo4ZNO7TmDb4cRuEgsQa0x1VnPQxYSqloPiVTJZ24Xad3oHPwpQY6SiqxU0r
2zXbsHJlZP5bac4MjEXqHJKBWpWcw/2tIO5EkC6K8GUCI9QI5q/IDBrbbhRWdbUcs56pTe6w1wjW
hF8ai9XIpCY4chx1uI4JOn2PkhA07NzEOz+n6hGvMzAavS6a9WzoLNxCBYmbaYbyCciC87gUtw/O
m8b9e0e/iLxpVPqQNcnqp7Tiq4IXbDI1hKiHmlvtpS7eXGfg1mlEAKHj3IPYAVapyG7uSB0oSWdY
e3AN0n1LlgLzb8bhQgvfWF/wjqUidFsYaMsdHkhyv/yNcGzsVTI3EwZwQyOc4xMTi/2ufplL0yR2
MM44bqb2SshMLh0LIOv9UzsHHJOzcbkMUJ6VeJtcbk116HPtKFAxftay2gDDu7fDkI2jkbkbMJu/
AyO2zwPMiDWCR82RZwTBPdXPc0oZnUP9SbTqsA28ZBFidRfTeJ6QiNlRzEqDadYQnyEpj0XexJPL
/SmI9WyVS6TQ3C5veLNf3MSnEXJoctarOSnMe6VZ7VErCV0gX9qHsKqJPYLMXU1t8fjL2eF/wTX9
x5O2SKegyA8//+t/+Z+exOpvvbmhP5W1Zdj6LogttrYOIXuacIahOthzQcQL1OEdwC9dPF3jdmBW
yzZGKo+cnetY2tFtiIw1VsZ7np3bXkeJ2YWQ7Q7swLKPsppx/VAWyIZN6EuOjoIa5I0cWFyvrPkg
JsI3nnIi7Zny7OSaNWl7dvEO7uO845Oatqg2Q2Egz8YpJGvZzZiByoxTaFc34maVZJw1MiXnAGTr
ZsJwv3bbWT6IrUabhqXUKTak6+Udd7MQqPVP7pySEYcBaCtl5m+DabIfMGeiW0L/2I5TkLPOOBMA
5G6HGeiIJHYNCGDjyBwFzWJw8NocmttKqwyk4aJF90X2gOrjJa6BldvkrTQVtOLxLZrl9wZD6qON
OrFye27pKO/GpmAy3Q3+qJ5JKFsfFKpHmGUFY5jHsUw+WSJkrSr70vkRCYZSyud6XwNNmUIqS8jy
iYpi7LJx+3CdcFU+Wrdmh5R3evFNGGK6TFDHvrKngSQ9qxLFsTaId7qGvk6qlra4eGr2oy1wxID8
/K0Hs70ti4zzfe4TOMh1h1ohMxWPoI/Y/gzJfO+Zk2jBarE40+GlynU85C6MP7zKjUc3mfvL5gDU
8v4Fs0lK1y/3n7yZ0skAXYjlzWX3TjGxpLUwc3YTjT7YA9LxW1hWxS2Npfu1ZYd3pB+G6qWikf17
PEJloYPPxMZOtK4FXNWDiZtoUphqIqzAoysE+L7QVw1uoENRRdNjjILxQN+DfIKsVidAa5Z7GbYC
cFZ8n0h8/Hzi5aZXRKH9vV9uhKQYmOCAphm32s+jr/iWuWfmoRvxIA2yqLm6WpKOgIgyUZP6FOqL
nOrkdxNM7VuIYgtVBdcfwpAyPN+y3KceueJt0DIr86QvzH7DWp9nhygn+6nUIWyulZGg7lN3Fl11
LYTFOtSYwvrlCdY5rQiZ/SLjZLGwZ6eaa9XOXh6HxTzJYL3ERl9Laq8CvPZ+OnizclPfozueIgVd
lx/aVHBqa6Q4WLicThwNRyTHsuwJDVfRUz9YIHDFWEMaWM4apklQpJntaK+sCd88K93pKRvjAbPm
ZJ+FXvTHiL3mjtIC7sWEWVMkzlzOXHKyMDyRy9jlZzI0HzF50F3k99Cx2O8mJPdK0H1VobFgCaat
E0lyUBS3QdmBJ0c8PndhVlh0VKiC4bmEkIjamqi7Vbj+lmIBtZ1sn/u3I6onUgH1bQgS9W5UhkN4
15I/hT31L4gs+j2I/Wgtk6n8rZdTz7evW2/41PXRI+6bXANh91+YZo3fRlhwJ7cKkm8kSrJHvXir
EyPpSKWa5XzASJzsO10pMG7h4PVz0HitrAJwF+iGLwOUTSxkLYP6WOnRMxuOklwhFdd7tSCOZIzz
tagowASxky6tIZE6O6lv3HJBY5yRt+MbC4l+L4Xmbm2qgne63dA/YKf598lp+60p9eyr3kXuV+r4
6puyrJgmUBGtQedSVUgbkz6iLIfhlxhUx+ylfl+fzM4sjmEB1a8nnLbv3aS8tUOO10/jJM1uwWZJ
bFkbU0d3dU3qBfymVTltDq5Gk1quHh3Ppd+lAgdJ3jInijwQKlvDIXbX9sRzedWT0/2pTXNw7qyk
O9XYAr7Yvsq/RNNorWuNzHyJ8rrW9HLcEEPbTBN9TBh0WazWUbpcoNNWyxMiZTPBviwmwF72+Jaz
iK6ReJj8hhoy7DcrqVlGegReh2nYjl9KZ/apqNEKuS3JvkeeHqJGNINa3uo6OyhctARrEoAeEpv+
oe8Kp/IqO7OBsSZ+9IYfr7hmaqD7SjbztEYW0TFG9PE6U8oOVjO9Iuj9XfPEi1V+LzuDl6cX7/TG
pC9jN3AqKCrAPxxDnrpJw9RcNvZWC3ssukPH1NMUygOwg6VVL/3D6Pv6DsweJ4dFZs3UwsHRRqz8
VqhOpS2dkyvNpVvEAq8ZSu2mzVEOrsmuJ7iHMHQCkX+uEArgEPiSTPCXBoiPICq/jn3SvEjCF28W
J6yzEdbtHlMZdF5HGz9AtfZUTZXOEeYShQRp2r0GfeY/AOf65grvRnXKDE6fCjjcxmyq8CqDkQZF
3voc9urgghpv7FIj184ksrMP0Jn9BlJXiSFH9LCiBz1u9oWmQ2uZXAEAt3GNVJ70gXztNiuy+RFp
BmCkJGNo1wZH/gwKdgywA3I73RHlyRaInFNQghIIbnQD/eWvVlcj/7NHlLDrTGsYy2s95+qGVTe9
+60R/cqk7U4rY4RIUyuLsKgVVy8UFYp1bBJf6ZEvHpY9FNvRCr6mk0OdeY/1fKMSskN0faCdxcxE
tWvWW31gT+HIwMTlOpTPSORnFSgvLw264OrmgLzd7YfRyLd5NDAcmNM8fgs6PQNI57INSCwzegqs
aD50c9fuZydCY9V1jX1WPn51iNB7XPnsbyqNZAFJDs+y4H/NA1Okjoe0YpFHTjrvnaOedeO15SEB
AnsQj5Y46o7bs+2Zem5fUnp4f7aCPGrckdoVBTFwRQfGMxUZyUtYukRP/Uau6L8MSMTBB25mFuBj
JgpvQld5xZZaEzHsG/CfPlAHmk2stW5zg2EBlldk5qxCfqtUh02n7927RRkTlBqQGrVD4LhoYuvK
rzJPBWG/6dyJupJ5Rh4Z2AJ5Ib0bFudn2W5K0VoFNr/B2YSEAbcw1BJga0AWmOe19OhM8IVhYfdL
ZMjcZ6MtH37rhptq0K1znBbuEd5PskumQb61dVAQm264SiGTv/KpsB0SvuYMGWgi+rAirvlqSMpn
zYAATsB7uELT483uzOZbmJnGD9pvin2lq/Zgc75fYyLSN/DBkiOhfbV3/LbbdEGZ/6YBW13oF1hM
GI2zZQ4FWVDa5hY9gaA4ueONE/vawZRWywks4eDEOfL70KhfLii/dRTp7qnR2rulNVvquc3N5OrY
uQ2ReWOd/xA+rabw4NYYLdm3cSbbDHUsj1ac8cjUs+LitHLeFLBOjqWujcfSCkHi+0vF0miymu+a
ovXsjp/oKmwQ2/GBp/z8E8t+4Y1qrB10q/g/6DuQuFH/YiFlLNANB+6Ma6H6aY6SSxvCX9oO3Jqj
DfV1asdl8pg/jI/qm/ionodrc48w4ZDhuf77k4j5934FaRhSM11HmiYII8x0//oZB5/4tt0Cy+5t
COkpZgdi2Ql3rpVmQFlaFVYcPJklk53XmGL4La2Zi86kBiIW+AQBck3FTg5lAmFLo31oPcOUwj5R
dFhrcjeq3mZIQu8MZEhZDs61BXlDRJHPCUjGoLfvASOLhiS0RrntR+nvS300n7MiQQE0JdOcpamT
gQkBd3gMP9kX0cGy0umRClESEYqznnVXSGfpBuhBow61O2XneIzqNzMwYEG5mZ6+/wcv2zKf/XN+
Y7Nn6hq5Phs8qDTpqPibktq4rkFWk14eIUewwm1rb4AM18dgrv4bc+fRHLcSZtlfhA6YRCawLe+r
6EltEKIMvPf49XNS3dHRs5jFbCZmw9DiSY8sJhKfuffc5K2C7MQae8DynpZxeB1sZX21gNOKdVOq
8LeXhQkmNxzUnWElZ4N348NjNPwZCYBFQAEmkLTVJXayeUMCOHk8Drp+gtaxgF7SNIGAOxft+CAK
zxJbw1TRm9QMlETaYMt6PVBEST10ay9Yip+srwFush+KeN/qGWT6bxyZ/BtNLlbjo012K6y3E/Xq
07/P6f+Z1v3/wxhEAeMa5ff/WcZ+/RmxKmijrvnftOz/9ff+a01g/gfJhw4xLcJyTM/Vwvj/WhPY
/4FOnqwtJXxsoSjT/zv2xbb/w7Rdkz5Ny8sVBeF/Lwos9z/QvrtInRyqG+Tx4v9mUSDcf+f3f55v
thBCKC4Hx0NxL5TWuv+Pi8ju0Tp2GBS3cgavSxARfaD+wkvD+88vbZKwopdiv6DkPKZV9xR6eX6R
cfcWk+F9gnlNE4xJP4i8Zysh4qG1tVxEWVfbLbdeMno3mZQAiYhR2qBhW3vwzh58ANaaZ49Ne9fg
X9fu5rLE55y5OJ4B7h5zLNCB9kJX2hVtjwIniS3xULrZD3cenlqtAyah3tzT4uLFwl9da6f17C3f
LjkriNV7i80f2YAiPy0edYGlndqd9mz72r0NLOS9yER7byoU8/CfiKZdTgkeoIsz+O9wBQmmHa35
4SLlKEGsYYMuyoPCNL5o97itfeSQ8L0tLZ46qHzydpWIoBF31JlgiYer44wIDVS8S0o7OaTCIDQd
y3o3410ftIt9QhaTaV+70A73zH+tTRzvrva+q+4R9sIk4QBX/MQuWrvkDe2XH7Vzvjd+ZzzNpXbU
V/+89fUmFFhGF+26L3NM+P++wNWNt1K783WhALgdxz5xKX9y7eGHeaZRGvj6XZfRb6edTHnmgOPB
/S/BAAS8u/exK+ZNpBkBiaYF+MRIXBbWF+SE9MGtx8ixrsELJJozkGviwAR6IPvHINA0AltzCQY4
steQme5mqcr6B9ONvSXH7GPsQNw75CNbDHImMdzB9/hsZWl7gqR/7uqi+OxDsW8yRmFOXyzwvTxz
n82jt1tMs3qqNFNh1HQF9tAey3HqG01eoPQsH4GmMVhgGbDmsqiYfySa1+Cxlc0h/G6DEONyIVBq
ZGL+47PoGgv3yXSskp0YNlxJyGaWm/sKNESsGRGsK64OeD+m+x7pM9dZ0yRcw1XXErXY4QfBHFgN
IbRfRDd/SS/3zl7iPtzaaOGmgaoonIxAiT79CCSm0tip7zR9AqhzP+0jRr/PJe6zldOb1e+x0zbc
/k9Oc4V6qLcBfqrknC4jzIzM6PdT6d7asuivU4X9b9KMDboGcfE1d6PlbJYOJA6mH6dRszlqTekg
jW5adZrcEY4wPKilWTp5qDLQjpv6S7NAkJpLVa4LrKtK00DwYPsE0ISF1lM2p1mpp0jTQzLNEZGa
KJKBFklrGCMdsBG8L8GFg8Qzo0kkhDwWe2zVeOoYe0hwJYPmlkSYXHJNMsk100QBN+k05YRsUKzb
eH0v7iyHHX+4N5NV4pFR6shcgzA5C9mSZeYG8Te3YaBx7Y25+2Jq/pfURkj3EFeUZq+037kmsQya
ydKb0Fncjn6X4RxAZXs6uojrYcuNnw5Xx4qMHa6ORO/yQL5IzX5pgcCkQzjeJpkPq5LcF6uovO85
Dq62fxtmz2JMFdV4FYDK1IwOdoUGzWRM8taIIHpEDib0MXA0hQbTWBpR4yPUeuJlEVHPkF5pAbLp
XJA2GARRtPloURdFzzH17pZtKCwSDcPp/nFxDI3IWTQsJ9PYHEsDdGKN0iEZ1tiQpLFjrBbt3bHu
ECO4xqWFwUOxtGgkT6fhPIXG9Pga2FMPoHtG647sWFwl06HR54wVKdCyKo/+pKa8WoZN0+XJDqiV
S5DAgMJ43gP+aFZWzHRhgR80wxFa4N9mpRGdmFQwuYcZ4vnuOa7VYQnlo4RF5DNA3jOGFwS0Ppto
7feFzJ9sOV4kfRCH24FyhmAsNqFJGs0F5XRCO89nHi1gGUMC+ixITRYkNPZ2zO0z9+BpeBKDJjSX
7WunsUoxfCVmePB9W2ltchB9dFgbGx4eaCf32kNnsjWmydbApglyUwzBaYTk5Gikk92fidhrdxWs
p1lDnxzoT+ywvi2Ng7Lz5I9CbGWHjAuGYfmLq0YTy4wN+Vr0vE66zjVeyh+o3jzTvWdt9quO70SL
W4T/DbjNUTLOsn8vNasKZpX0U4pEjbHiVgLUPR0GAlvJH4rLNZm5QK+y3wiD+PACSmnCincWfCww
7ywDIWaN7Ai7fwgt2LpM1abTaN3qGOVNBm1LQd1C+kSoZyT/WhrIRWpIvHqh+vY1rCvW2C6I7TtP
g7xSjJx858R9j437ySyxXzNRExvDj06k2Ge4DGBTsVCM2IcvfwdI36tYo8PG+rv28nTl6iliz4eI
6hTqAbyxWoPHqn8IsvlE4sRjhEw2Kflc+thZWXiukwapecWbDzl1ANNs1HCzHMpZKsCdsRVZcwaf
kIJCKe2IEIUw+NqXy8Px053j43cgVvUYQ1GT0NQWqGqVxquFGrSWQlzrIa9BUnbPM4SMVEPZ6FLB
VBTE1JY8G8DmY2c9D+BiHKDFmwr27jNCfY29GFqEyORzVYV4z1mL4woYCEnD7KAhcZHGxdHfHUXj
iR3/6A9VQ/YfRW3sQo2ZCzVwbtDouZG0HY2i6yLAYSZ0uqz/QUJ0facNwuYBv67QILtBI+2kbfg4
sNhEqybex3aTgU9fmMGr8UehoXio21h5oOAlY1ZD8xLoeSXHbdNpoB6kyzdjAbEnNGyv0Ni9Aq1p
AIev1kA+F/IXb34gfbXG9aU1yX4GlgJsAPDuOXWHVOP9Mjh/ZDl04JJA/9Es5xoF2LuPSaMBMw0J
NIPQWnsOXKCpGsWlcvJve/C+oKADF7Sm9rX3PssJfR0340TgAtLRQUMJx9HJ9zHKXxI0fy6qJWAT
fMIpcdRPs8/l1U/dvdXrOtI1xoeZw5uhXvzESOLtZ6iIqcYjVli5YNUiiI00PDHWGEWbJfAuZQiM
LtQB/RFY4BbjsdtKl2MbeyVgbInsVOMZlQY1JmTYRYAb47gynzgY8BzpLw22FPEzjghEJiAfuwlI
+ASTgf0ACSwg2NDa1T/i0m1OtoZGOrnhbVPRES8RpkCi2N9zX3vsp/qb24r4TiYxFD2KplOXm2tK
5fkmXVDUucPE2auYdQfx2eZXfmYQH+IhgLE04dTOfH3PQGEOnSHeDF5n7K1BQXM2qg9nwh806U2f
0VQPD4Ymr1R3i5sCMrCdR2huJ5CR08L4GkLFB/gKOvfwyZJUTK76LbvKOofkQ19Mpx2OTKkPi8Z5
5qb9avReerRi3Ds5K5A8Zcsft0zHwSYdyn9g0BpEqK9Zoam174aW0bYgCgtcLWJNhA0vZPquU0pU
O86gqLqdtzfLqdigTFkLIzTfaKXpH/LgUg7tDdsPFiGwLTxj8AWTql+XDHXOoant88zdStV567LA
gNCEEvUgmqYNaQ4tdFi/OQldiCSscrkgAao2Gq2qMA3yfBr1jripHq2Rd4C6pJkP5Su0pA935nil
VdI+hymxhLFGuMYa5rrogPaGz2WjPFCvDBWf53/wV42BneITwZnj6zjyXRdECDLPx4ozqkcp38C/
VSefb6qytT4fyiwrLHCz6DCOZHY9RlQfm15DaReNp/U1qLbQyFoXdq1aOiC2ZVk+iior0U6AuK18
TGlDbF9wI2QOJw/owr03KXjCyDyY0eQTZ2wcPZjYj8JlpKxaAtFUHV79ZZHPUwfGKanuTmUTElv+
QT3Y3ieATuvwnXbJuY1TfupI57nOIZW4U6RIXsIQZUXTwrgVpD2aVTi/hsULMB1zN2M5OQgsgdvZ
7Q1sk1VyVshjNrQSUEw5VVPYoJ5saOZw9clV1KOE9UfvzYFjpu0V/mFMymoVg77aTwyD11ALy9q7
DwZ4HiPdJTY+mTkitM0Zj/lfs62MFbRIfnA1kOaT2GtCrv4a4u9igscZ8C7dW6/8HUafppm+dwEf
hhvN8yHoJ9DUtvMxWP4rNEB7n/D5PAdACcpgn9eK0twl3qBH5psY6UtnjB/wY4AHBwQejwmpYwn+
h8rKzxWirb2f7fkg12GeWk+TVf9JpPstBYGdc6y+Kkbde87PfIhSG7E2kGofE2DkI4uFcXyL7WK4
zfMSkY6CN82jYj2wPuq2pC8IbDnevKJ9MjZ2PT7JbPHg9n8tH90/fXbH0JMMQGNdJTiwvExcm968
+lHvQz0mVgLwjosiq+HbzeWlzdM3txtzjGXDyZoS4kBR6u+MIAr2ZkS8EPum92KsnKc6YG9Oo7kd
ehTL5CRRbE24ISJL/jTp/u8SL98ipgASJ3qDAfjLU1gzeHfFthslztC2JvixLW+kIcCBqLNx0+gz
2Xf+kXlmQWC2+ZOcvQyWSz2fkgEcO2ijq80892IgBHInwzgUdGTbzBuHPQ5peyeI1MI4dqpSnDWD
7e4lYRnbivXSoy2WPdbG5eiyV8W3yG9R5iRjkIQmiUaFgh3j9cVKtRrzF3dYnOfMDZMVV42E0F77
KKEHsme8noBAVRm3sjXOiSyagxcA0okasKbAStMtabFEjgyKyiFuc+CyBHeLChS1b2aHYVIM9U1u
kvCVY5nfaJgHblj6QjhjazkGzokQePaTdp9tiW3izrcj/4hU4cuCGU1iWdQ/qnzc8k4Oj6NLVEoV
+aB35aeriuXE2w5/82efVidlO+NPH+ziurOD7MCS+YOfdrowF/VXqJUeBdsGtlXY6tkAk1aH+Qpp
49Lsi9bLLoi4LOI3uhQRPC6PnkQp/K7Fyxhy1eNngsdYRsnV8mr3UFvdH3ta6FJpNqQ7bEksss9S
xfWxMDSazFenQRaXqGL50SsLfzzqRMn3WzKwtFD6bJwG7oEoon0+M8Sx5nRfu0G6jnDtDnF+qfpv
P/Bekiy4mHxwKKLUn7SCPTpE49NCZ7lkZFu2sMOGMgp3RdAQSTQcZqwZm5qAuiwgNdOQ1lvWOrQd
Qt6kA9+8IGkqHSv16OFPoyrFU0eu56zQ/8HglaMHmTj0rq6S5o75KJCd+lRnQ7ul0YW/NXx5cE1X
rrMciuElzN2TpH7PfK6WsfC+yKOPV1UU/jayeM+qCDtNgSYEL+Jxosg+jhmAEavdGLnpH3u0tSyK
8eqWJMMQarN27fmP5UWwoGNGwCJlGuGlTIckas/WdpJ9I0Gc5WN8i6kuN4tAkMXiBHyN+UOFFoy4
eHqHWLc3wSpsezwzREPhtWleEG2oddyIb2+qnoZuMyzVZ619M22evTN/frPnA/M99CcNuW0MB85G
Xf0lxWwXohPdtEtnb6gir5YZ5QjRnL9G1N0hkq0sDxXu0Gv8Dn9BOcQR2IFJroe3hFsV1tnZdsU+
bavwKIwW6+jgHUBEfpfdRByAoYJbqon9VYHbD+ePDnJFOabvhLUYEG96M5dNj+Li6kK6Z06YfRUZ
OwQjKcjJmOp+JbKlPfnlOqDrwQmd3p2uvFm+BzLGNe9t6EO1JeJnK0Xlb6wSZQPgR4LbsuSmAzQB
c9p2eE77jJgrAuXOLGndnUBPwwotLeg36z/SJHLGgOd0N+uAQfqXo3JvxWm/wP9+qdktY3axwXJ7
jVo7IyVQ1WU8wwHhJGkHvwMuLNoJ1xY4ZckYVjOuXmKuUhr3PtGkD1BsSBhg5OUpchor93WOQ8lN
2MfPTEd/OmlWXFA7AjFP2gD5TYodwSUXt+HRqM3AfyXM/UGNe1Z5MnxNHosDbzQkOmcMfGZcRs9L
lMpVrqrulRcJJo6s3nqWhJTAjOgkJiJ6etTPfczHj/7lNe4cdvlCfYZd9Gw3xnNk04ojx20OjewR
chTOfgisryRT05VeYGVLbsDF44NxDcRwaXqol2bH90dCbByYLG+nZT8Rq7qyDK7Zmf6HAjBvN01X
zxwh9mn9CS3HVwskdz2YiKT9SPIqKkHAEZp6j+yK1ajbfbNkfwTNoAh85SFafnsTL1p0+z4steTD
aqNfg4szGeDCV+oyxg1R/fgoildZlJ0LFIFbbxLVgd9HtalV61NMVe26mEX4kgfGZx706w7A2ac7
uM+1AaGwGJMCy+jdHUV+a9pO62oMZkvs4SvwueirFuN5JHk7zHAkEwk7mPiXGnz3eeXKe+y10wZp
U2mO6AQc+RSZEvUretw1x7Q+o9w5D7jMbl5UHyme83XGgpWdfgYfgQJrMUGTGu23LQ1e31SeDQmc
r33LjKdIAYWOUAnUrJDWRu2hybtor4A9IQ+BvITiiMBJaz0WYpfKclhz45IY4smzd5+bXn7Evsk7
YVqc3RKk2dpt2ujLcN2dcpyL1Zg/efSKbUBU64qRs3/r2Zpj5VoZ3ZLcQbwV3Et7KcmRcdqWEg4q
TDMTgmM7sH/ZhueEJluot0Mmn+VrFM8h+HnyxsNivAw1hZ1bZsWB482lShUIhgDRf9dY027sSWtB
/ZHuLFf+JYN1hmKR/dCWvGOKL8fD6shQzfMP5XJTjbo1YQPitUxNoG9BdaqMFpxwM4VXaKEz2v6N
O5fdLcdItXJ99dk1AwxwkX5QvROnlhnInpJVGJu/VBL2204wF3T4XEPq4NjeFFEg91bNkSnJbUZe
np7cYizXKQDVQjgEhqBjJGnypKrlMqQdO8ran3dGnp+mnBoum5szXqNgH5a2Lpx37NLeJqM21vEc
96sSivdKDsNLNATurrafikFLDmOaJIeU7KWvyRKIFRNEOBBQNY95TzJgb6ptO+JiEymoILpiSAIh
w+yoJvuNqQyTinfeCeRkW3HD7tN9nuMEctfCZNqvasb44Bz7ngenYPBETz6XOCWR2n43QeKcDbd/
owEvN2jmtLetPCRkeCExsHkCm2qQh0aHZCHlZCfR78FWinXLGSlC8zQbGddNB8HzysU2EYjL0TBI
4aOoV6cwtf5KhU8A2xy5v0Ebr2u7Z2ofI+CLgKLQHxk7NPZ/RDkDnk383zmiyTN1oSR2dlWJjGHh
0sr1kGP4s6J42gwTCueJwIcFR/SAim/XL9DbOrQCrPJ9P/F2FvKxrcWYbu7lDyHLdKfk70m4h3mp
3hthHauQdVTeV2eifLClDQx/wwMwCN4Slc6kgM9Iyjop9/kEEbarwa5k+zYbL0HHdxWO5s/Gj6CD
AUuX3VyuRyN7TcfA2kgjOsSL1x5i6iqCc4jHDsozI9pfjUWVnxGY0LcJUVTDLhFudLBcJCWsgp5R
J69dEBGGEz+UvyOWDDGtEz5UD5vappThSJR/4dfA10mZU/A++TSn5CRRU+G/34GMD+/OSHzE1FrX
tIHuSBY7GAw/+RG1g30YEAdtSouT0Hj/fCP8OnG0XGpVxRpiida5y64h4ybGrxqQOsXUdyz8Dfk8
5sN8rILvaYa7zeWjSLY8mrGvC+gZY2DAwDqTNn5PIjRKHh1GXu0jNAA0QMAriKRwr7VVMroXDTVX
Uh4mUJFkQJCpErjHJsatm/AL3vnNuJkBep2Eb1+DJvrs4xzaLiaDfYGp2zI9a6NC473AbLC1QMQs
mVkfUBh+4GD/6srqrxUTQ2gI3B4uu8SCN5QiWbVMl19snxqmFwaI0FCRTmkED//Fabu/eh7wGiOZ
H4PYuqBbZbhOHock7jkZwpfK8edbY+EIwEjCS8Lu8405aPYQCJWVo/y94y4FjRXh4oasCTbLs6/a
sZL9xLJrH7XLZ2HJ/BQNJUyq3CReN4dbn/tHnvjnMe6Gq4e/36oxuS4eFtDCVdUW1cS0ttopBSsd
kzyZB4zxcESXfi/WtUja91SwxCo3fh0ica3a4MRLv9lAWUq3UYF6K9dbts5Y9L9OukJAH9lZUbMW
veq3lXTnbZNHW8rUYRfHKHSR4D4PjiFAeQ1XIyajqzFGAwUlec7SaHHUBmZ8SPL5wdAjwB9mpIcK
ggPD+eWt7kxusyzfe5BNdhg2mg+DkLd1GODaiKsEr48KwAsyUPbIZj3msl3OHCOdgMAeEN7ypp+c
8Z47M5FpcQElRmCRxLYPU7os/pT4FjZmK9sr0vSfHaAARP24mSZXPHBNqbvTNBDqp4FXpVKULp11
xbmLerAz3mbzWjht9J1F2ynCkCKcrH6dGhTknfqUTQVxEXhp2KTc9UGennkizCOuHNa4sDu8KZSb
tCKgSC7JgSA4zEhemh1Y+7Al1IuMxkLihMJ1NbsL7jbX2xo1vz3/mCGX/2GE9jVk0pHSmu0Sn61t
LmsYlera2w48KSRke3MBq56EiKn6FtWk5Zz+fWkrn8QKwizc2CWmwmIXwAsk2SGwT+4OrTH6rJMW
XMFxbMWWKuvU+wXeljipQLtE22wi/xQoTLTJySffYHHlN26w4kr1NT2n2LqKqLY3TVz/LdLQexjE
ae7GFG9eIhLvaGWhdYh8NqpsefbjYjv3rB+fB5CzSC9FfsBx7+0Gxno8jZQMnTUIGiLjCUdgdwQZ
d8rzAaZt5yMK8rMQC1BnXco6/EBNEP/BGcstTLoTmr762DCrB0k8Wduln05c1dNmMsnWzJeFOXYV
N+uqzsFDWfG1AjM2ISa6cAeA3s4QI1IvJOionzybUFC7k38QyXc7LyMuWIakdQeRXK4CqVoF1uHS
lT3GfHOVeVl8mwqbCbQ0cP7SG4jxec66fdWzBGt0Q4SS1Ni5da+u4M/2lpW0T0tpx1rY+d3kqMM9
so2aEOk1uqdinwKX2yBwfhN5bD6BN+F/ova5EmCijcwkALFnd0O4ySWK0/5FCt76QXP3PUl7DdZ8
7XDqrv++BAIDN3uU9WA4gHVtc7wXolk50uyvow3nLOeiDlH6n8I64SPotapN0a6XavqsU2kcIkdR
K4mWVyZ5vk5WXsGvn2KDAVUQtDQ1cCUsPdolONvfz6G4+VVuctR4TCqzBANfhKBQDaa2PNj7nP3w
oWdIwlnpX2XjngStBX2tdbejcbg2ZfNtts7OnZvuBbMB5iCR+LjC7EccZzYPG9P9MrZwfcjZ/kQc
gYUKZxBzng/gG1iTGospuZGIc2IMwTYJJns1Zl60a6PMO+Das4G9iuQsLPgaYSR+zlBvjMr+4bD1
WRVe/CsNHN1qM8QgnrGz/WytyE0IbeziSqptMfLMDUp9Obl88jAKrZkffXaEgINygwGt7nGO2C0Y
mL2UXD4QeWjsWc83Q/uThlfJ7EmJ6COMDyXb8pUlCLCmDF9I2aFV9joHZ1l2HxznfW4RXWJDLGnl
bX8PcY39KHnRYVI+iAji1TrxAinkuA0r9npD9CzTKdnHWce/DmKaeiysPTZd0U6RjkG4jmSpg422
7hlFJgWutxqJw2ZJ/H4dzX+N1LK3duT265A1pZ36cpdzJ2//uWXL+Dej4KQTr2Ko3n2LXkFG3W9V
BC+Cce7eCKzPMkPPa5XpuogKIj+tn1XXTSeHXnI1dOa7rze3U2vgn3N/TxGxKnm9UpX5WU/jt425
LsC3R9iFxBr/7ck3BQh+N5BV7OTYzeaZciNsttzbhuZ7YTZcqq+aNAd2YoDpS+IFTPack6STr9Ej
4/o6Z1PA2M5VG4WWRM9jD53bXeYE5+7IAfBmBCUozBc+Ut7zm6zjZRPINRQNWIpqwYpmAyYKzStj
64lJIHm/vFiza5qYb6WNwZEhzEAY+ZVa2FjFyUPFLGFLSIorD19i29UVn33/wZoDd19hPmP+XJmQ
YQkpCU+WW314+bjs+5DUuglb1dZs57VF+Cfj0v642O0jdqoZbkH2jvYD4lX0yr7rJe3UE8iceReC
Ol+18wvMJfKutQsyia0fpIq9jhD0hP+skWW1tBg28eZcFmHeIupdspNXYf4VZDSKHXabddvR3S0j
EU2jjfGT22VnGlR5S01cyDJ0iPkMXTlWOlvKz295z61lznTzBaXXLILX1vmVJT3w/hRTbcQtHrbW
WyJsxDKRv+sG9zsodNC747rrvrFfiXLoNacRj4BVhftOsH2n51x3Zo66q0m2Br8ydrvwfwhHDNeh
nMxV4KlHs3DjTZZD3u8kd3PNGSJk4bXw7ffEthsiftnl2zlJxqPTzLtYZN99zpQ65CTBnitXW5iM
Jx42f5eEoOL4Cfg5ffEzNs+R7pqht1/TdGEOzQK66uSGmLsNw5tPM+wDnGMM9iMLT5sLEDkF8kw5
3/9Q4i4ieqcomWrQOyYCKlTZ+7Cf460/kYA+B9WnQi1G4F68Qu3yFwPEjslLwf9bOTjP0gdQNe3U
ERh05S/Q3jdgl0iRUvPe9/Kauri/f1Zt/oYg7QPLubxwaIz5V5rgz3FlC2DFTb+FPcl11fT71Gju
S7aEBCPkt8WnG5AfQY1MLKz4leGD/Yxn1j/WjKInCCLI6sXeX8L3OXdvBWqtdR1Oxsas07MrI3cj
KoacPZxFidlrU2VcZebw2lnlWj0vOQ1l7Z16+Dhrr6ACDHlzTPKIGONCPsTLTP7BNsiWY7yInlWB
6+2ork/4tKFWQJ3ZLVQmqKrqc7vAFDPTbodMAeqcqvYo3UlWQn0TLa3YWU35JxmsrVqIyitH1ss2
x9cdo3YzDfaycscRRZTN+zIijrGukfbQ/Izshon8ggiEZbV+wkDBig0orV4FrjMQLpcMidAWYf/M
f5mZZ/De1iYWRrTGkBJvoe2nWwQD4iNC5jdieUGE+YKe67pUmTiEE2u1iMhlkqSehW2N77VMY3Y6
nXdt2ZFOpKdRboEjygLrMFErYQ3lAId+z5pUf8GgZP/nn5xhY4whnTYUkXsAO83rZ0V6FNUXiBgA
C93YXj2HnCK+R9i1fXyMM+dlYg7zEHEiHm7LCop9U+0n0TVlvbWHdD8xnHDsS6VZaYttPU8joqQG
MgsRFJRdg3TjDd7oox/Lb1vn06G+wNBiU6WNJS0Ztusm2laW/USfhlyb1AkjELekXp5iNV5U0yQr
AOQ1+hZ5GBU67wVXSsJdurFLrTz0ef0sFQRd0J+KgLaF7miN4KG5ZAFL6jxXDwfw6bZIAvfi7vus
PKGb2uLtmPdqZOw+NEtPiIxtE7nbEBaDT73iKmvVz5Ti79RKiN9FgSxwLdR4DwCcT15Qf1j4OfOw
D4/Z0v/KreKqAFoCCE/WZOuVB9ZC6c2NHOgOM6e9jj0uvz7HdBix2GVrfmha0RwhOm5VkcfsKsB8
MSbl5V0WZ0Ym5ikr6+EGbB4Cel1DbYzrkaj6pN55i3PyB8e/OWavz6k58ICeZzBFKAXw5KV2aILe
dLwzCFmy0hwC0ScxKdAxs7MVVsEkEBHkTDDUtp2MceXM7rh1PXs5TAOZTGaSHj3edaWrrJWUdXzx
sY9SQs/BwTD7n9JuDi1qwbvVkx+YLta1gQqC/N3aD17DoBpyBzsOJEuFpY6N9KmNSS400rY/FNK2
T5wyBOgD76SpuqQhoxd3eDhsUO5ZiouI3E/ETe1sH2iyHHSt+LdInnQu/qKeJVz6W6WDjhelLjM/
9VvMHMhxzHZvm8pfL8TqMcpDAGNS3sUf4GH9m+QZ5qaXGRmmNss8REGV8KLH4FhfBYm5O5Z9LxFc
9VslQnbVAX1Dh8N7JclOtvkczhjGT1Ft5ZtS+N4t1ZjFIaw3blXUPKaec2qmCqqVvx09X+1ygfWS
SmqhRox3QxwU91mCFAkHwzp65Yi9y4tQBwVPSPe9l7JTH142VSdbFlco9u1raZrW2VHLhwCOcOYF
7m17C4d/E3TxLcpZnoVR1e96qstzrcNgFukfJsf/Zbqm80YA0N0f4uY7blkWJubGU45Y21Mirnho
Wf9kI4jvsQpxGhdfEMS+nYwGnqm4dmWzcP7E7VjuzCrfRcVcbso+4GU8se2h/vmrGuaUXhQ+Oqfg
ho37R0uyBqP9EWdn6webtmC1IhqwwyVposCI0qNp9fRYKqiZ/3pYSVnNp1MO6t8A1Bh1IIgw2jMx
NsxnHGY5wyfVY5AZBrb6pceAMJ4jmJLzvHes05BB0qyM+ZRildyy7J4PghYra8NH3MYorxyxq4zh
sJQ+c2fqwzEmXMrYD9J6hDNwSrJbuk0xDdfSH96Bu4r1aG+GMuVyy+K/XD6k4bXZzwgfytkmbrpK
+JbJgG1RkdYMqryKVOw8+9kk7q+mnTzCLw7eaL47VgZ3YhGHSiTy6hn5GdFZ8bVtRZh88OjKVfYz
c/v0hzfWu6nip5jt0X5xEyK+7KZwkJKa9nqMq+BBCBNebpvbtLAsceh4fMFO4Yyw+/FIBfEaunaK
bKXPLk2QY5BaipIWK2v3Ce7O1QwZ6jnNPq343WDkGbFbebbN5jtsArWeF0dy9MVqXLxhO0khtxQQ
BKoUAhm1rJl95KQ/tEDudpN+a9n6EEYddWLCpJAmqqgufa/o28tWbCZEZmsHEVBKyubNRTPvRP18
asIF0gq5ix1RpUckSURaEWNQ9uNT4VYPM02jMxsxI+3v4dJHz27epmhtiYSYfQ/FX8xeYhE3vfG6
/fuT13AR0KMm64mtiiU868xi7Adiy3jvzIw9uuaqkBbnC1nJczK8eJXz4ln9S+5U0YXx1Fe71Pmp
IQBjHTR1t8emfAnH4NaRzYslQCI2UMMdBSWt7kQwWWeTztN58IQVeYXo+djRMohucQzei8zGyDbR
/YZQAirlkCpiZtWDCQ1dAoqKDe5mqk6MZKS5GG/s2N1NlOXNYZxDrAgklPpxqvV50yXiQ3QFGsjA
ot4pOuOaGeYLXq5mF9jzbcjDBqkorN4QXw2Lq7i4Clt9ZtZiHg2X2uF/sXcmy5Er2Xb9FZnmuOZo
HI1MeoOIQPTBYBPJbgJjkkn0fefA12uBV0+q0uDZq4lGKrNKM1YWM5MIuPvxc/Zee4Si3Gksrqlw
P+JFfUOU1EtYTt3J6ZtvSND1romy7A7oPn22AstZBlTxmCy/jB7I8Tw0nuYCKEg5Jc1dFLi7drCQ
p/cVOWeGtmU/8kdpQAuG4wGNXR0tGTwnXtnde0bMBXea432HTE6W6S+TNswKBgMD+6Wmy/CqrYcE
nNBY19FWjzs/xifrg6j/lDLej6LQaCJH7zY2RNQ8zAsp093aMTZh7IKYsADbUfw7/NFplTICqhCe
I2KKEVMyVOFma0TpKc9pDWAGJgUVVzKjzZj5wfzUUc+shwa809w4KxG4BxWJfBUj2qpSvaeXCG1g
ZtODGRNkJjwXwb8+HibmpQDVJ/jF7LZWHj4OJO186IpBGpPgzNLu8pQMJzbyGTDgjK4LhZDQzGbP
vr5XbfyK4n0+jBBsExm/tCa91DTUgTv3pJNNBHi8suUQkjTzGdizvtfbJy5a6c1V7bk3XaRRXSMP
yHZRwrTdhyYCMkVwUvSaxFIaAX2jazbcc1d/YiCTPFquOrEBtIeA9CVaakK8zhUZYYULrGgY9e9S
FNBHAuNVQ3TgLoTseBPCUvG9GNBUACZo1agaY7bxqYVc5816Gm/UrzGMjoQlkVcbdBXs+w7XSJlO
94zOUeXjyPXrDnvHZKq3sCjvRYkoVgon9s0mdY6xQQcbyiGyGmZ38VD6higfy6jhk+JRbecc2WGi
kQ6Xu+zY9YAs0DZyF6Iwc76oNzdVGPd7TlqWbaWvK+CG98y3ja1UzhItnMIpqHlTw4TY2ZSSHwbN
aUh6Elqcz8wMcIKz7V9oK/DOUOqtgKoiEMqt56kO7kieDI40FNj8DfqbOk4Ea+gMtPqkD7CR3ZcV
yWMZYtRFGVXgbIu7KHnqqh8CrH3kJPwcrfSQDwRjd4Ri1tpk+2732mPEPNitS92aTQdjrJ3NVA8T
o0liHb1pZiDYkmGhqTeEdGwJKaSF0awOyq1eWk9DNtDvSEd4N+bufajqlmINF0sYOvk6Nr/wOLpH
j3k8tnmMiltzUbGkxvRAame5jRNcrvldPVz0jCEqc75kFSBD5J0vGB41UfNQ6dxMMpsYMNRTD+xM
4yEFVtzAl6PKWxnA5tnawxiINBypHjGjCpHXjtQNYCkGmrEieXRorBuiu8mZlK8wtIYT72V3GxPV
+tIy6q1enEbL63dJrb1Lk8GImToN9Bp55/UoqohQ9DroaBwr1doshnSfwfktBzhPC6GZpjt2RYUT
PFYDnQVua41RM6gkCIorMXe3NHtPpc3yHeeVOYzRJrPvLZR3+aQhKGjWgegODbU17lkGm8/SUjdA
z2iqe5qsCRVEimfbNe8Y296aIENgMXylmXdMc+iUcSjw9bjmhRYif12gvcdxdyIS+Zo22BHyHPlY
izduPRvZbewZ8DG3zzFA12ptwJ66NkW1jRha+QJBJy0ypOnLNG5fA8BYODXoCt0c25pO4FsTmcPh
NGXxq+bI3VhcRFDZSLIFtFPQPxyeW6XMDlkmzWMv3KYBCXamAXmmH6NfWGDqKSaKD1Y2GdX4pR+y
ZEAqr5lM9CbnyR26Y4l4+uC040YbpHlu3RZujlhoB7Ml7yo8YrHlVo+11SL5C6Pwt9HioUuAs4EB
MndzCsMAW5NFHDLiWcNq+quH3iqnild9oQ7pMB7bDGCAg3CHeQNaJtfUwzsVMgmeav0UjQ4/lolM
D1bmAcAAVwslbiYRgQeOvXw/WHGMKX5cjX2v+Y0d7ZF+tghaMzAzpnXIvRAdlVFuWtsM3qBLrWAb
16aSiGC08mYO2Hq1yVs7HqlwJSOkywwH6FJ4DFzSSf+NxIhSsx00vzeBlsWgLGsnjI/gYt+DFuJ2
11PrZchdMaOMmXYs4Ernw01whTwRl8LAzs4x+uf0n6vxDf0THfWqbDY1kuAVQ8y3GOXW2asTUnIt
iDtGGD78/MLnzz8rlV8e/8GhnALHjrpDlTT2XeGdc5x4voJ3sEnqat53M+UeSi+fS8P0AubijWMA
136pnqWUBK822WnMIq6CwjqKoHyqDLQgkdKvASPEFGHrHZp4Y4WB0bx4Bg1ydx4ZH4ceqrIxOfag
WK/awsTgbN5P3bC0GchtgSEsN0D/QpSdsqSKMFxf+o4MyVsH7VLwoVpghAOd5is6yRnUwE614c3r
IVAwlNWeDEANG6kGEkhwN9w7ihdTLwOU/xJKrWxTLG3LqN6YATelbBBI+t50yGMoOeB6A4KZVrFX
OmeVafZZdXTu0jnpV9rY9WebhJb1oGA9e+MxwrTnuCNJlpn5NUwGMAQBuonuHiiJCAQdQy4a+Jqx
Lvv0LYeS9dBy77bNOb83MqYz2LF7n+rnOr2YkX3Ac+Z86JIplVUZe5vC7WArGT/mxSWTQl3hKvnB
lARkAvQEu5K6eybsiDasXNwcWuawh9Ad8IJFcDdGvT9MUp30gurBQKzJiHkmllubj8qMn9wexr2t
e/lW2CRsqrjyVoPVtnsSWSakieauIUGyxKR6ACsDT3sL412/GUHp7AxG8XTDlmi7LPrDnOeeFFP7
kOlOtIWmQxRnwisvlsmpoqU6mBzGZPsahnYgMxJFnZcYZwRFA5a0G1Qah08DGO2iLGsrHqPn2Ch0
nEacXeHpzBrlAbZBCXmZX9DWvdlpSu68EalNg62ETjJfxnK097WW0kdP5iNpkNE1Htsr8qDpxJ2d
FpX3acwVUggTPmcsIMjDgdtjM193U2Y9qIoh86wT1ja4n3nfaUd6rs+dg6eUC9rVMsHLzNagUCVZ
0BgT730MOuMj639HVk0gcpC9dLjfUPOzfAzdK18V8prIMqd3PcO6KAqAt4BSwDZQ17YDEZUkz0yS
GJaeQbcsaLrrESVLZOfqLiPK5bi4kuB9ZndaaJZ+nHP9FVkXn9EkbFOLj1pTVL5JQ7aTS0XkyPgy
UTWvtabZB0KnV9ffy96kanF5u5233IAsN4X9JVLiK+pntKJFzJ2gOHRWlq8LSkb8ZwSZWidlx9cC
sjndoyxYsYdvzDTqdlpMS8tytMVa2O1wooGQSL+7SN8ZxQRyP3dbH08/kEV0w1yqq7ZMCPlKP6za
KdZzLr4BH+208RaN4X0womGyFw/NMHE2VeATCAbVrqMWRhclwbqP4BYl/2DYxR4dUBlV10TspWa/
N8LSsCQay3ONdr1bvf90aRB6DZcore9RGUz7cUQE1rAnEQ0Zn4fqRRMtMlXPPZC53L0F1JSEdOYb
VgGBPEONxS3CkZAm58lWLiRX7c3NaSnPWM2xP7uc1rphofNrccOkRFmYtPMvtLpvZtCEgMEUpW8m
6XmbAfzTivZgKYlc6JhuWcm2hKCzQcRJT5RpfRM0YpPjE9uWoVVcwrJF3mTkhzrH4N01jbqPR/Ye
1GUTN9/sMiZ2tu6yNCJKI1rskSYJq0GRHaqakVSdQlbJqvHSunWwtgEVrlCh3VdVwpbmdE9VPoBp
rYPXOUByVocSaGNcLMZQf9AY1Bsw3IqgfSaY9qvpUlSbkXXME666CAmW2wehw1Frn9M61X2iUBMM
YuYjjYHWT7zqoxyD78EcX/vmoOnu06TwiRDR+BSaiHe4rX1KtLuOosNCJ5O03JTfL7zhMrbzIcuG
k47mGn61ZplM/VjMozshDZmfyiuq/XHnxUyHUWdwEoSUYb0p3sKKH7FSPfjTmOzggADh0iLGTfJs
JnTZq9geASwZGj4qL3nSSZrupLvpCB2C8qgQJi0OwHykU9m07cOYbIdePcZe8zvr7T95Mr6EDjqE
KEZP34lNVSJE437uuDn8dpvuADi/dQGDqo/1u9jioc/6/NVG4S6psu8gaRQCp/JFoHMrteROtMRX
CEdn94kfh4CMpHosxh2Z6OfIJT+YFC2P6IIVDooaMwqFpYVtarc8AzHwY5XOiJrYdmAKB6VizS8/
RvStV0zrQQHtmnEYT2GRwsRA5glr7W6cY9vvOuqksUzclTNpDi6TlQj5dgfl/abMx5TuVFcCOYR/
aNS+E0M2NXOGdaVyvsZUguao5qM2E5QUxKntt419Kqzkl2eNBR1spkJExBTHTs8PfWLSyraWFAdg
+avGCfNDaoxLqkj9SqRwBcx73SV16KsgqcntmV9LehGBWO50CWhw9sjWtYytI5yPSj0lBsn02KXM
KSIhNUwRJqakbOOIB1YFRTSt+kurf1sFHlvURmKj501NUndIQFH4ZVstYUCR/OxK4Lihiw3UhmiM
J4NGvIfqboymJwFRktfNfOqaAoHykjNd9gIo+gjYMrbZKr3yWrq3vMmeJRwhZm+sgt6Ov0Y9QHVm
ICSmVaJYP3QZ6UZ1NBnYH6Mx+bKm+IaMFvuLwm7bqwJZbH1lIvc7l/xjCagBwMSSou9E9oj1hCI4
PwQ1ecJVQZz9qD+6jSf2aftG98Ncc+ViDNEC5EWSUG1iAfGUtuo2i4qrofSnKNXE3gxVtDaxUiDH
1V8AZOCAnrlQhUULmI5vw56LudfVkxWpXFzepXaNxHhXMWIA0mOU/qTRXjYYagOBzNZ8tgpdZeMr
IfYdAV9T+Drh9yUEb+nfQKAh9srZOfHsrBgA7noQXOyLqPkYrZxpDPqVRwQQzEOuYhwca9pbC+FL
BtYvN0k+VV2wyIr66I7UvKzJa6B14IiKm7N8fKVqNq3q22tnfwdYP/xaubnvonOM5FyvCx3LEDkj
qzoCPzoH7GRWmmwrU17mgHGlcNKd3hZkXtUPIbT7mzXal5mMj9nLnffEO5CL96YZtjgDcmVYGjHk
GpvoouW2c9LpjuVm7TyU+XHIoX3aJrbAPE2uGUmoKAHlRujAeyY9q3wuRphTCD83eT2ksMQepdxa
kMOwwg3R+tykfY1ggcNMUeSg2tI9bZ33hCE3ZehLp0OQWNSbItVZ+hiMqOCsmQTH+ItOGkOc7942
uJ+qetv1LpKQyn4scBesHRoiK4sEvBYlim8J3o6qyUmRYe7FOingjA2rmrJ3xcwBCUxDiHVvtysF
gwjwFJCqgje9nLnni9B+GCdnM/CnrFNVLc0JIlFUwg8dJyhWK/oERcNsLGaF9x6iMNh8p7BiWjK1
rtjrNk+a2prrT9eeEzPaR5NzJEWl2pgz5ywtw3VvCLnHnNishZEbq8DOA+SViDmKDk8HTtStcgF0
mp323Nfs9Ywd0510JWl8SLGOdvEYMyfaxk2Cvkskv5h9LyIRrD3FlICq1r3WV2lsIXK0Hwev2CPv
oY3vcPKZHsqwKsGGHn1FxDHTKgvvRxV98ijEJmUDXCsPeWuYVLgXAzqolY3yY1k0Td7/1stxN0Cd
LRAS68m0yPaJI2Nw+FCHHJFzrbPtwUtRhpvu5rFXiLpNqBB0XTu98SMP9mFkPwheXgTb3ioteyTn
Nnxe0PDNEqArmX37UV6/d3Zv3lOubqdSSiphie4KX3FlV6i6sabv3LLdOZ52wxfChFrF52ww3gg8
wHNEUbpKgRW6uL2IKz2gJ3mCXT1isWDBTCAUAU5UlDume0yF9dwn3btWNVu8OgOvTv3hRsEvMDLm
wdTNj1569yofAthILPef13l5r2tI7WtLEonVQ9qMLNJSmG23PjymhKvUcrml3YlRbY3V94US9A0G
22cjkq9ZcbLn+D03ya/Z6y9LJ5NiysZa1JOZFM2cobLnl01KqAiuxRYpI70m6muSo1ueuuOu8RSE
a1WPrzCYkHRFwWswjiSS56FEvSieuI/25JMXG6S8oe/1fPidIvbSyyA8c/5aEZM7TykgXGqGnofi
wBu6tzJQryrCcVFXwR8DYi1yY6YNYcU/uWb+turrmgzYmnR461pN0eQnWO2BPlJejFiS4EJAD7Co
envgCKFBBSVjXuuuRsOfwVgn228I4fxguyOZ7X7EnltzDnUKVXFDKmNl8y0qhxkjanH7qQmY0pK7
sVxdG49jhTs1RZvkj4KuGq2dDk8uqgvd1QXZJIz2MtZhqmmPSqfs9ZCAd4WtdjTvy7XZoBudbYJe
XGFzLJBED76AZpaZYT3whz9Ro8Su7a1wAarufk7lMpoAoTaQMYAZz3MR7DCcJmtwqjfNBQoXD5SW
pAcslW/FUOfndAzzgR63TbFPk1v6utG8t27E58r2kFPoAeI4Ej+AlwqBDvDGrziIOAYpFYeYzUhv
xTtEhJ2O7sLrTUx+jEJ+HoYZBF9cSn/OZS1pHBb5xgMM48NVZrBNiVa6EDCYFh5SPd5F6SJDViTb
alK9Gtp4Eb3uPi6R670ctEtqsR/NLfbepdaFZ7kCi4aMin2JgIVXW3HI95HB7IEberVXNv6YAHTY
9udGDjEsOHeZfv35CikRPAAKXRdMi22rdltWVBaJ73SZ2JpGU7PCu3U/1ceg7sk50fk7AzneJqdF
bbPUeVNq7Dw5VwdatqgyyYVyZLl164oPJaCO1av+MZ2LeyDnX6iuF3SldugjOiowgTh0GEljiwfS
rVfchIV112GCWzWjflwqzGSaX+dGMExoytNIEbmRId2OuDjULq7v2GRJtGVYbntwzJzMTCDY5ZGb
cfGPWnqdPB5rqerwnke0lVLOkBIhoXC0a1pmX5rO5pQNSzdUZ9is4R7DzokLyKkdtJfsceufEi8V
4tAFbH2gB8UGXikXpZQhYINezyzyI5TzloJjzSNBV4fDAUbApgBCahEYo2colIae+Fb1mlb4TXDb
+4PFSu2sB9dTwHwQi3Jf1Tat4PbQcSMomrAFWUHa15x/WbJ21h78t/k1jChD8oCNagq9R+yuV9Db
q74vpzU+wbUyqLN7cyn7A+aqhoWJzHlOQDalLt0CD5+iqz2ZNXU74bAJ2jWeDakWJx2bZDdS48J8
itbotGkjmo+sjjviVqVvYEbiZD5MFc18FHebFnAEcivE/hSFW1G65YYcSQZ8nvNYy8xaLr/EwSJj
vAdd6UInPeRp+h7q/ZGh82tZUcsTLHg2SxltF3J5OqjuZ3d0JS9C19ynI3myAx34TWO+NZobMdFa
DRPROPjVuRG6yZcWYnl2WAUBRe3P+jLYGOh0nEhSxoaAw4cOm78sCUnduCKT71eboCu3SPHJuzNe
Nt4Tr+dD7nhug8FhGsfjIiekJ9EMe6Cxn21KZT2P3b0Yl3ZSxEtLFNbXzwlbE3+1TN6hSsilrlY1
nJRh/nQqa63YQxEVUh5ikbNi68nLB+r0iseLjpDrXsGmCHfri0YNCAGs8BUJuquiZVw9lAhiJovj
zOVtWBNsDXqmzRHQO77GUGvNucvzExRh6Pa2djzgaMtdzojlpgmrF3GPVqDt1uEkRw5aC1MWHJbQ
n9L4rqwbrlZd/k1uIdbBvELFWQQcaB5OEBcA3YoZRm5NrxCjT4Fl3dUG5XnjOND5mRzNDUss5beH
2Wp8041vsSwwKfSvYCjOQc8UeuymP4WX3TUV3ygHhod5qI4Jbxv3BkIcluIKVEvrW3m+JXKEBbn8
TwZtZL+ElGRZJVJBm+mAGAsa8zjqpmH+peIhu8TOJc3zD9mRfdYSgb0o89TNk3cxEMntyEboj2H0
4Xi8jbEOzqzGQLWXaerzEn0Wc88VL225zuMzKyZWkzfKU99lTzPA3vUQw4MCbm//fWVNuUrShyFQ
0BzTu1rNv3LIcqu55nCu4PuvO5gTRKE0gEqInAuwjsGMLJDhYqtTvWg3SD+MK1ZsTk1uxCzWl1yW
NHfJvaQEkcNeiwZxF9bAsNP52ZWGt2mYcmGH5DotqujEqvq7/nBcnjv6R/KwvhsCPlZxivQW+X+y
UpIf1qwIebGMg8vFPbKb+aAqXED6XKJIbCNtk4mGL4XT7qaYD2EM3Gc0BooDYHqS5Av29uRs5zkZ
trVzEyQbMlMkxiFuOzhGA7yp2vyu3TCFRMHeFBu/AfSxuLDx0T07xLG+co2qv2FA8R4DCiyLxfNz
SNE44CPtp4Kmq8OgmLaUhQygAY/mjJ+t6wiyQwW1vnD+IPS6sJz7LbCRVWr2tMJiDTjv2GyQ91FF
WEtiQxsypikbks9BIFSxprOPGIbfculax46rDnHT8s5VFbpP3dKfUouZBALRezxiJXdQorc6zqWm
z92dpuX9qTcn+Mhecw11djJUWjvVNPHFCSZ2e4ND33Esy6ft5q1FokObGznms466XON933YNrZ5R
NozEE4yVSjnw1wxX9xn3pncGN8KgFLv/t9jNT/XfPstqamJsVf+2+1PefeR/2v/+TzDOf/vnL9u/
vw7/lJuP7uOfviDHN+6Yj/5ppsc/LX7rf4+wWv6f/9nf/C9//lNRXljZDcd0/mM8ZxFXffNPKV7/
+9v+pnN61l+OZRIJRriCxU66YHj/pnN6xl8wNh1P2kxZPdv9hxgvQ/61xGoZAMR1w2TT5Jv+PcbL
/MvFoyEFVGRpe6Zp/yt0TlcuTN5/gHNSzDqMo3itDG5KC6Dzn+GckszOShOpt+9p5NLVYH6YWIyl
RgLiNExBm77Ox1WhqvKM2WY3SI5P4pXMNT/VhpITn9tPCDtuhhYYkciJNWdUiVmW3liAEWOdmTpu
3OIl0KqbMfZrvdbVXaSx/+X64rsYqaHBf/mtBsm+thhxTShtNuYQXvU5szYFFGDO8IkZbBofI+uL
3uXsIzCDDvPqzRUZ9nAfj2bhnstspmFmZovx1KXv+dwm/WMSz+RX2ZMkS9enc+VuEqIwEdhVr3pA
u2fmVKcFDeoLbvUjmmJ9J7AugSSv11mStffJ22wCTJnBi6+4ZH2g76t8vRRkC7XXIv5wikijp0aL
qKLmbHWHWzThF0+yvumFfpFV/DAU+iab4obw4GAdVSA2ppJCm+vYehw4u6YhyDaNDL5TG/U1w5hu
o1MGYnnH/Asgi0bulIPIt6mhi0Y8tk2ElmcQzzaTQB/LQfhqeuRH3dygXxIZ6nznlSD3rJxtLIOp
aje12tcmF5LReCvMsGbswVS7xmBAP6XZjnGtNr3bU7CkCP86yfMLBTLJ+cx9RT91DZtnrDknBmmO
5t08ra0hlqeTP094tjVKNdtpF3m/g6iaILQImoo/VGRCF1HzlnsE5xikdeziyqSEHKS3mpwhZ1ad
HFWgNC7zRreRC8XDNRg/OK0JroHsu60ZtS/kyoSUm95Al26J2bDQYYDcnzkQgs+0lIskqQzOXooT
Ii11khedyD7laXUhQtnD5mCaNLerJ3Lk5g3ZST/CGny2s0Vke10s+qj0qJnGk0Jduy9R9q/GX2NA
lKthGcGu6CPKXw+9Lyd3lMHvjvWkpE6ccnhkp6XUsm1PHsMMCRT8OlSBOIW205DRcwWyOpv83IS2
rGA8rBYiC8Fq+R2+ExSddrsjIIQ/rFuclTSXINxp2EhSTtrR5sSgk3eorHEf2tFAB73uaJa45qmv
T73npve5B7BjnJ41nZQ7M6jKHZ9atJ14KrxjlPsQzmmwNQS0y/4lS0wUymN/nRuqXmjew4rac+Vh
H3PmxZTcYWNM1V1RQA8NhyI/tWUEQm/5MrBRswLOZc7tZH45BfqhFVc50cSLRrqt1cIGpch5DiCp
OeiI3Agpepgg4HaRFHIL7vCTZaL3jWAAahHDJiuDkUCvSH2NlutuosjQVgm5GNOgu3sEwhvm5mq1
KPFOgEprYzgRX0bMc7efzODGaOUYoL+k1uv2ruWcZrlv2/ShJFsM41YENLEKbp3AkKN6EuHaQD1T
S6y6gox5Zd+VVfeSkdSXOLl5IIXj7KblTaQON3xPCyDRRFuh/6ktyb2cm2PZULYOwnUPWAN02nzM
6m356CIwxPR7jb1kOhYD0t3UpdiBJnmqjIgreBmNTx4EVxicn8GPJw0M8jUJkW8yrKrOs5c4zx7i
RFRKF9geEZJJPb2DCT+JlVcSBZYZaISFM5ATMA1HCDCECo7EZMUm5RQST5FEZDdEo0YTLV6gwMJG
EB/hFpEL7RNiPp8gAIFoTuNzmaBTc2JnKzOGlzIDD4BHTl5MnjL5GU4QU9iT4FeRInjEmG0cDTzm
NDHK9q6c25zdBhshkMKmOLINQeBwoSqnYt+4vHJp0+Q4JOhitppO9/lJZzXaSXJBVvgrzbSt5ban
CDObo+Uznm8a6hTKjNGyg8dtAX0WANh+g+mPTiqTNKRLxccQQVoxMYzsCHZ+qzVFMo2l4UXAT7mq
a7TFsV0bPhad70mII1oihoT0ZEn2y6hURfbZymRPbs8mMI2SVgtaiTxxPztBucn44VG4abhuKvtP
xdxp4UtMG8jYYO0adQrhL6HaJQnF1CyxNsNJRylVHRhwBC8TvIVDky3z3NEMXpA8NesI7U4bmhe7
etfzNLhAtaRyBZiHarj4TCJRfrv4u5vhazIG59FjC/BnXS/8H7tg0ozyDKQ22wF2z3Yyy4qdcstf
TtLpvlFpzroxZiwdHY4mzQvNTRPmJ7NOeFImq1kknC3WXJtPGqCFQIN/EboDbMvOWK7yAdYEvfc2
1ugGJ02HAEkGJG9S1IALzfUb5rcleNqG2N/1R43Euj38PY71ig41fkG4Ea7OGoWotlE6w6YfdFOK
Wma277OWPMgkbPacz92DKcJDWCV0ixwkfwYZFrRJ+re8dP5kvxwLnrK30PlM+wsRD/0W6DYkZuXH
whnuBLNZTxLrjHwd/TX31gKb3dC+J5raYxVDxjStSUCA/halG5tBx9KC0UGlWJFvCO13xAdUK9ZC
hEMl1fqBmAv9ntQ5c9XUAGPVFtxWGMfsheG10SJewSzzB1DDos6ugaW9LB+xNJvTqPO5VdatwHXg
O1Fi+VCBvgiD3nGBwRl+mEWMEyg/dJCUkWzR8CsBZs+JL2jLgxH6yJjV0wnbanH5pTXywUT0KG3W
Cq5kepmV/tYh3EJo42toAMHUDrxlCppQ1TNjCdtB0UwhQw/M6F1sEo8Hr5grvxb9EeF0Um372jQd
4jl2pxkBFtsPAkbmORLLnGueUfWiUbAQM3kx+e+NvBeqe+VQ/+zCuqb66Q8xWiXyS7R86xl03APc
MUhE2nOHi03qxXchzS/UfX4yIEIxoO2EERoo+oMR9q3cRGzrJiG4IrW29OmsJ9AVG0qNdS/ILdcs
HBKJdoEajl53iSdWdnnOiwcrNPyoV+ISOd11Dh3A0hhnSXf8CARRawjUTkWJUIwLOCC2Idpny0Gb
F83FsvVxzWgItsm9ndDiIyHiESTxQNEY3c/lqe9Fse6YcRgZJjUvAvBIVudKJhzmTso2nJK7ujRA
sD72GwxHFdUnN3DbcA7MtN5QpDnbUg6/Yw9KQxaeFwf5JkVuXc3VjT4sfYuZ0avrMgzTjrhf/LIa
fttZp2+6hN1F1dO2IqxIcFk1l3zR+moNqdrDfHsuKhIQOQ9xiDD5LwrARg6NiaaDAV9Xp15npeo6
1aFOYGHWyft50NVGmCwlO10bGXosyCUrlPaMqTlyBfKETRJ+U+7ptRP5EHbzrVyk8LOZEcfHdKsx
KPzsePzsquhWBBQauTbfO8aWctJEbm9QibmJe016RqO05o3HSj8UZqUuns4woaYK2pREBPtVoold
Fxc7qYLxGHr8E0ptzo9ICTBsWcMyNnKZetFHyrwCj8PY2LRJUqAkEfszOJrZmOvfEBFOvUro0dUD
rHXXobIZMv2p9CSCZVCFidNe0nKWj2lx8LIUtxkBXtdYd6xtlE3faLToaphuCNOvP3XhvMJXCJ86
9n4DED3pOkUBOIpDnjGGcJA0Yt998aLCO0oaLjECHvxawucC9kg/HVHzHKcorOtXiuZpS9P5ySJD
btVHElRfFlzTabA2WLQdXasvBcIX6tGdyEf6kwmKASMKXrypPY+AHXW4amvdnMbjTKQGYTHFRDsi
uBZ5/qe3UAhOuV8ZXbmO0ccAnaEuThV42m5lC2f0ay+beGXKfE3z9It/xbWB+ioxaa46CRCQAS/C
ktm7pnH/1dEX03SwiyG1M7eHEQFQ8K0gXPUXBxcie9HsZ07db1HBlruRQkgwELjkCaSRykgJtivL
FN8d+Jxat14m7iYD4jqbmbWWuvUGocmHnclT03UWFoj4hZFrcOeFml8EdXzQwchaI8S3xUsMYpt+
YYbndJ0CO6EUglw2hpJlwxhuTq0PqwwOjdU8xF78Bn7varl2AhQf0q6Zny1CCvasxrNoiyN2/2il
8qnfiH4ascKZG1EeBhgmhzmcvrSBcZcKjCczgq5EuUOPEloWSW4f/Pclb4hI7ThPuF6xYZjxI1wx
9gff4H6x0puiOGs4yp3Uxc2fUYwH+f7/90z+hZ4JMSP/QaTJH7qi2cf0T4Em+t9dE77xf3VNjL8c
KTj8iS0xlrhyfufvronr/eUC87IRXuKI+/t3CmIFo//xXw37L7oZBKF4jmubBJPL/9M1kcSdcOB6
YHRB3Tue8690TRyLv/7/6poIi41b0Lax+MOWmPV/jDTpUay5MnfsvTK8W5PFCf6xQUepi7Be1Rjm
jBSqKanN39XQ46J2u/B+qnTYMpgsA3YSYwBET0IP4b40GDc6hhFEn/oA2b6Ltiaj1Uufxu5lHsz3
xhSQYCEBENRxjuMJKXI73fo5k3f1zE04QI9HVxplJY9SQZQmqrdpEBFkoXPUEmljhgNikpZEc6Kb
yg/OPGzyrruNaRE+WiKW16EnecAuUaF7M4AkQEIluefHXqrmOjblvA5wUVEnGTeXhMO1Z9nWqZoL
+6UNCpJZu27D7lDhTKqfPGFEe6dt4ZolQIjpCkLRU7BINPcDOI26WkKX97ob2vdhwWiInsYzzob2
FCst3XVI/S5ixiN8NJkxAF9iViQWt6mNsWTr/E/2zmO7cWTLol+EtwBEwE1J0FMUKS9NsOQS3gQ8
8PW9kf3aDnp1z7sGqlJmKQ0FRlxzzj6pqV90RPOAXeJm9fdTxTyVWIsCsefiam27cWOHY4gFqmf4
U+7TIAf0140S4V3jXWUkvmN3U2el/C47mtsJh9yVSPkdJ0Pi6zLOoV6zpskH+A7ZqP/h3Lp0HVs4
V0/PUNM3YLkvjAOSg+rI75iF/NIr+8sK5p+pvmPmLFZ481Dvpa9ahPkZ088bxI2HFgfzwYn073hC
0OyIGsWFuqiqDg/Ay0DDjuaeex+TS+E+DPOYcWq+eu1DQGBuAk+OeQlEWFPbZ62w1qiYiE0YI6Sy
SMLXCJOJu3CTewqaCNXq0crR6c9JbN/4n57jeorAXSv3YrUd47QGEq6010WaJBuzb7zTZEcMXJIU
DUFojTwxXOE4mSbcB16IUDt0tkHz8FYno/OSRvOrJW308+5wROW47PfAP2j1+MdZOPsApLFDs1mq
h1etQBak2foB7M2zW/MT7vckyFKY9KjeknVOIqcHLaLSikNAnipWAR0xQtWeW1BO+PCL5pCvAJTZ
m7DXZjBUQbxeEgWPZUEHHcMiKOt+PrQapVDrMTNrMc5SMZFMzsyhJ72EktdIks5PUoQCw6dpLos4
7iQN9D8LrFgcrImkQaebg6uCAYw0tnHBfJTbNrec67hu4zx/IPqZrX9rEJBszkdGpP/88B+fIo5P
D0gaCAB2qhOhMOhIQ4VKrlKiQvAc6g/mYBAc0+ETIrR03f+ZI02+qyzU93L03I2ubmbbW7e+X0TB
ETjJYcSWHTe6eRZFlh/qLjiLWRXkI4lPIx6YobftNouF/uGlRHTKyiRJtpm1FfgI0BalzZItsGio
M1t/TmvFesVpP/JgEBdlcWzRY4xPQ7/UiLPTfI56DuO3hXAW5I+NIORCqwYdRG+UXQwJML4HHpN2
7SsIeYVt3YtXAOX7g6RxpA+uPzLsxB+akt9kStT3HUQTx7aahyRD7W9xCxzFjM17tNppr2r3FvWe
egRf951oxBlbjvnHFnYhqFxpTQKNAqBhOvQ0uKAcvHJbURwf+kr0R+AaeJffoJ3kYEyy3sIjidtz
rJJfohKsU1kgTqzb4fj3Mws44ckup0WmG9jQnxyFOTarybnY2UqY18qYDCJzYaQOnvHe9R7FaiVe
Uc0jqDCKadfSn96NuvVT2ka+tGYzODDFnA788RHsYQR1E0jE8e/n//Hh74+hS46ZxTnhfmL/e/3b
uutmTYUTimYD6C58gmiOTAY/nh9jS41ZFV/+Wj2Zt9DOA/cCYlrAwetKnmKzoQdFqq+kve0K77mL
R44sBytvaJhPgT2sndLJdoQtNBs4LflemxFkyWLqTpNlok+JWRhN+bC2RNhdJuIw156yxU6h+97Q
UNdbtPqENKv+Hcsn6IG8+lSCZOPRSaIjVrzxqfPsKyE4RCr2sdwFdXlWRayeeX/kh3zMf/q23gmA
dCe9MIfDaJoIgafxXIcawIiXvKxvTdQ7F8/rfskPd45Fm8c+hBeNyY817pnBTa99n2Jzw+hpdFO7
tSvSYqxwI7POWMFuKTf5u+nE5jPTeHGM2nAbZs7j1A4gdnPx3LQh0sOSkxiI7VbYaPUqqCTbMasR
oVTiEGCL01j6AyI3DmRMwpbzGgbuBb2Y5aKcNHSyYrndIokbYZJdthbyW04VBE/FpVtUkLiytAyO
WHVd1B5nhpbTNk1GwMYLftfpdJx8IKi62YV4g5emIK9s7TLxRtKF9d0yrMiPtBY8Jjf8Dr7pCrte
41dRjjzEgymr3CC/41HDbeaoe7AnxkOczb5qsVk2nOobjZwqaMY6Xrt//TANoPnmxnkkU/gxqezx
rimH8W4qHIwUNfBdaKEgemxc446ua8BTACv0KG1RSpKc3Kr2ygJhxcw09skRP0+sKtZzNPTnwC1H
WN86HpiFyMw3Db+lNp07suYZ2rH7jTiup0n9gQKHVNlaWlavJrqJDmew9RJHR/KmEdpySGNuP6Qt
fUygq9eqQ6vPctPX7v1Quj1sZuTp2cnNTOFrk7WUVtVn0llPaaPyFZNUgNuMgtoi9FuSXjctZiXI
FsU1RE28UVODQgaWizfCeSsWsah17zT6S1QaZKkkqIkt4RUXA2MOi9983VZ4yoi1bTYhUMqDrbGy
MgjXWI82i19DONckTaFwJxwmSRAk6yQdGl9kNipXInUMpVA8qbNpZjcvILE15tWsYzzKZmegwJhC
QhW5KUdmfmjBkl1FICOIoZWhzQitCSyaFvtbUEO+nujgBhbcO4Tc0EQYvTC9TOS2dSbjjm3Cp+Z5
DaZOfNZG0GPXqIK7CmM8YWx4i+wJeGmW/2IX/GRlZEO8FM2avspeNSCMYfcyt06gzh6mQg4nmRBQ
xl2JQGTWr+zeipWFW8Af+vDY6u7f4Q4XdNHBmzardWL04AYsaC2TudZ0Kz/1Tfna9GYAGBWiSBlp
NT0fBrbCvUxWNG9ZfftZNFd+4QAeIvCacZm8c0syPm3T2CBR/rCQjTKbT5np41JTRcm3vWK0NxjD
uZslmAgjurWpQ0ednmrT6UDajkSwtwwboox5qGIJ7tIbK5zWScSvmhESstORiWQVDWoWeRUG2WTB
e4cvQigAG9BCkDzcl1G7MFid19qKu9vYbTSvfjGH5sKisIFGTa+tUH0iafC2orHjE2+/9yrEy4l6
6VBGkXbUyALwm0pBQ5upVJIpPFiNmNcjNvD1DGjkrnTTPX5NthPhUFNSz4C26uBZaxaAKXnMiDKc
tRL23pRNtQOlx6C2cT1O7Q34jWG96HfUEpdnKWViqnZgP2TyNwLIcNC7ObmqJfacAJxk673bWX8/
ZD1IXHP8qIxTblvQNqd9ks6sK93+peqKDjNS/0iJO2wMs2H5SChJXKCLaYwoIkna+LCskGHUJDJm
AyRKRC7Fv9As6m2c3kXB4sbRsDzrwdkutS3Mi2M1AL5ronofYfhcVXOO/Z1YhbTCXeHh2bARRXeM
VbSqXNz0ki0au1mzflcRYLqyIepIy+RZzdlLbekbl0EYwpfiJZJJTTjUJiuT6TE27TcYyu0C4yr9
/+/W/5fd+qIx+J8DSOO5rD/z/6Zw+OeX/bNXF/+QwiFwDokDnblJ1/3vAgd4Ua6QjsN6xNQFGaP/
1qpLvoZAIP4RtOVgTf+jVTf+QftIl84mzeBr7f+TwMEwxNKL/2eFg8UcSQhc1rQk/BHN/5ZKLBhX
ldhb+z2N2Utl6y9m3I0Hbx4Og6Q3IQwk5Dwl/i9/aD3ZICaMj7GLI60JtCc9yemcmaJF8D1xVp0C
D61SPuiHsh4/hkkVm24ibi0131VjOfvc2xreCK/LwZGQ2tO9Grl1TYrHRML+DY0MbEyuH7UWRZkH
CWeL8kDQ1dBzJUNI0VuM+iHsvoHon3NLo9aBKghf1t0O1N614TM75Q9tIbRqMeOyw/hQqGF3eWzg
xbfvGHnezFQeQPFJiHv6tx1Tb9Txe9UTjAEfi7jwZqFssHwZG7ddZzYVdN4GI/HLCdvChPd3NCAQ
7NLzKJMP2Axvs0EsctZAQBwm7HI1tkZfz+sN2dNyQyTAt5yJRujcYNjPjvulrPGceuh4cd/PJw82
eaD/DZ0fcPcN4t7Ogl/HiA6T3lzz6SmdTKD9AaCQyHpOWtYnwMc4VB2yBhjkli3bKBLqyHutsB6K
H7bW7WqZwXMofrQJY8amqenf7kWj1MauLZSrNTUtmY/07DirNF09U+2vc8150XUv8l3l/RgtQV4W
imrdZl3sTeOlKaZ9z4iA4bDG6Sneofy8eon+nrDWWOX0S+tguBNOfhoc+yFy63OIL84InAcroUD9
1Jt5I0UlIAtDfCqp1VkwxrvBNs/oZg2g46zTU3kLgBvs+voxmvIJ+Wv7SqjaUcjsV6XNtIlo43pu
VNT96jscSHkoUcm2tZau9al+Mz1J7CYCx5BYaGup1ezqprzopyIOcT22MzvqwHjtHUxAQD9gWDDT
UA7kSRY4o9bqt77W78m938LntPzWAnLZQu/2p7oC/xT339Bg76mFq22cT1uM24xo8ACy0pKQDEvX
WGNoi4GbeGcja4l4F4GD74u1aYKz25IPwZh810Gg7dhYXDr+HcigPiWLxK/unF2id0fXaS5MW7wV
TW/ImggEe6U9gyRiBBHVfwqhcHBZwVkN8bYYFzlCw3q3JLxvUVU0N4JUV9p0crz2zWuWFWfanh1n
4AFq6rNlo2lh357U2JrQjKwqr147vXlDxohjxxRPtAMv0YJM0s+kj+eE/S1BElNybdw3rUdVgttN
GPFbHEPQrJEbbDtZkt+qypsBs8R3SYpYaSW6iGTyBwkqfID+hl7ksyvKu4Cw3hUcvWewBfjNeTSU
scC3bbVLasqDfmycdTjjJLYCwhYKlrikUa1Ksl5Vj+0kGJ+n/A8zIkQRpKjP1T05qL9RKR7R5T+G
ZHesCmfeei57xKGgP+z0fp+arlwn7sw+nOZA9vNLHT6yLBwOEJuRx0h0vNnIGC0ab0lB1k4fkDmW
eixQgOq4Gg4DbU62OdzkPE/fkY/EflzFyOjxhA1/YMcUm3hmhh5LJlqR3mFNx4EfNPVDqTHcyfR9
ZBh8TYDOaJa/dg871F6oQ4RRaXV/1mN4m/SWpd+RPDA0LWxSL6Gisv5kpAXM6m6AxPE1w51AUOIh
TYCGuY0MbyfykxYhVYcx+NxZvPI63iD61Fxgp0FyPMawRpMHe+bN07OfmZRzzlJsbx1MG3N6GVr5
OafvTWrdT2JJlCUehTBZ3zLmh+VdN3O2r1RLPAmb5nnlFYtzUERMMfqH3Mn0zRRDZpFwUYbOPcqk
Z1qb2+vYXsJv6QJXApseDvngUBbxowxR9iM7oJbFGKf3L+ngY3NePOFLGHVppNuaZZox/BlIv2kz
09jhN56vRLO6IcQUlWOHqnomVaUzM+5rmcgRlAsKckw29lAv3ofgh3Vp54MWRaQln0KHO0pruuoo
i3qnVfhpWtCnyGk+6rn+jIzuAosQD7jhXLqY+EiyL1bVgFTeTpoLI27aXhXl68TKNtLk2zRFEcen
nWB9cg8taSOrCA7q1iyrJ+Z0eBaCG4FiHEogL+3YMLd6pN7kPPghhE4y7LBg2f2CqfpEhaO2KQyL
uSAfAc252OidevKmAVGTrd2DfbhZUfSn77DPudFxmLzOx7Zk+krGnFnabPjSMqtTCrV4bE1n26V6
u3IqUusTaYHTFa/EmhzamTAkDfE2DMQZfj2P+K9DvjliYoMtqSRkwGpJHKjDG2g/8NQdc5A+c3Zu
Dud7gSQvcnyjeMnqLPVbBfVFuMO3tInH6FidWpwnhdlKpmRgz62F60GYCj46x6jvK9MSFxAB2bKw
LJfVZcYOE2fnVV+WmtOy3oyWRWe/rDypiE69l6ovqdckZjj+kHou4w3YmvmyMo0YvBrLEtVd1qnJ
slitlhVr2Hq84my+j6Od7dSyiK2WlWy9LGeDZU1bLgtbwzvIaTAfwO8TrRsF98KdaUj7o0ETZG7V
svhNcGNWffKk5PQtggkTZuyZPMbFBYsV8MxlgRxFUbxhJpCGf4xlwewyXsVFic9uWT4Dwd9Wk4Tn
bQ/JZhpudu9k36GcUVdbSPeHtDsSB0Y2lQwIdLSM7AzcIzv//a9kNuNDy4FazPLQOckM7r+oMXeg
ajcVpVnRqify7gCUBoO3dwZuRK+Z52PqEhJgkJsEf4EnwEuGizfBLajrIjuhnfNYp2vjgan+KSjj
8ah6+FMqgcxTZYcWEKXP5ZG9jA62yh4o06ia/GIx3J8alpkhY2tXmbBY55ykpWF651mbiXQTznOr
TU9xQ/IxEnyk9FQJ/lB1pIi9zU6HfhsdAQcykND0OtpmdQUyumyVzfYs9Opm0+LvizQowMbiJpJq
rLg/AfUwI3hSsEl2HfFA8COy6DEKBHlrJfyN1g1Rjqv4Jkyy75z29PeD1Uix73NQ0sniJUFlK3yT
46VW00kZtXPiVMLuewNViOWgYYKqXoce6+GESyR6sTExcZ87iNeq5omvHhk7Qk4QiPBDdRxMmvga
OiJCWgdCIabI3hou4I5H+JUxlU0T+zIYngQarx1OxV9LWqCOpYVbM2hMhkMmkbP4XprBYxLEX7Iw
eTQrUkZK3itbqaJPff7tusDagZL9YHWF4lOgM44HYs6wI0tGMPjVAL5H0MwPzJCYV9lPKC5RLmi7
hLMQfjeo/Kw2WYlxPDLcWkRL+lFvnK8mdupVLdIBkdbUnTvX6c5al/XnMia8wf5jd+FdnwNyXTKU
emF/kCS+FXO3ahcQh2vEf6aJUoup5MrUI7y2KkWwiKzF8rpTVLhX8kygiVd2tCl1RQPd7FrTuymN
mzcf7LUXe1wLbfxC4tYOdyFMz9mmgEDCH0oq8FHUd0ZP5lEzy50bQZtid86tgC0IQ0xesMDgaf5D
00K1L/WtNOZ91um3AEpyV4/nkhxLMtTxRRrDc1WOL6Ih7QSgLfNEEsv6lGhVIzpHIt2bsOd2maET
UsTgoZzBH5n0QL7ihDwPw0VUQY9IVt/3Jtm8nfHUxB7GVAd+BIYNHEruVlrypya+V/fkXjdHeGHg
W4eGrseeMHc6+bll2uYkUG2NwzBgETGr9LE3Cfq2kuvEb1Z70XtAOhJx4FyQrXpFmfQBtA7w0SkO
OrHGaBH7+mK7D6ZTrpD3ijl9IeF4R17Nh6qcO1sy2MLzL62lKxjrp7LAqqHqaD9DHrcXdZcotGeF
2MbuIZ/XbAaNNH3htH2qjYXYUpEwjsjzFSoSZjfnqleeieyTJdpcrIdSe1RL8q8DvyYgLWOV1ZW+
ycV1EDiZQHI8uG7xVrfYPahFCtzrLR6p3WxBTNGRMOA/HTdU4rTG8SpQib1uvP6JOeSrnZrfdjD+
tmm9mmMPNMJiMS9kJUAHBH5KrOGhU6DE8yZn1hoxNS6OWgknrWob4ScxccRVByV1sJ9jOnmmWoEH
O5UgpjEkZpoi6ImMlXnhllTrKv9GBLYLdXaFc2etWXfiyprQ3Q0zjV1ccHA1rF3m6xwSpSrsp15m
j2OrvY9GjFh2HHwDAeZBt/pDhUFzbUiHWgaSUTenP2yaCc2uhxMV+lPKyUmuXIEtD54oJLP1RCRD
GT6z6UiaCT4+663llSZk8DoYHoBv6xtjzK+UfA9TvJwYeRks929JI+sj2Yihb+VpvEE7dqe5jrnR
DWevF+QjYP2nkCs1ErEahEq+x7UPwRKQs04AA66ns5c173YJeTfOUmK5+3ZpcfOITBmdOAOVfblj
wExLfklTO/dWciQuc0vPzOCdvB+Dw6Avt1Ns3nqZHNzOplIuku8mXJoCMb/16XWy+M7GbhOsRl0J
fNHaOXSwRtkjBbJR48NjR9rjXnZI+jGBzdpB+WZRA/VzczYqQYJWOVwn0ynvpB4cvAZTlpCGhNdW
r0pcsz5bJYT12fRkRNRR1mgmfns35/F9irJpWxGPbaOQWsGL482SumeZ4k+bNIb8GRlakr3fWtdL
MIZFczKdbA1AZ6063Bl0bYe54OV1ZqtBC1pshVPd15l7ikEtrVxbHbRxKWKTGATxPC9Lh3t4kiZh
OCtb8N3Kpo4s7C74Eszp/NBM+I5M9iqJJnEwzLc+m/Z4V+NDGJqfihPD61ZeGLNlAAq8NaYi3DmK
otJyTvRZ9qpTC5dg2kYDZFXcgoFRt9soh3Me9O9pM15sV52tsPs1a/PG2lqScNFdYUsLqKL9Zmhr
C6krDRMZFrsohAgT15A34uaJC4p6irywgDsQA2S8ZQpzifh7JAPueYyeUE3nbIsotkUqWvy0kffc
uzs71xFyuQBfkNhX/p3OHjXB81CFDvB/M/iyq+Uwtly8eGyae5ffBuHihpvj102cA7vkcAOCoFvZ
EhMc8aicto3iPRHimNff596e/UqvP3k4onnOToLqGTUtkPvEHX3YqpQy+W/peHcjEYRbsosAmh7J
QTvnkwU6BQ6iT2xouhazvofqI/YlGPV4Du5bVfwwnAl56Oi1gJq8RVqy+StMGyHvuA2NpK0+OuZj
a9cbtp4z0jLk0Qsef2rbCHEV4upDQgabH3g6CKBa69j4jZAEhvfQnRBipHdeWIEPTf9kvXEasZ9w
YZOImCsN86Q0PyzCntcFPYBvmiZIQyBAFnQwpN3RTvTBVw/KhRhzJHm12FcsrFb/P7/938xvTd5L
4n+SWt3/xE30X3RW//ySfx3cus4/mIjqnmsip0J0Y/+7Nc01/iF1qQtHYg7DibvMVP9tcmv+w+IH
F+eaLlnYW4yPm7Jb9FeGgzTLNAA6e4YnhbC8/4vIymTk+18nt9IGcWssbjfBEFm3F+vcf1ZZAY1X
rizbmdJRJ4qnt7HlIC1fNbn5rLG6mVtGcCzPakyokmQGlOHtgeKePPXmdybrkxifesWJSzplXGwH
0r1XeRxVO8Tcx8lpu0Obmn7TDHfZ2zJTtDrLgASnnaqWEqKJmLRIDVqaIrGK2ZGzKzx8OCXBYw2a
YK0jydyyigejAwQLeNNeJ0FyasvirlHhc5N35gqg16MAz7+yK/sYk0ui9X+9uvN7F8r3AfLgViF7
Ohe9066tkVi5Lky+pwWejvIp5Uu0X0P+CaqQyvERRYuzjcOOZVRuVQSKHyZAZ5TasbYfhLzms5Hh
7KES7M1HzHs+AAvKnKE5hIbD25oMCbIZcEokSXMvPdKuXfUS1X3gj1u8XfEtcL0vjCjKJfesLnMk
0Ix1m2rEJsy0NJSA48OEFzqx8V+lwt3kChhll7w5Y7kNAs5it8QK7hRgeUE1gWCs9RdiGJ4FBW+h
6tfWLp6sevixMlKrCV8ugJr2jDP3rpLNqrNaE5xNRi+VU2cWjT28zVWzqSHiuZ05fCdhfK/rst/W
pErtPdLL1mHWjxelw3GV83gAqZgfptTSGT6x3sVv9ZB0za9Bl3qM07r1hR2Ia5W6+pYpnX2OGyR3
Ta4eKui9d62rHwWQzTuCD91tVbkuJ679Sv/7hsS139cW4PSuLNEeOCArWlkcg3EmLSBwAIqnIPcb
3fgovSJ5goOybtM+3GYGInViInSeTpJHwnEkWJvQ9roPJ79dcvhiOYdbcwqfeseObnNlHYARzcC5
ZXwMMUJmCXS0WkhYIhWKoLAgjGcey/JcqybYOywm6Pw5YNtWuxceJq5ZtQQod7N964NVMH5WLFCZ
EpKsHrW9OsxkU21GHUXe2H8FeYeMvZNnMfbWdojsq4E2uINe4wf1zIAR3jYIMwPHSS64EW0G0Pmp
FiGZivILbjeqb5rWGu6cy2AwlOZ95wHbrYZH7OUWZDe8YsJ+nBxV7BqFAjmYme9hISQKF0EQdCLH
2RgGI5IybNFAsn5EjWLtET6WADbIHJps6wNvYbk1MVetjAnVrsFuHUSG96E11oee86tqqg5W2JH2
ndLZZtDvGzDfg1K7hiAORFaXW612j2hOfVk5X1iVds0kPlQoPjoHnikGlE7gvHS6Syp4AgqIXWER
/Voifi9a5+gtuhBd58XoquCG0zqgfs+SJHmukp8hT37cxkmvVYeMx/W6jaU19b0+IRE0R2fYR5KC
Y87bowG8FEudUNu6fOg0OGcpBQHvTMxGKLO5jdMg/A6DR4BCLyzzkbDP89lA5LQ19fZMUBY08sKu
NnpUMnHP4/Khrusf2o2gJONydrwAxZMLMxy2nd/aojhloXyQHb72uDNrMIJgLAew8+fBokUuS/QE
Mkl8k9DGfaxXP6Hq5FXr0H8kuKP8dAzcc1+V3vnvf6XMAOFzaAjVx4bAw9HbdfkpNeP8N6y7pzIk
OaWoHwst3AUOqlWeh9cxfUJGOf+B+b/Yey9xWaqTbRG1YQ7RvLbxrJwJr/AW+g1Z8+6C57a9ryBL
m8vc55+jVO1W1zxAuL3N4eTgWZUm7gtdhdVxtmeK/0ncdfGARm4aMWYxIEJeGV2cYMB9kDvpMedP
LEiA+2idFK4qIhCjabULoQnjrgvseG1PBSD+vFoPwqqv5GeafrWwscJ58lagMOATBm8WaEjEA0iJ
TACffdzrpy4zdiz+GD9N+nvVdulzs2hVb2GojK9gGCVLQDVewQ5XWBgxz5qGi4Vpqr64QPN9B8x5
TbEXbLhov5rGmu8bLj0kI8ECGee8Hmv+NrEYLPaMlnfyNONqVmN/Hlr7Ka0N4JRQD04gVXgwSx3i
FHNBzhYiyhMUkBbcSwc9Xap3PGUSf1ZVgs1pUuroyr1Q0feHzCVUK6nDHwdezMrElLZRNtobmIDB
Ls6r19QV341IrH3r5ntZ6z85MVy7YmDZ4IiiQRbXB/vWIrhGGCdDNMVb3/FCRdMEldrCRhbLU8hL
aQVHpxdvxNN2nHdiQ3ywuuAdIRsBTv9I2MBsb1XpuQCIBvulWZYvNPhjko80UuKxacLiTht6rvQ8
2QOZUVuHQ++i92rfNyK+ZzCNtDXPnE21rJL0OKi2QO6YtfQcN27rEktU8Jj8/QA2NF+NrED31ehF
q7iyPm3EyqvaBuIQzPF8yGsb51k7xdtkQJ4SMuLVIeE8Dcyn6sEjSRbfqBzaYGNHQMS9Ou6fyU4S
2wG4OJZbPiVPfdy1TgtYsgMhxC8mTwgtXzszJS9XBSOYighypDA2zK/mGl486tvhBI8fY48TYVjn
u+Cbnvmep5QCUKLOrAVYR8+fttwr/avPUwsCSFP5LAGZv/X6vPPojFIdQpCySXSwsvSrWvanbMK5
KS2oky6OPVB9t1QPbulWn+O3xOZ1AL+C+7oArKfdaFR8AD8EwkiWrUZz33Mc+qp3rhje/Exovd/O
E90L3i5WErhlWhqfddTY+EyHO14n9oZw4nykMi9xHp4GEBrJDqrsvmmD+2xmuC1U520aPX6oy3Uh
dIbJzcnSCLBH0fwzeoSZjel0sjV+GpU0OSGEPhlvdYYzzQqeZ+A55INNm79eJC8ciBvsBKWeUAX6
kjk5qzAJtpzEl6wCpqqZcLAsXZP7LvKIG9dOuB6Nq6GXRD0sb8bQlDy/4XgwC9e9mThgbtMoxcYu
QpZVbsUZezEiJT7rgIAEQnpYRRl1dIafjPWQSa2vzTMynSBlGEd5AVmdnBbbG/yOBIsdyLoFLhZm
F+UBCu/mP+mUpYe+BvfjQjfdlKXNNc7oEpHQ7N05ef/CGg3WNRUXhk2XxKfqXLvJbZZInvitvLde
PHrtIiZil7A2OwROuJTjDeCq8RQnfXP1BuAHEQeeP7pms+NB0U6kuuwS2OqZS9pmOcRsE6BFo7ll
z4yWQ57iZvaHSNe+i44I5KaVpzJicDDV8jtm8KwyIHYxpAEg6uJmdol2jCvYmIBqIN96s74xcrjo
wKeLo4FQVPBjfBcZLNl0xnlS6DdngNYQReghCY9wPsJ8ft5vI8qrL7Nr3xubIt8hbGYzV+99ZU2f
H7NJeWYa1XsTsJQ0k1p70kDl4JnlV47CGx7S0M8onl91Dy03URPanVETIpCTzUzGZPCLkfYTqZv5
YiHtQMBWM+yfIsr5YHyPPFzTLZN6p7MuYzV1d60O3wCAACIJLdHOYC8fkAJ+cUISxijS+6gBGNl0
ySGZdefGs2quyjirfgSTAhcX/ldo5846wX6NvZcrByAAmknkhnmRaJ913N2BbnWfO+I392XjRUji
eAOoAuz94D2abTu8NKE3w3SBvElagPUqifHdoR3u1p2rX1s9b59dJyq2oXTA8LvlksbbwJNRArN4
YQdrFmXiKWrnJfoNsXEWR+KJvzuOwNA5FX101tkRPM9TIa7LZ0Zvm886p/iVuM191B7TzB3OdZd8
LA73W5IH4EO1yvDzwYDFURGQ7Nu9W23//jRI9flklcOT5iSDzwIj8F0EifezV7j3U6HFp7TN75Mm
f4H1aRxGtBn3lizRJji19DUXwbMsPYRyTfmlT6m6/P1gGewqquAeDCNNFZiKXs3ltV0+wAMqr6FL
jIAkYhqNGX67UeCmFpCiYQWMOb5e6RBEPZEnmBg3byi5irIB8XRgIG5oFkYbU6BD5BrtPs8UkWt0
elsCYYI9KzPdi3m/IDrEKUeeAnzdNV0oV57UcDlXq/YJ84K5ncbAQ7TdlPd2GaGqocgZy7b/AUk3
QEL9LdOCWo8Vai1H+86pXOPaFsm6MvWXOrCnb4ZNRlZcLFV3TICaYxkPSP7a8tVuCSEIGvvDGQZr
iyRBPEf98GUNZnrhRvMMdbOqQscJf+w1Lu+AJRA2HvzJKQnEjQ0OejFtWCMBr8JGukPe3X2jaIsI
aSqe3TZ9riVrmTxjYpTUafZp9p9JRHAdGRHzJo56efSq6L5rbSLV8Ssm4UFjfew7TuLsPA9ZUbrA
ejt0ELVZsneAR8E8tnsgTdc5BrK4jWmhNh2tg2QP1BJb60+YINAIoJ+2UzRGRCUaRyB2s3cYqnE8
5zbp9G30wKXCEocsPlZ0bs960vkX6s5jR3JkvcKvogcQL8ig32iRjukry5sNUdWG3gaD7un1sWck
zcyVrqCNIAGDwrSp7uxMkvGbc75zTgb87OPsIbFiJ87OR+y9Ks7vyFJkAQgabe3UL2OdF++xDrWW
j+ChZZR6lgLXgs5i+AMl+iurZPfBadry7NS8vZrn6x8KWVGR4HeAeeef9JbQ2V+/30v8ILea6vvS
KtUlhhE7Em+o4XmUE1vs+DccWvSmqCc14DMXkzJlbNN0j8mJ8RnqhawxycAzrHgzyJfQReo6gkwr
WMKgB87dHdfxyorUstyKApTR6AO60dnnRcSqP+7ioG0s3i5XlnBtzfkhV16O8agh8jwgsGMpOMkO
YJO/tVwv3cZ5Nr3BAVcr0gWaq+PGJoHVMOwvSaHqqxSzuiaMP3ZmaEGt6vru2rU11vlK2VCJ2Zv1
/jw+1Uli3QPbcgglSxtlvMqqI8o1iUpuNhoOTuH7fEiKdT6mw73SkHf2sE/XBbToU+OExakrMQX0
fsw9MY/JtjfKemumCGv6UqQEq7R+4IIcexbF9CJcI3sEf3UlXX3GozyrLa6qCfWpgYq/AHRX1QYN
P2v4Q9GZ20khAk+rgvIs6/LHuk3pw2Y933UUG6tOI66ehC3t0saTdjGRAlne4EITirRuZRL2fce4
iw0p8L5d3bCkUD2+OVvxhhhUv4kZ+Y9Kj9+4x9s4e0s4rLAI52KTFOGmsOk9efLGwcjI90LQmgiK
cXzvI/3dhZGBGxipv2X457oDVxuywypaAXCey186hQoYUGWXIvbu25asQlLgTiGjGHxP/Q3ZR9Wv
soxAMStBn9G2o3VMu6yhxiirR39yy8fcqk+2upbh3PzE3VMU4MV9A3DBqLC28E+GSpgOhE64iB7A
Kf7I7HKfNi6aRAayDMyfhCZgpc3v05BnO6TA73d5KD6ZJgWGBXUy47PM2CetWAKOPLFmtkT+O6Jd
9m4FcQO8/J8twfHrhEiPLvocnKK7YmIcYY1GM4P3yjzOMbzosIlfUh7MdVEEs4YhIBGo06W6D+Ft
B3pqfThkiG5kcg3JcT/6drWsGbsdTOE147qOnV+PNYYc1FNqsPIIu7jZdqYqniYr+zDsWWyJRCz3
Os/n8xBkdosjOsf8D2RqNWdddexx+5z06G4oqvxxYtlFccaZwJ6v5One3KwZPKoUcnzNzJK4bVIs
s5pIHNtL8rO7fBmUnZ1//RDXzj7xhpY0dFPtwtGxbo1LrADjpVPtTQvZnR6tEc5pHGJSiGO43ASu
92tV6w3nZZUHHShyOx3SqxcZ9taG6bqbC1IJsgb5Ypfdt53fPQqkqKfWDgsM0YR6iNT/bplDxEf5
gm+6+USgGfRTAxFnhjoQe036WKfyzU718Sylfy4L23mqe4Yoyn4m/eROFdZ8zFszOU66uSFFKz8b
rXpmTDDv8ghePk9m7rKK0PKhmaJdk0UxpnmbEMExH16LYjaXdKLwvnSsgtUOs5Uavwz4R6LP+tZy
MHIg+aib+OiHg0W57Fn3haMd8KGKy6+fStwcarnOn9PvE4IMrib8jDsM6Ee30ttT56E010f0S7aa
LywvzMepPjupuAyesL+IF/swAETvrSgbIdbgKnJC/63CXrIFM8+rzhO6+Brteu5zeSfE8dQDgy5t
GcbqKFtE9i3q36w8fFpOzo3bFke3IVY9rKF7x/Gx4yzqI/97I2oFGtpLL0BTiFeP3/EmVGusrfD4
fALXmGYyhV0wzwz13Pg7eWV0hzkue5lrxUV4w07qGm4TpoYW5iLB0GOl2mbggq7e5hezqJk112RM
VQYTMhA7+aZKGmy3Un5WSX8uXKteo2TmSbRo/LxMrjXTPACVIvO8R+JlRNjjjPQhW9Lpna7MmQLR
jbj+I5FA9Ueb4ZwBOLajJ5/vwyJySR2vsk1vfIydM56k1C9uHH1UpV1e64V+G3foKGvIrbuaQNpN
L6YS/Er3aU9oC2Tth0Hl4d3IU5aGkwPBo69/SGaLKPntnyMgA0IQGBFZZnfFls8NODSvbQxiwQkv
gLBzCIgnPR6RUy9ywFwvim1ECsodedHjadC7z47ebpmImO/m4B6IqdhopXYbzSY/e96bbXTDo1vB
N86yLHoWJJivK9WM7Gqn9i5MXwqiG5LiS47xWTUVq+0S4V0yi33KnYmcOTlaFttcS2j3kUtIS1xo
HzLBiNMv+9qOZDcCbdsNf+RSo8w3q8i/hVHtrpIIFMqc/YymKwL6wMUkm7bY/uiFkeS1BAGFYLtJ
ozD347IhrdE59OJDEqGHloODvXN59sxgCUp5dG0XC3ModoAk/SN7TOjcdNr73skQVdRcQHHvySvz
GDhSFTwxUn+3/FR6YTX/ZoshBZblJEFoOO9NuahKzF679U16MuppPvZji6VpktqdQwgVkh/FI5mA
o41VLvsJyp+N3XPlDxHwsi6u2UUnrsUzuBkenMjAx1Gj8mlbk7dtxDycGb+CX62CDUG6gmrEXgUV
6w1o1WdSO6/oKHrqOLKljcHNn8HoP4PcjL4Z6E5jLfzG3H8gK6v3n7vUeOzgoJXDRJKYmZMLgt0I
NL53B5J3W5dRcRzl7QyooXLSV9NMxrvBBx7Qd8+dYuPuy5y4Ara75ywBxBmymixlWT0RUbJzFFHt
Gs3yBgfse5d6xS6v/TQwjCI+J3b6nkIoeZg7MW8dCxMTXvxobVKFHCZXmI+ehpwDeTGVXeqJDSOa
ItANpNWtW90sOeTPdWNsGqM3sKC7ZKMV8po4KUYZK6uO0iUrVfMXWrxe+CSrRac694u96zrPpU1c
X16odJfoZb0OfVEc9aW3YjmzwFwdtN7ShLte9jfyuRVu8ShjJeJGF+mQ9eoxDguKrNlOeJneAKvA
CegPqQ2FkS1LcjTqx5Jw7aMHD5BIAXFCIL2u9V6//PpiTnvNSuW978/aMYO9lpbhYQj3Qy3iS04Z
GZSd/zhJjkjs+f/2JRL8oxrkS0vCOzQvIS5qqMBlfaPnia9aDhEEYGAHfNCuzzmcpC7lwTbSLdho
3DfooaIzReAr/yqdnpqXRmr1sW6nJ1ZpdCge3Kp+ojVzpvsY68TFzeYBgZm092Ip4YgEi7cd1zOJ
5tJhtg/4ac6g6uZG2xzjGjOBgLqwqnFqrMEVGQRiLdiPyJaPBZDgVW8Do0cD6G5BRNxytmTgEGlf
HJYtPJm2fRa/qqmIb+M4xjfV8KlVtnFs025JDtSfNDTE9+T+bhg7z+vcy7X1rwIglXAuM198TqOf
ET3EqxkraL4hvPfNNFs2Zr28u2hI+iksAy8p7PdmDHH/E6SbJBdc+N0hRki4TsuWyt0ssw23U0Qd
2mLw+jla6GQhFNKgzyz2KkmbrejJNn3MVMAn9g3lUK0OkZakN4RJEHYa91PAN1xlbkHcEEOkbTiW
IuhTtlCVPuSvBCcxAR8N62bU2ocSZbowdriiGtd9DIeKdtP2bmgnLrERDVQcUXenR5AbK1Gx0MlR
u0VZv+q9CbdjVwyXPo0q/iZ1ymZ17KyhvbYDrpkoScdLXaHehxYcMmplu8SpfY2kw+BlAioo0/dw
UTV6KCwGwt4OuqkZa9X0Jmh7VlVlVMU8nuojN2B70hYgDKahfJ8s4YkMTY65hpkGUeh+NvDCeFGv
nvxycOEqps5Lt8z/9Vr7qnCS8b4M865thbMN0datMk2mR3ys7RbiXXZQasIwomenJDNtQsm1V+Yh
ecCY5t1IivEpBc6/yTCtIfvL4NMXMscf5JBoObEGWZScyi0oKOA+OGsRYVAQBJBWigeKmySA3Kcu
XwuLU8gDqErcgLoCteDc8MueCG+v3gr6DjJ0CCcb+sAnKBM1ZXe103E+enFgibg7e7O6cHvGuyxy
CBlzxvStM4oARt9eCwtSSmPrbczR54G12val9uERjs0c0Fmh0t5BsntpGv+jRN3Vk0GAeLRYGYY/
7ZxGGhfyS41IvdRO+mU5aJAj0q1sYCU75v8XI8Y2rhlWue8U4iSjMLCpwgGDqDUNfABA6chBPqAf
6c9Jxs4w81OEz1515/rOU4OSDzjgjB2eSVWsc7pCnOR+NJF+STF+OYZRP1jLF4eANHKXxbECd4Kh
cHROpvyJaH7ZDCKSQohPBAbS8LDs+2X40LC3iPIAbVZ01DIB3K5CvjT2mOEJ4pYWSr5wOE1ZN5w8
jCo7Uu6Glb9EpaXwBhmcOj1+YWjWzRw3d14nLLh2BjhwP4Wkjehs55M0UGBRap/S0e+CxvPUOcYO
ZmUkoCPeoVnFJMNzg8EjrdDebhICg6PkPtHS9KGRcDTQvJWvJSEVuVWY71XjzCuiwDeOoz48hzlp
CCjBFVUARZ7dAnlLLuEppjk8spx60gsOt6l4Aoly9hYOiOO+tZZpQHQvHqpQbOduQE7VYyUPWfYO
TfrWcP2sbCpI2yeqOcQmLuOSqVDT8MBRF6YQhGrFxjO5zzG2tVUvZu9qhDRBsrWgLMYbkgamgwGT
1JGts+mBm7Mq7ns8oD2tLzrtVeelcYAeMjqjF0ySm5vHb+ABGbozE4OEhXFnZvbBHUSgU0NNpIQV
tJBTiJgwv2VaL46NbMkDY4GQFeN5cNULWbVk7VXdT+qYc5NiVBBxRO1U7zqWBmExo96C8LaN8TjU
vr7RnOpT+QUYMx4yVp7jj0MAhgKyFYRc+fJUS0oWr92MY5G9mFAXQ30Mhrx81svpaujezU8mVBcu
Rj+zZ+Vkdo84tF78AqSuIxAWIqvCFJNO7zmYVFHlIPZFiFnOYicm3Weg4MO6q8xzBKsBG1p5Kmr2
10b8JjKAwkTSc00yfuHh0k5JuTJssiE9Juub2qx/6BppSq4PEkBpxlXkA+YoqqS4wcWB/Jpffq6K
0ThqDcuaDG7oS2zasJNLp3kws6pZFyPtX2m6zpaeoblfuAzET9COVOP3ibPv4se9vCgoxZdxSs8a
mN43WeVfaUsdHfaElYDFIIhsmf/EjScDp7dKfH/TDH+Mu7hpdXXHxSHPyGYuVlT1T3OiXxnrHufR
tG9RHz46bEO2HvvhdV40at8Mmrat+qxiYl6E2yKUOdpCkW8BMBb3tm4SB+G/+6wobpMLH8YSePWd
7rkdchbolvYYmRMnKnKE3WwQ3+JbnTz2plk+jI7zUA9heK1nzMg8lB9z8lzXWdpHDFR02hIXo7pI
OZQUgkJTsmIyiCtrgTHdsPbUh4n54qpKBcVGBKI6g+fKHFPflvWPZK677bguTDVw8UL5LAzzjWXV
eyLHvTS0deV9+iHzoNF+yaL0Qu9LUGX1IHN1n+hse13rq2HGMYbglHTcVLHZi60dRbuUwIZj5zGj
jJ2eZTDvt0ksal1EdxgnymNqmjePhfE1ASe6KVxghNKPNqanqhOhMwoVuP6lMOqdjLbO1o7K0F7o
zbkLK9wdDDsDZbOskikPoZa/Bmfm1PA8dOeNQ8L2VhIrDeCt8DajRn69qMFJpdFbSHnDRKbPThkg
HMqm9k2PFgm8Ao0R+y3ogi3jRgbHiTrGUQwXQ5ErJCdmb46v3Wlp/9jWaHyMiY28wSRwTW5wHrhg
OfKWcx1V+i1BnXphHbWDusyRG0bRg9nll9ZzMs4QJup9NwSdQs/htsxipii/MFRyhFY8UifVevE1
i8gEjdncJPOSPvXBQcuaYVCnTh5NnpHMCDKqBxBdjD4mcWEuOBDS1Wv7Pqb+Tju+u9R/eJNOhJQm
bobymxPE025XFtZ+xpV8modB7dmtDuuWwLyzANB98mwj3EGKZjcGhs+3bTgvo87TsK0c9nMabV78
I5mM8ik29S/UPjATKzauGQL1XQcqdSfsXL5oxtDw+LKdfdMg1h6hkp9tuBPCLnPa0dLbWr0Aj2Ph
fpJNmJ1cijIanXAfLWXu0DN0URL4ADPCp7l8s4g/F6S8XhdA6NVcvjQ+SWok+a6dKCW1ytS0Vegz
NIzm2g06JMj7sdWHmwKbLBPLPBpadzR5zu0wNHICFZCBJy36AZb6gb+EMcCAiAI/Y/5ArX5N0mvF
WGJOo3fMvi0CY9d8GTJQD1aUrryxGb8TqgRLMzmpdLQPsvRYtjfmJQ1NNBe+V23HkiDnX+kSKLru
ncZPNo5GDJRPk583eXtMmXBLh+Q5b+FFsrtHnU8AWMi6RzfUS4oSg/w19WAXM2A+ttu64z3DrAEu
WMHb8DMuW4/buZvUgS0upmeSR7Zdq74SoldaEn/Wrmi4jyD5Dkb+ImNi0p3uJyLGET+zw+n0fU6o
oyOXZh87FpIrdYD8TM5ItehhPWAkDg/8auK5gDvpR5wR2jsundmYHms3PqieiqEzpnglzZpDqI1e
W98Vh4WyKqxFxKVyaBrGLDdl2gF+KbvhQJ+ZneSoLug46pOV44M2UsZJvb9wXykTQdujavbU0Zlf
GTKHayFrjLZ29q2+GGN2afr+uyuKDx3ie1el3/iMj1aINK3XpLVJQJz5LvwGDHc4mbsFc7OLWO6h
9JF4RENx1vRhq+t0avmC1Z8zcOBx/J2imwl4iSLEwWsmY8aWNYSepPPfXd1+DtELzq7zbYynczgT
sQxuvV7sAwiMayZXKbaPa+WCX8LQw0Nt447qsQQzeirz6AF3+3CI2ExyHbNGhhi0BtAy7zV3OpHG
R9rsooxRMjtxxmrXwbe/Ca8FKTEc0f2ruxbgw4Qnt/eHBwQtNtHYgZOG1d4nwHA1o5w/N1p1pyfS
PdYMAfZ+pl5CVujjEvA24DlbMbS/FM5hgjptIKMao4kpFzG66znKCH7EZDkaThCXmEJI4dHW2FTu
2KkeiYo9lxWVGiUv55I+7KokPPmt9unFTeBg0qE0885DekZxhsXCxdbsOHO6F5gYVh3KwafcIZa9
fEtC/9GU+niX4mw7+ZZOeY9f3enm/MMliWgV++rNnWu15rp6m2KCxWf62fUo2W4q1z+2ZP3hgtf1
VU7XG5QeriqNsI8ia5OHUDjvo7LTM8abpQPuT1TIx8oZ9vhTEAZEzZMbN3zUhBt2bJYGyJrJMjCT
e9+nOhvZpGljKDcWn9Ksuj0n2Db2+Ps1i1DL3is3sUdPYXv+mZd9jcrqp4/yzQbDBZ44ZvxP0bOr
p+SbjoPSLC54oOstAPStnhMyhK1xEFgpF61YV7EwjonbGxeu0IzWlVLIrY5tbk/7rnJgw2eLCVr0
8T1CXKz/U3Svu5DeS9NGZZYkzgo9p79D8VhsbKumlAK6t3YtNR2mmBsyttOv2szhwzDmwtqaY1eJ
Quthbj5nG6WZUSXk25bpV6aeJhQCB3zET+g+uKDDT1K76zW1yEbrveojiVk5UKUgSD6WsX3zaZ0f
piKLN51Wts+M7w9TJZ/SzFFforHPuDS67aD3BsfCwqrrtAHPEPMJW88vBq6OuAJHzojooCzzDVaE
DzG/T7dhLySPP3pcLy6hI1UE6tDfYF/PkjetEDyqIFQUHX6G3EIuLzgqvFTc9OGnOYcbo+2gGINf
9lJCuxExfJZkbfi982E0hEB7SUk2XwVDW5CbljvmLi6FiwYSUamFV2A1azorZo/ZNgC4YgSkPmD/
5YIXz9UMJ38kyilQWbWLTSFWvk+Wth57ECYQ3ikRb0qHiFgiq1d+Ju70jR5bPBYTAkIkQ2quXmaf
Bcl7tf/Y98iYrIjnEuvLdo0IWWzHPvxeFhtTKhFQK/zUBoo9nRGyZyHL6zku1+FJTTqRE73FIJ8w
ZK9OPuMe2TUcPdZYDaoMiJGkdpU4PuOQ0Qfe+aQqnwuczUGbBzoDvL0Ro5Bga4s3mDjgrv9R1S1Z
6oixjQVkR+Xk07aeuFimlfT2CGDJFRXtzmvbF9/oztHoNxs0mZuBhjIbl8yqaqxRaeMAInAeVBd+
rdzOgsQ2XjFkYs0L37ufWmi+txX+FM9GfhtXzn2CKYn+ZVcm2odIEKs2+rT02k2ASaXl6PN+LXCf
J58ulWR1C/KPRZzzBOZkm7Pg6K9axxsZsc7OK4mVXOLnQnz6MtjTMW3V3sSBQSNX2ix0YIObiTpo
Xf+sJ4ow91F9QraC4sNkrqvkO8pBcwNSG1kfDqOmX//BYnD7DazyT6UqbuQ5dxLVPxaEP/JWYLUS
S+PbLgk2RE0QfPFn1T6D3qbgc5rZw0q5nUQsNvnoejvAY6PPkoW8JmPTtz6bSV0LnMzMGTJUryFA
aafDXPTfvBwCe/7yclwdewvyY89xhWEuL/fb50NSRsuL/2eREDITutkYVBZTsRTtDtm7cCjnvttG
jOW3VpNB3qDkh1/wYXXapW68KtCk88PFZ7jJy5qPbnx22pBLUhi/wYdIPULb8Z+9Xfgl/u71YW2A
noPbwucs+PPrq22bMXoh5wDeR7POXGRAQCnKvQdOm+C/lpAtpn0rp05vHduHbKrl2+R+ibTmqOkx
gmIY35ZDOyAZ4Ir837XW/Cnm6f9GrpNwTAMQ0X8NKL6p7+pb/IMV/B+pR79/2+/OGfE3OCv24pGx
yYiyFn/Mb8wj1/6bDVbaRVlr2OK3X/ndOWM4JEEJ8MQCLS+mGws7y785Z/S/ecR0YbThierapm/8
T5wzf2ebAX7s4exxTa4m/vcvV7xd+5OuatVsNc9+D4kqQ5IMvChSSzQPuYZZo0Zgw+65Zk7zh3fq
P7ma/+5i/stf/RfWkkgNN8uQzm19KyNkNuapFafznozYrwFd+n9zb5vLH/cHtJPlCt0F+OSZtk59
LsSCfvrDvZ2GfergwmAXrRVsuOoFeheZd7Cg3hP2KW1O0YXuMdtNsqb7TdNAFzx6zYoNDWKardFi
5pRaus5q3d70jnozlPGeaG9NfIcr4yWZkwsmxqlzL8xpCSbhoIYTUkzVC+UaJFbt1gzdkVJyn1Ts
49i8bv/xG0pJ93f/Rt83PM8mEsMWXHV/eZyKtpCu0zfWtgAKZ6V+kGFfX5GQqm6WsqHfduxQozl6
bgwFArmb7fVQT95GYlgw4vrN6ez2MGhXM9dA8VSoeKzQJhKdkD8YSl8cYOsa+QywEGa38N+P0+hi
RhDpl2aV+MitgKHnl2P2hJ6mxOk0RE3GNAUR0D9R4HmBOjOvIjve27rnHou47A8lmceBNzUHfhpd
LavDzVh5xwmAw5PEsMpMmPRi7WeFoXSiItEQuosJ4DDMiRAn1OhNgUVkS25OwRK+CbsFEE28hVS5
KRHLFyzdvMo6hrhV8E0ZamexJeY8CapI3NlybzXfpXEWjHdXrOQ/+iG2UfbKPYYm+AuRrdNOkAsF
bOrIVEEejBpyb0HAL6aHjYgdvCpyma56vEtjab5YrWEGYJ8PA4SIOygZ99LqX1Kmfrlvxw9TzNrd
yozvomfOCtE7Xg8ZyId+yB5nRBvWsquXTU54LQV6hTpHi9r8g7fQ4YCvD3mxLE9ZPqn2B1aFapN1
KMcAdsKDJAlnO9rGwbWe0bJHu9YdI+JcwsDWQp/FmjOwN8Nn4HlAJaGAjewpnSW7C9hYFe44n9XK
i51mMxRJtxnmbDjpFrmUyg/PUZlUd4tMRy/9Td37OfShNj2UjvNBErW/1aYoY8QsoJB21r1qsT/J
dlL0XFd2PeEBP6iTJPO68JtqOyA2R2wgJtwI06PuSYmuCh/dL6Kg0Wc1WT71GazYTIXNzpdMtB17
X+hD4L1XuSwAHScYaUYWg0VqRKjwtG4t7bemAjMl2MWujpZj3CP2uZOCmrEc6NihWsdhkJvFLoEf
g6Jhn0fFphvQiWc55EZs6qE5B0X+bEgcgXUaJvuhCFNWtLK5GB4Fqaqe3Jxr/R/fuRbcuz89nDwb
R9fiXuHeFZQey6//4eHkR5XRIPg3tmlGH0UAPZOtHLnnr//97YtmQccx1IerzwoPIG1ZBG2j9KI6
YK3PsykDJW+OH0kimJ+PtkCLbo0snGjkIyvztjkVyrH2GlLsK3XiDWP66prPI0X03NN65i1xEXRH
5Ykr8zMuO/uSIwKq05dEvBvS7nYSbMc6drzvVajUqc9s9twuyhrZKPYIQ7mEeyU5EcUQRBnH3P16
k5Zj/z/KH859fvzvIZB/+eG/PFVACoo/R0D++Tv+5UL8eSWrn90//F3B/59wSUFxzLH8j4qQMv38
+nMB8utbfitAXOdvPqJdjgOKmaXO4GT8vQAhH9KjgvDY2rkUAT6/8nsBYmLdNYRreS6XNaG2BkfJ
7wWI8ClbqEH5Tgp33MDif1KAuMZfr30KIIeXhS/Fsvnvr/kI4BwyJ8EFGoRs3QC2ELC1jzwzvEVt
OBxKb3K2hPnGtxJPxpHwQ3WC0WReCgMCMp7L0FvZvV4+tfHIiBbbZXjsAWtsMjfP1zLiFi7oW/ce
hodA1VlP+qpuozBvtZuD1xF2VRt/dbkcAsBVrNJLc443uTEQu4Wk5IjHrLrFWjJeQzBTpFuWSn7F
SWLu0Rp6BA+X4g5gbYjPQPoftWNFL6gF48DL4HQToaL7e1NZPlw3UAqzVeg/Jl9CZ4gIufo+eSQD
e9YYJ9TqyOhTY0LBIZv0aYDusiVieTQBFi6HAMIkaKjDOF+0zClPFUvjh0RVJrP1Ad9HBZnsMOVx
9SwyA4qaOeUbTaDaBLJagSRD+9YuAhHUur2McBiN+aUAGny1eZnzqq2NN42c7l2BsGALz2Nip9TY
B6YT6OVQ8mYwWrHsEl2dbIY2gtkeVQgUoXWvQkmQlMmz/tokbJB5zkb2o4Wt60KQubvJdaRqUjnN
G7kJIWOjqf7mzOFPF/Pg5xCrD2jRRQuFjx6/qQsPmhH8qBtWZP8NRVYNfQawE7HS00WRY/HdEwUq
by6DF2kPCRpfP7trjEa7lXPtsXazmBLWKIA5SBeJKuZa/dpl9hjIDJGyCq3o4k9+iKJXZ0Sdthxp
cdmGByZl40b4hjy3ssO05VmoBVMo0UklWB4BO4i3hVYz2Zygut8ip8qucUgI5KqxmvkV/ouHpbVq
XjWlT5e5a/IgYaSBvtVwT03XoSMsjAb/MelvEC4wA+3rjqigwpYzkTqi8XetAbl3YIVxiHQsibnV
sU9WYuCsoyeWnPFPPrvSHcr1/NOJNSbRckGusPIJ4YD57uNcatp6nDC0aRNy0lrzFlI4pfFeHzT+
ML/LHywrm++M2gLuM5TtMdadW1MtRyPCahtz0abG27mxQ+E+1ayAiZWr/MAxWoc9dtocUae2n1ky
TgSPJ7N3rzVj/NHHhU4DCi8q7UvnNocZFjGtBaKNtfZUJ+lSysSZSYwzKsM6Sr1VkWOxRpeQHkOt
gKIMKZ37MxR7p8MRriGVr9cNBMGHlFoTJL4ldqI0ik01lcZJB3NP+ZjN+3DuEHtg+S0vBMiFYLpz
n/huCvYwQe1o8m8HmYOnzJL2tMbQOO+4ikroTRONTtqzGyOI0sVIZTqmvWUqKoKZCLUzU0bnDfi1
f5HenAfKybJ7RAlq0yst3qHCh3lV27hnW978oh4ZKLttuoxdq+JiDSr80cwWsqYiTh4LupNd54cj
Vjui53RQ8K9mjiMum0wWM/7QH/UGB1SZDx4rGotllRRJtxPJgP7IaWo8h6y5V5U+814MFIb1Wi/i
ECPdlNfbyJkLQCqsbD7Dwsz3rq90kkH6yLvLLakoRqf6mDl5dVB6Qk6EHvYDGgGgNuisoHHNaGne
WoxV2ya2ssecZ9xKGiGqgrBAOSfKRdfQEYorEyMJmIM4P9vZkIBQB/fa511/15tNyMitTFnyd2Xt
EEpnIxScu/JuJmlrTTXqnZfeJMi4m45Jxd3gl5l4tI0UCDY2PIRMc/9jHipSTfsBVREoNfZb/eB8
EkSKgqmEofQwyVglpGtlsG1dLIQKYWBHLpRvP3SdlJeeDR20p/RTN8ZjX7JunjR23XYeasyyZXxu
NZ2tIWTpQzVSr4rJT16yurXee0v3zLWbkcs+AcOx10bfs0+nRanfxtlFfU/9uadTbm/41LsfLrGL
ePjp3tloS/8hmcfooIZ0viLu6wJhj6hcvMl91Qst1EBQ9vbyHC2ZX9MentsK1XEeLk2vq3VJdm9G
Q3OuvR/loCxKdi961ixP3jUj0LIhZGFid61XBv2QdA60zZ43MNam6hFPmYcWqVKPkGlCgizgfS2r
lH5+0pWOooN+I7ao8PLYJiwGmfKQJ809yv3qXMOrurR9DqwJzT30BeWkm6bmMq0Yy22V8Jqtzk23
IZ0Bo+3Qwq8iUOBsEwD2GDpt9j1WdWGewzLCFk3RXZ5aroS9i0t6iUWvuj0SC29cAQ6l+Usaqz9a
NiPRSWbknufI/HOfnyNsNdqrPGsaUI6Ak8l5dtwvsLLiHLs6gY2cmxDYeDAWzKBTnc2eoW/tcsRk
Og72tcZBvUtyll2ZKao7wiBIY9UIP0KQJaMPw0hpRvzYUtfaitGPxcp4IZQMnjIb5S/TTb3zNEvF
3dRr1sIhLw/M966mFV+RsyYnbZTaBrSyuW9mqd8PrTc9+mY8BJbhajdFFututHpCdnvS+ppcXZxU
VsesQ9mtfBm+ubmNGQicB5irSZ64GMO9HzvuFaiRs4+Kqnv2Mdi98EE0x0yEFVgm9V0wCKSzJSHX
mv+VujNZjlzJtusXoQydo5lGANFHkAy2yQmMTGaib93Rfr0W8ukNpIHMNNBAE1pZ1a28TBIBP77P
3mvrydlKlHb3FbvtosN3g9qf9EE6JYKkv72AOHDWnezsefKzM4X6KOw0f3QcZiGeH7P9cu3MA1tC
58AWJlXKW8efT8wTUcgeDH7ZDNmYdTIVlnjHozue8+ho+PV4UVXknKNYax61QnJNUlX/3iQK8FLq
db8wRbcsSmn3Jg3dwtxr8/aQpzNg6IKw/hj72s4pWjjt1Zy0T3ps4j1gqMALGM9PLhvAay3c9Dg3
+LEYnKzfC7/JPQth8xYpiEaVbkRXepnaZ11whdtEmIbvtQCTVMS4Ek0DnjRriqr8mjFIYeolYXMv
9Z5IrVbl7NoyGrjthNBqjav5rbaF/86wET+RqNL3ECaMg1P7OC5kk+17IgMBqYn6u/RLB4dK3t81
BUHXFCWQjn4cjxH47SA3UKDzNiue63EyTwRu2xkct11hBS7SMDZsKoRXwnRTsauilqFxM/1QZP5a
3xLZB01O480FeEQzaUSDxzKKl1IX1Ou2YA40PUmaTWSbMScCkfJmsqKdoeXGt66VySkmS07nEy0U
izSbJ0gB46svIvWqmaO6luxS39zY60N/zKZjMuO7o91lOHt6On5h2UeLqToLPH4EY/lZ77LxnvQc
v8QWC3wObQtOljrZ09rFztscUe0ixi7/C+mF/qjRwBKfSVqCnAEDZOfogibQFBymoesP5LKGU+bG
DKwyqxui+HH/6afEfEnVTIdCyikw0lR719xu+FA6HRnMnlZ8IU3Ge64S8Lgt+IgUqHSJ/9Egx99n
z+LloYreLDcetZ64GeMpPbdF5LyW7pAeq1yfAtvw/E3H3uqjEc0EMq3jf4mGGZJbJGlqKHwKKhv8
Hs3iGWdW/IDSIUDsWzqp3mOzANWqIvzCep21N/4IEVIl7/N2HvXmkHG1ojGq0+NTOvWYSlrGc3rP
AMO/iQj6LemJlPQGWgHBMHyoVOQOaTfd3HrwLgvb3mcrMSJQ1xV1S1HiAggmjzGRUWAuxE0hSspw
OupzN5qHWYECngqzBfmjW2ommNHnmBzjmEDdzrRpOVQjoyReXwN5x9D8j8lY6tecqxUbtMrp2TI5
grgXsdCNhdEizCuODqfEsOiCZbl3FTmqMk6MIytf60FSmnroG2v6w3MI/a3B6/I1ZoX7bamFoGRv
+OeoNWpMCtH4NDJx0u/LiiNoHC0+DH1aPou00kuitalimiocgxYVKmAcoCQnPbFKYEhQ4A2t5TC3
RXehSaZF4cvyu+5mCAgAI/I3jJXxCwVz8UFoybidDF5Ithvx+odITZ9TrctzbRjONZVW/5nVGv2y
orHBoFD8kHuO9DbOPOQnxvduJ7gtPjS9GUEYqKXz5Med81a3FfHzLEme/p8oE/8/aQ6uaf8fNYf7
V/YlFdvi/0V2+K//1/+UHbz/mK5DpPof3YvSh/9WHRz/P7bH3O0I3bDhca56xH+rDvp/DMP0fRwD
pq3/l1Tx36qD9R8kMmw4wrJ03iVC/N+oDjbK//8muXF6+i7uIPZoLosP53/bpdV6MxEgUhIrdCvD
lNcbth8e8/g6NSlaAJDAss9DZIM5pKmJYDQn6i0bn4F2Fc9dZpwrszkY9mweBqv7staSt9KM5KaM
7SbsB+AHs6I+14vzUzR38FobywJM7z+XZho/IczgH2RZJ376WA2h47cgM5tcBKzUOUts/xu2WvSj
02SYmuIhVWV2Ge20PVg0TnFxcZbTFGOj9jOWF0kH897WtZNLmTQdKB6JE0cPbNZLQY9vGo/5RIH1
IKwzfYfH1ivacxwpkNYO9PyFKDs90SytZ29NxJsF1lkGqbSH5OUUOKE0C5EgcZf6PrInCedEe6m0
armqsf72gA/sIjsDv+/RAAUBsvul3RJn7w+2uDIkAP5MnDmorKq7gIPo13YqCgpsEuGG3+z/UShM
H7pw3YE4dCBwErYsqkCtlewjTrYHGFxRMHjtDe+H+yg061P3gIkprtKBGkzwBBFHKZWJ6gC1aqOm
avmhsuhOwNg92FNpnLBrbQhB/hoSOX1aJS1LYGtLJt5jjz2GDFJVB1KIfmtmJj5UWrG5EtrnPNW/
dTWMIWmm9BE/8a/YzohpginEFD9ZwbTUgTnG0ZHnHJupZUYrxSt5aFwZbV3DKbln8S9D18jeo9iW
IVwpkueXzMfUjYGQnXzdfpNF+aEEiO6K1sKsTEYnt3eFNfpfWurwa264/hibGicdJ8h2GasrfB8P
zuP4aWoErql5u7gUU1eVhUGZzjwzFbhASMBqt4HGHxLS1ZOg+SmcjUOPl+rssr6KW4n9OcEp+qBN
a2w5plF87pB6Ut7OyfiRLK57wIRWcIPZeUVx8EY6Q8lOJLuscX6NvP5PtP2RwxDDxUfney076xlf
heSyYKgjmf7sofI7wuJei2ECUWrnTHUfLNJL6fiZywO11/hIP5VDlYYoTevMOY0ezfd4/velW8Sx
abgjylT4D4kzPeqZAlM7soCg5LEiRb64H3LQ6pALbnyxIhDJil3Ffe2eEo327pbpyHKOXkhPNFct
TmnxKxOgHT+9btPGghkNX7GWYorCal3a+VeuTP+bVpffrTsAWi255xnAM7f16LCNEs3a+eXad8jG
4l720auVEWP2IJJcZrqc+YXPFd6LIkxjN7njRXlci5IvzkzhoU8YJu5/jZXe3NL82IAZJ/0//8lU
+gpUen6C7vOKl6d5ZYLbQqmDNWKa476p5uHgSf/Rjmx5qXE444VKPjAuFA+WSw29gWFxVeIoD+z4
LdLr/JSqLXbE9EmTsbHzuYbuZKrOttWq81yIjzym/LwAP3I2etZf2QxmVY9cFnxifCoUDeIz1c19
Adll1uAZOEMR9D3nuw7Jbbcokk9ZNVSXSrYngbD6SOYqe/z3nzwaG7iUl+3u33+XmMOAoR22WpX2
CAIJxPKlNVbOixkC/G2+pt6G3e+a756pXoGh2CBjoP7p/RiDSIu0YxOv8OU4/XE7P0Iig1jsLfYz
miQbJGKk22hdhuTvdVIBam5gmtd+8w03Efu9DXuqXLBTe04cWmzuThqf3KepcQW83fuyUDwp6n7e
ZUXcBn4z+rR3FIgUGeZ6s755SWfcRjUfRUlEjff8jyW1Y6esZicjAbN7IMuw2DjTTEJoGzuKKPct
GuP278uiLwZCQGIFBpE5TYclUBQQNmCqWtiHbusYfeoWmz9ex4429TzXdk7GBL2eLFGD+8uIF3Zw
GSCbE0pBeci/zTTHqedND9jb7F2FmIAdLMR7luXSCGHgsxPKFOsd0wNZJnBwJitftUUwglyuTuTn
63B9kfE0hx3k3u3iqDXNYs9noFByU8Sq3zdIWRuuge5j7fd8fuLeO8SAsyHJ0QaWTcazls2nnBAe
CGFt1+p+faAhwA/N+MyLgMuPcLOQS1P14Ma0iZXV95QmLZq9gWKmQZl0U009tfwrwGgPK+DWvw3k
kPm7UmGcLMMvTyni7JN7nPR83oILi6AyjuSu3DWKVLGHtwecim5f7SoiqAcUwZCGGH3VmuUu+YK/
m+/RcCy0Kp/WyqJF2xgmuV3aZ6/rqSimYJm7xlodZjV0Jc21fq4t96pHOvQNzyJeyQU2R32jP6JP
H4sEVq+FSayfJuu3RXuEKa92F8OwG8HAJ2VzybX23ST6SGi9wmQgtXqTsrA4Ie5e2ratDti83bNN
CuVk8K5Tba+u/770ja2uEXcR+PE/JaGpCwS3QEku4t6yUhWL8S/9PtEWd0byPRoUrMDkW3OGSeCW
ubvtyXoeB6yvgy3tS2GWRdiVhQ18YyhuGvGICf7PgRNY7CPsis8T8h77dAKlXNjIJcHsN7zyMbdS
8VTyMdC6bAG3J8q9XaIhpaVGU6iQPM8GVtiqSAM/07QLm/f4SlR/78GIO4yOVW8TXp+hElj4RWll
rG4pOqmn9YydhHaiGhJwWFLh67ZleR2U4Gct228H2/s2TWJicmb0k7GkuBZZekWeJzYyUPzUczdz
FAyTqpx4uyNLcfT5MA9s8DfcQ3YkZb5SY+5O8VhZl7KYeNXF2UanS+FicUASlHxjG6M91rPOPNDL
Z6GZ577hG8Dj6W4deH8XsYJ54p4Ft1x8jPCTcW5HucdsedYoqniNqO+j+EGLN1Hf5mcc8291LpxT
kssTbM7uPDfc8jQPPEo+YG58GtYiaIAwnMmDwwk3Bn43dm9pTdMEPD3b/Z2nWU9tJG2CeTPqWIet
TyAew3bU9W9vSf6Q9rjxy127iGMDK1rQFyCrc40g8txiKwdAtvXKIg5TkzacvqfTC2sAhPo5fSYO
nD53ML+ADFibKbVRRudfIhMTtSFjuU9Sv+ZdJQlLEnE2CLi9m4kLxqvw91Ue68dOOMcEI8S3YRIS
bIVGcnNG9wT6iWUmihSBo1Y82eLZbcavQs3tQ1xjEudMrkz7PSW61cf9RLy2S4+J9j5Xbo44kxyj
Dvga3R3hYs1HCdMkhFTJp0uDJQrfMXD8BkISZL7VTUJeykMbJmnWBQ2VLZZm9psUM2DeOIcMl/uW
6pwDo29O5/W4c+wlPzmwfa3JuXvQfT6k+7usGZ1h+HCl1Cedtm+prkQ/wd2p4XNenC8OFNJ7kuym
7KaQpgpoodlI5EB3eeP7Ha9m+dn4tH0v/vSuJtUd0mhibpvH/UhJg+RNvkmclPCjJA9ZAz6K4c+C
258P9vzHhfKz+fenlqu7MTbiH2bYJqibAYHdesngQZQGCp1FWHRTDXwRXjzvlDW+TpOwHye//DHx
Vu8L/IYXvyYZV6YvNViVS0pkPLQ7bd4tAOqCBaxRiA5b7MpOPc1YcLaoZy1VIX23a8eRY4VkOrav
qX/gbH8dhrSkRUF/lMWwFiSPGznZ1hG2y0R0+c7ewLwxtsTbNiO0IQehBSLxhxOwB/1UIS1tl3mH
43n6kuYvaupIKA11IGISmjaYz1C5wrxHiJ5HPS+emoS/6aSYkTtiSYeGJ29n075grIOf0fbdBsZJ
tedQAGPKcqSw1j4EVYSUwiI6eYl/LbG/iHY6uQRP/1Vssv59KRbgai0WtqBDjbx2afpWxzpPXUta
kLgO3WIuAIgGQw+70WFnWV10LfzsxUOW4w3t6yciWYM//RkmMrYlpXXbqrWmcDAKcSLPEZjSr0Dk
tCw2DYKFfqpvq45LCSC3i16xMls6ZnESNJBpwZ2oyX3VSQ2KCaLCCBFGjeqljhJFRUqjnQj/aau3
OglsGSPTpdBxJhick6fFDF/ucFYst8PYZUVYEwRx++55RgdDV2vOZRWxqa7o5CpIhD3oyQj9apzo
9LGueRUPlCAvDVDQgUMMoODNLnTt6FKnNxcPwrOml7jbS6Bvh7IxqnOvkEg7Oy4Pfmrfs/VyEMMl
ec4LEj5oOGu2VqsDDdDkvqxpV+9S1m0WtRI7HyvjRvNn+fwB8MEPC4/+13jRras752zo5MeIOfW6
dOVnnQnyCzYJGYTtG8ug6TbUcgMrFuyRXumvXcYmIUsCPTL6ZxtQdlDDv2Kg0naiHSilzRIaQQd3
3VnPPEiA3NDoZnnpPYYkBuLhCm8P6rRPVzCRLppsnGaPSx/XmEsLaUR1Ubi4YNVm1kY3xjRvzCB5
JPO9JysUplkag1Iz+BmbxM+7KhNXyL/HaO3UygGa383EP2YlIKp6sN8KzoEwquecqgsvsBs7fYrb
mNcUTeZnhIVuk/F52ZmaNp+6MmIDOXObxNjQbC2DPHjfi/mlHdzXBPsNCMOM1nknpq+RIuUtH7D8
XInxa7BhGqR9qm2NdrQBCKxJB7LXQewXiiiPPe0XxexWjvj7FOuxPdpBHGZqNPfsDS+l1hvkJnu1
L3L6G9Dy0eSxA//XUwLKP8LnD3Ix341L8dIuFakicfeL6tEQ+XivjJZbbkeLCzv77riAe9/j1oIS
VPGUdJ0WAvz9yvy1mcedaVJLHUoWkkiEvJNuedoNQaElsH/gfc2RLkK8G6DscvOP6MwPNcbFoZud
6j2jwTFjzvPnZjj5OJxj0UgSsrIM3X6k1XjKd0qmT31VTNBhjBdJauGkleV1dvq/bc9CsGpzFhg8
pGzu0gt2TRjDBoU9Oi+e1OUWmNfAGunsIFe9J70/EUSkIKZIJSMIT+0w9siEQ3sa/LOpFQuYK+93
58lnVzY8/PrvRmHZ0MvhFA36tOO1eIS5YgdtzRMzUVR56GvntfdqFZiMkDDoMQyo0vnt0PG2c2D/
BRHXXFIIlFIkmRlUfm9R40LyUG0Hg9odedAH+xaPP3VWklgyyQFjWMWCR+zLeG0ZePdF7D1q9kS8
wUwOnWWIczrfWxc4gAKTe0Z/eh0TWIKFMn4pT5D7iBbomT1mPJMus6iVRDwc62FI9QPBv3IzV/6T
KVV/cIcEHLR1kHZfbfVRKlj1undms2Jyf06HZ4C3XSByCv6MFhIsce2RdPsxptIaXOU80ajoTiSj
6PosslcqwJnJzb5cgxJbMfYW3JiRMIgPjacdsPUzYZ+AQ9OQvedO3YRFA1NWNOT+/Nmbt7PrHGDx
vfnDYO0qqDodr6B2Eb+VMvRtXlDzCAgFOJ5JhQwfKdts9kYa/3bn+YvCVT3UbYY2x6Xl01n0IKoe
W0q+th7u90e77gLH7LTAB8m4MZwamFKlAEfM5nDB+UBNuXUntuNeLS+mVcbwxtDWU+2Yc3Np2lYE
DlAGXmacr7ggTfwP3EUipEYQPB0SiEHvU0V//HOhJE7ajnRaPzS0ksU6EVOuDxqMTNbgfrXNNcfa
S4NosT352sWs2QtPjMai84oQ5s50hnXKRMWakv9rf0mdWd/hTyqIa5OJNWVJ+ZarGaAfmBtaPw+x
uOBe9miSU6I52nhSwtycSHYAsqW8gP4u0Vd7H/unPtD/PuAbWQy6RaN4/pFu3x5GATYb6h4wiiLp
9zS7rPDhJHnMPI5lZMlNqy3uQ+TbSEIVr1xPVd05/YdtZ8kE8EggFJLgKL+i2Om56IPKWGbx0EgW
hLm4ZFpv3uvVzSOsno8oVoBQJTFAl9rKd3iN/2QV1XAmP6574k2PiHbNQ4Kk82LAhmri+bUvPaoE
VAzRi2BnkCNwBbY2wFDp/Qdz9MRBIKWQK0upiCPcGCV/BvZOpPYr+znBbL5zmyWYRZ6FfDimx+p9
KpzlGSMQTtytUrX33PTu3wkl4+glWqhKMp+m4ErelCqnkNFg5KkG89g2GneMPGNnhoRYsEU8aiLb
Fr6W39qC8FxNt19jEmvlQKS3uwKo1eXzdIUrPx58QNxsMWi8lwY8Xuipe140ss6fFvJ8DCu08lDT
4+hOEpScnzu6kB6mlberA9QHgsBuCgrDsAO77NEci0JiTD/cHfd6Xv2ux2G+reV/sZuDoo/p83Nn
E2xN2u7Q0oDoYDrCUMRvF5svra3ysUmm00QWiEyt44Su9mrPxhPxHw0SGas1uUka8wDHc03LkvnM
hPmZVC2CnZUduPQ+KVej9o/GZFxtzrTNE/XS8pD30P02XWpNW3KAz6KvgdXzMlBTnuNRjy36P3Ua
fKz0LAhQjZM1bOou23Ou0xfsDM96mU6seCgmjxenueZY0EE3UwbWl+gfgtU7q7LLAL1mO77ZvkPv
eZSixZi4GBwEZG0Zj0Cevrosb3fF0u5mWl5xquBxWuhB2HSuB7GgZJWZRl88IoeYsYQXb7bvzNHY
QsKKwygGQyAqCYwTsp/dOcm5nzx1TBd/P7EKPsQNmeRO9rsVLjPFaL+Z9KAk6FAv9dR4xCICQCuh
7DCh2CFxP8aGcxVBmcx4GZ2U276avr4C1hrulyMhntpU67F6ADWTb/EJvDXjDUZ5uYsc92/fxO/1
kiEjKIFIfEwbLmxFYWqhrH2HnYNPoMxSQH2MvzZ1HZE9uIFTm7wgFosNRA6fCzUjWUN9pW7/tope
HBJC1AYctgAW9G72OifUhEEFYwkI2ar4J1kX07nqFSDkY/1pNKzjrD3alpgOHkavvs5+yYGMeWs5
n3VZdkQJipmF5wxSwE2MbdnirE8zaW0t0/3opvg78iKqbyHZhxr7xM3QRBQKwS9KFUWotbQIO/np
2Sq1dm/F9Us+OLic+vEHykcbguHHgpB6NyIYP21cr+yeCJe//UMWwVZPOecpcB/UN9P/o2LjHuno
Kliif810zaHUQc7nXTgPtftQE/TsegO6qQvVXhoqMKTM+Ixx1ZFjeWEdOfJdFS6XL/S2qruCcQ2I
X4G6xq/KiANaBTV9QE1nVTTXSKXoY/INN4BBO3PEqwYScAzqcD9iaGAwGs8kc7xDPiqseeeocWHl
zURvDORURb/EbhKob0W1kEqBbOKimiftsHN5yjh3vkYL2IjTE1mWOuW6Lo2beuQ/UZL6F7uCGXYZ
4C5GeqqYDSf0X7q0q07cSGCpt4Hu+9cxHoERid1sOyy2ZXGtU9faQ8D8g3R3pBel48kQf0wis3iX
QGKoRu7T0R7BT/AlY+kUp2+tToi05YN7iDVUrxr8YpZ+YW16nQ0qD9w6e9SGtiRTbYOfH+xvfv9X
uVxTIJ1hnBnopuz+HdUtQRS5v7j1vvVceKXDk1ZPCpNbX9PhOjBwSD4Q5c1UPBWDm9Nt61PaTD3b
dtSIAUc1SEZqJ8Evdej1i9ED9+6cDbw0c0tOEyKT9UsqvwxA50Qx1RjA/cE5AhXeMhgfesUDFGUI
lsYEhcexcUZY+QTIUHe3gk3WpnYWVAoQTYDo/de8Nf/6dKb4bnRgm8Zw0dI36tgitHtjX1vRyLoD
k5pG9rkyquEwFPchw6pMOSRZ07SPNsPqPoiB2QSzRfeM9Ek1i52uN/VOn3HyjRYOrbpC99A5B6Al
Q2ka8jzoSpTMacSfgDi/GaxsxoGARpKUw2HF9jq2FAHMTG0RLXlKutt9okucxmwPUvqRLG8/CoPB
WvFXX3gSFDvIpnafFpo5OQ54PEfVc7/N7gW9PvBnf0zkTqxj0aZXY2Db67dTY9quHqpyuMvR/FuK
7Mcv8ekoB6rd2EabVKhv4RfUGSXuan4D167Zn4zK8dkDcbYxl3o7dCuvzeNvkcEmyGftFeqJ3kc/
4AJ/CZYYytd/qIVW+IRpeq9LhhGbReyWB4zTuMDSErGFxLlF9FxTEKjrR28Bxd3l7fMSDSkJ/PRk
ACs2Mn5FUzI9VCbK6JAr/iBTexsc/8Wf2qvd8COIG5+ED/LmnK2M2Tj+ZH1yh/F8GJYhx7SUL0Et
DXEojAwfE01zC4yCGQINgA7+eNpmnrk6c8ed599218Gz8d+Tcf0um/TFmWkrTtJ5mwr3PMWdgXxH
5fBkP9Y65qixwoMnsN/ElKDTlLu1FbcU6nteWebIcICxxmDRB0x0WKemvSoYcYamBaDW+TvXu5ma
/8La+zAVYNKnoCWyVOZoaKkWw+z3Jxn44/yaa+kTzptbq8mPxDAoraL3NJbcpoEWEpaxrTvVtc2h
q1GDcLGFyT+3T9xdhr7KronewCpgqPC69irgj2lSu2LJwFA+YV1pztnMZ1p48zsRnCrIspKjMY2N
TaF84+q4NKFCQXlyjgXqyNkf4uWcxkO8L7z8TwPW8JGP/G/D1hE4HPunwlESVb4Nz7sYIZyYBdUq
gruNB7SsozhBTX0TaKUrfiXNT2VQNaQ1DVZ5ME69SLqj6xbDqdPFD4udd0i+MAmnqnkvRl55/ryS
QRkWm8wWQcqkQFg+0s597780DfMcCQkIoVFGsR4ZtaA0ZAzxiEv90tLaZXN/t1gE5D29PFTleQeN
2JGhc6uHBtsxd0McB8PRCBM+hQBTlbpb5UVXK028kGUaxGLRM+oguyXG2F273jv2mOSS4mcwiKmx
xXKu1wzoXNjOrX0tuqgJpOj/8HNoHjAgqK0qxXJGZRu3jRIUR9T0E6KMIKVIbOlBAqYjZCHiH13G
fCnXx41udFlQ/+BaXRqYJX1MoDdAAPAj2+YgT1Qs/zhwb7TK/BoN9GRF130NHrKIrvpfOTeBUWkP
bk5BAoyBD4yIpynCDMXg402hAa4NnFr16Rd92LX1TEiQ9vkKUg92d3KA0jjRUv/dL0mPqvXLmzBx
MwfzPnSDejRvakF6tUb9m1Yn4vHYuzfWBOsuvaaa86p1bMQ7opUbGBK8YYboQqfDX2DtV91ni6aI
DfY9K+7Roukz7elLx6XOh+gEqi85x4bzxsvBYs/M2sqvrvjYnf3MbA5lhaaOpI9PjqH/9S3QMu1f
e8r1rReV63d5pc3Zz8UVGel98eEcF1lg0zvGTFCFmZHR4eHeizrqdprQV/09J8zncUZJtECbBZE2
h97w3H/5PouyxbCYT/2Gvzse8AO2syveF7xtTQLXzMPR5GLIxqevvQA8AKbTjPdO9+JTb7YfXMqT
a0J64pgazSUZFUFCJvsjfgfzSVftIVtE9lmMNKtZf2cXAaxIbOPZo0rqkGqzs+8zSPwuR84mKYRz
kT62u5ytYriWpXZNM9xxxC3nTE7PEnHwQq7ll0HZ0AaYuR303D22FdPPZRrKmeSe4+4sAd5nzSEF
WE7Z2bUtXCIYKkZtpzvHqGU4stoDndwsL2Zkf9oYC85YAOBBrvNWLQsgAChiWNAwqNmphpH+pIH0
Gni+QMUv5hlIrAkZadm7Ve0eoqxJnjRUE2DUzY5PG+e8b4A/1rPobnefUH2MZwVgaSuk/Ubmdjxn
rap3aea7iEKaczKA/vbWjNk0VajNRSeAScqZ+rNVtqdl7QTn4tCY46HEcPtZRDDxyFGS95mBOI1T
SVW6h5Pftyve5qXf71tR4beJJm42/Z8m1axbPLuBvn5+UVTYanDzY6GGeIrZ09glyqCRG+zA0W+t
YduQPNoZCEh0Ki906+axGRg0Eg31KmoXhdhjSb4qKojNGd5K5tfqcXRZLUvO2LA2oucKPh902clm
WcQEQjm2wLseTjkkFCAkF8EeCoCwdkH2AARdmCih3taX8Fvi9rWUHwufVA+FumEPfav0/DvKEXmF
4CNa+kc7K7rPxo3qfe1bkttZMr5UBcab3gpBxL1WuvhNKGvm9pS9mXME59Tqly2avAgqXUKWjLDo
eHjwH6p4Xp4UCjYxWwfq0TInWyzZw47aRHfnLcBvmkrEt8z2z1XWqMMyZi2W3TZFPDXnDWPX+DLG
K0xt/NH0GMY7JNqNMdk+wFrwSGwXuzBVjG9AOagksiIO14b5nkQnWrJyOU0w0UNjwhZBURIr72ra
QiGNXziwmicA6sEyTPHLtOxG5f9oSVHsyE87sEAhXC6dyVJk9oagLW3tHffUg+wrcbBTtp1WbeKV
nuW+aLs5iFl3Ivm7e8d1yh1qdEuX7zxz223nra4xVWd++1zVMISxY6HFqPIzjyt8ApKGQ6ox2iKL
jnmPoVm2S3HAAP9Y2n58pSGBfTkFFQRj6PSTwK81H7eaQ0+DJB/2ZOrtbeZx3Dks9Lamjsw1UyW+
S8mInBpbnGWatKeMt+RGV5NzXIlfKyunBWZ09txIHP1eu9fzaMAuBk+m05qYDo5kt2Pnu8qwcRLk
8s2dyKeAUqkffHKruuHWb131hEB8052mYE10wQO3fKUZe3E/6o+NMtOwsgc0bDgkYWSXGhNL+p45
C/o49hl2yCx3+BzvxnKa74aTMQPHmOE0B4iLgFuasZBbh/cOoLJNzS1btz6nzE9boTj8480mXs8a
BxjbJXdKawPf0b4TyH6JhT/sx/rT62FGuesq2b72Qh19HY8Z+83yYDWkB02f9WixrvUVyGIrST6G
uYge2nS9eNUm6Q+Z7TCLc11szXgvaHPaqnjuido6/FwJGAiZTltN4yab8/OBuVTr4PWy4pi4Btc+
+oaksJ0LZeihleTt1m3QURKA0Bs35sLr6O9T5boXoOE8L3ZrH4xmrQSeC6J3OHz7ds4flNYGsw0v
l0+Xte1KLBCix66gzPmoYCcdUpUMNxnZr2lvPecpuMZq6f7m68vfa7V33RqB/88lHUv5TzHpZdDq
zhnHiL6yaFHks6Y///uSLOlzbXOySGwKnOY4Gj+icYgpUJAx8m50ZDiPnyjc+EN09KCnVfIracv3
oUxxQdMjOCEaXwBhfLpdF32oGe3Pjg3wdKwu1xbCXQLof8sh5mxdlUiWvf4LInRDQdrS7PuFIVJ0
XLXTvuluHpe/B0p6zkbGdqKpxoe08iA3Oc1T4Xw2VHvjmJ64WCY6TXwJck5jEifgcH4ccGU75qgd
W719oCWWoJOOk2iQWdB5Ix1qVKf2ZbfLPdbBxOUiqptUEviTnu00xZPkYrRBi6PshUonWjaWe+46
1quLq80hi+Itrf7QFsUr+IjltJjypXUmuW/UIPHJvXvsq6jK5gmykcuuZcNcjMPSey85qQKL+BTM
+f7RTOiedr+7tl1oPYEUB/X5zXd4ibDBszZMzvLsZc5NdDXxGdB/MX3JDzY8xYf/wdx5LDeurFv6
XXqOE/Bm0BMS9KRELzNBSNpVsAmX8E/fH+re6LPvuWbWET1RlGrvqqJIIJH5r7W+9edXea6rL7pA
FLDSF2Rs8Od0x64AKa0xtjlLwOzNfgx7QTklpecEV/qNo7TQjKJx8qPabWhU0una62HWU3WKIim6
6WIcjN6FVZxGjz9faKaI4mig66I3Tu30rpTR9IElstpmA9UVreZaCzxf3oqkpnPRO11bVRqSyZ9v
DZG0RzuI/kKuoQps0D872Lk+7bP4BQsItoad5kvdrm8aXoilJlixXWje6wk+PlPL/BZH0z2j0+pG
Ln8RBtZwx+GK210THZWSUryWTfFbCzaCB/Sx6FvaLNQZBskrpgrV2EeBI7a/prlTw6b+7jTFxmeX
FP0Ggw56A02GLKVHR5fRKaaAxB+c+IzjirxgC3GcFN4yVK3u1augprl8fADaumtL6xTBGHurLXzP
UKM1/zjOJMJqvl06KcQwXB6OWwdL/ETjsUVPJtBT1TRf0FRocjsug0zr9jhIg1e6KBfaiHrR3fDD
y2ME4HDhFEFz7BI64auy/i5shut1ZiubrG2gMTt7AwTvxlOSAMDoZFzzsd+Vav0dhOqnKYiFFRO6
shZRl8diS2ahL9eJ7TiY5HJnEzVQJ1E9gFRS4Fs2DQkJUR8Ll24wGtQXzN8oAMl0gpcMKZNKfYIq
p2SY7DYwKQZBWo1zMg1NDefi4EeKhpbPGKCTE9HAhulVJOQniSPUXay3y7RS2APYnXMQmKN2dmbs
lLikI6+xsNgm5vcUSf0klXZcvKXLifpnMK1lc2h7anBcrJwRR20m8oYjafLr6S/heQZF+U+WZYyh
rVArKVkej7JRAeuXrNadVjM98N7AF2dHOLNLOY3tYbo4hljq9VDQLd8W5F2A8zeBhQ8x04bzqGs/
Ru4OO0Py0MBnclTs5hyPqOapi/SPKxPVCjEMqI3QXiMMsmpj34rAKag2aMdV2apvYWCPO8fGRzhv
VEa144uJ3UiSfBOO3TBqgkUD6j0B2eHlftgUO2IcNPMYUl0jXrTAT4S21Eon3ElboU83ALVWW0ru
lxZzH8XMWFVasWuY1ZauU9x0N8THWED9GzgM6b2VnswPt+/qDfEQUoUczY/N//1CZitfMYcwIHt+
kBXRr0wC8j1LKvHWhiqoEFQe+sI+1vW3sn0xaGdbhXUd7nr+iDTzVToG9O1Je41BzCFTRMUfg66N
3Y3DNs8AiER2Zu3q+aKZM0DPOhzesRzuwGITY/IcgnN8fhAGcXMEVrYGTeHXQIGOpUELYtkS9elT
uZIITYeoMtm6ZCP+DMBZlIKyox2k5r7ULXzajgSszz7e3KAnGsuwE0ubM6XfhErB1Rab0ER859oX
PduvqeBpmce/LBkw7xi7QzFbMLpWmQ89koFG3RG6U8eWYTBCyr5WOuSAGIP2cuwnCubma8mZC4FG
kiroJBN8do9zNlsqypqSbvwJo7l70sSEVXNr7P98++dXlj58tBJ88j9/q+jCXwQGsUUJu9/HRn22
u48Q49NuMnuqkot6K5WOccPUr42pQHwNZLyyQwJvUdHRRKo5F6tw1oFM8tcsAsYDAEDcWorMdUHf
sh3TbKxCsk1KDXAmk4pMPRY51DhZ1Q8aMoItMQJzGXRkCWrn3YHLSJ02xjpgSnsr7l8EXrmFqqOr
YwNDxcgUVrWEQW5ErTbVafcMIDRrcZ3tAMR/Y42osCpr5avCFV6qc5lwj9mjDmKu5ABkd6zSs+WM
rr5RBwsXlqcHu0HXglUuQ8OH41Nckygtr11d/XbC8C3RlGZtW4Nggxg7Z6P86Y05UiDZfrBmsPmX
MS7a8mnQfYWZKI75PMph0bCLqfGWKvZpYq93aJKQVsbO8nxU6ldX9upZERnQYgSN4yiZIQcULngk
M0yeTWtGw3RHtfGPbrFDqibjHbbFxmzD6cSsd038EIALabE/f0flVDuPpwyH2QkCsCysVYrT4+LG
RB5V2Mh+M+/cElEFvlprJ7cZsrdWEKjqBC3kUItRdo2lngvW28C2XjqLJbYppyVC3arHU4xbbar3
1aiUO/wKuzCAzNhiGL6mlbzz9nVL3J/moS0ylxUIp284vamWENR6UjstAoicnlKyBKj5rbKGk8O5
eilLWqSnpsufRMPgJzrx0tSRd6ZGVZk66jp7pSg8d6j1rCJDAIO5/osxi7VqPHzoocYC24aaeFHy
hgAlcJmhAhla9NnNdUpllbjebnCj7JJFuvbAkLcnRkjys88c3uSPrhonSqLFTyIoNmcvk6482Twp
3/uiK9ZYsr87jHbX+HQZjVfmGc0qyn+pXTv4nZuGWyotMKGM03DVGCfHDCihLWNxwKPPAj/YPBSC
czN433TQxBev+ok7/Cstj6l1VSmXevyMpErHc2gTaPZov8NZ7dQIwEHvKktP97o3RmeWj4RZrZKg
/RrPSoWNscdu3aMU7/gUs0VhuZ+DjRTL8HXpOBS62p7+jpeGyqlbRVEhSO6WJLjEzD72wbEEikRT
lXIx1SY+1ymHEqXmzlJwMg2iAl9c2hLXU1wtOmV66WU5oV0rn6WhxngvSua9VaicLZd4oqaVyqnS
spRnUwwzHu+4b9kiuCQcIOhG0Nic5XG3JlNank08EILeDB5cfLJVy7WWs/vYjoMVEY+R95rE6QUW
BLYqWsqwbtf2Ms7zL04zW0aw+cLEE6ba1fgSohsMatu+4loVa5ECuDeUNLo6UxyuCF3R7Ivi2ZrT
G2Nr9Hf4J1iGAgqyG1pa4Whpy0ij8pgYJbM11Dd3xE+QlOCLUulFC89NHU5Rjk3vt7JVLVwybV1f
o9BzN53+AVvLWauTaz1Hwzw1Hq0hCcrEK0iGDXjfYVsBgQfOxba3wPkqpp7mYtX5nYGDmduxpq1u
Vv2my7uEciil4yHI36DLlgm/Ei2NkQPWGE7NzrKclzjq4b+j0p0i10pOZpHzRlSsoC0c7Qikyl43
ghu9BzjQo7FYugoxsSEcP6pRD6+TYcabuuRq/vOtO47GBthXAXYtQH3g3V5g/YTMa7retXU3AE3M
V9NXyzIma3KtHVcc/nzjMI06OqTCyTQzl7BmJPBoAmNJxgkQzIBMjTMDZz0DZtPXAnbXPCuYnwqN
47Ye4VGnPM7PdOLpjKWB2bQupGdlOHXzl8iCZh/SfMKhgFEU7tSN3urINtOOuIl2lZbT3rLyyRN6
XE5J72x4SKV3DaF8F4cxjW02OC/we79LtJqbQOGlsuPWK6F7xaEqFXwLhtnzEBJVdYsSACp2n18T
WnKORld+kYTtr4yvGjpsiewj8A7DYux1xim2dYTqG8CXxVDrifInSdqKPmN6boxpRWyXU/Jsiip6
75dDy9QyCWtKWBHfrda4jpqmHVo+85U2eAe1R7wphyTzKYZqFnDvbgql55NSx2tZ2r81t2YOJ74i
Ay64JEW7Np1y25BWZHeQ6zv8oEWWOJyf8dqPNiTeRCQT0WSt37MGTByDPLFVIiJ6g3Gbl7RPZr/L
qm9saj9wKzklKFVvGj/MAg4rf0AqcXMvg6hbxW4BWqdNeKwqrXPtIrxStZUeyHknU+3tjYqxnu6F
6qqsSoQ+q2KzR3RilduGuqx7NVyPQetid6PYLi+rI5UfYmXUQ7qZPBpiSjImgJPKq2K4h25sSUVk
PJSImk8coywqwhLlLTDc2RIs0ZGZQC+iFDUVGI77nnDoW44qCxhvFkfqgkkTfgQOFF8G1qI3+pfp
v5o+8dIXT1VFiXTbYePWwj3XKretQkvgxhw78+Flw3mgB2Wp9C7zKQu0smXqPmd4cU3dHyV3vJtr
hDAq7X44/PlWTLTndSk2RrAT1EfOh0F2G+WtttcTz1fiEGGOO9+41x0HsDpEfozs6FTFtXdPe7vd
a4iRPJOHkzLhfI9K0joZvTI4sGmKttG7cIwp+XlY1ZCC/mo6do1VEltHKLvfIBDdJVmSvVYY2rVn
SlVmzbmWXvgIJI/mxl3iUjD2XQpEtq0pwbOmRB6rrnVesHJT/Bi77rlhzEjyvVw7TS5v7gx+zkJl
LqsMdyEa3RryMHJ3CjNHyZCcmpRqCzczy3fa+MA7ebLmITJ9M/IPGWON27kTzZXAfTOTA03m8Jra
cW5m3VSxA4qdVd2BZ3UrMcosyg7/WKoRcpktksySLDyfU7XVB3xdupFpRL2ZJ7Zlb5JJscyjbNVs
27fO2RaNZADjTjAMnJ9BksPQA+egraxyqF9k31Ija4/vwsnGDbSmDjMF3ZaOYKMTOafM0h5FaMU7
UIzIJ8yU6goF0mDa1U6qdqE4HJp1byQ73IoTohpecri2NJnR0d6PXzJy9KUuKLvIXQ7Cai9wBEUG
Dc1Tdps6TjmxU90blHqTZWMTVRyzpRljzFfl1VJqylRGnDZGcmtAJDU2/lL4gemu6Lnjg6QWvtPl
GIxCVLzCNbp12rpERCvbWmdBsAnc9jUrChqUY+MaV5wx2BV9W1WD2OGFFCHK7EOnOUDSx3LALK+Q
AYMAP6a/hZbUJ6crplVTCqLBQdocqpBKrmyW66aEKGn4MELhrPNAvaqWDsugzR54sPAQ4sbFllps
laQK7m7WbuQImSEQ2S9wYyM+zWabigoZh43KIhlmmSKNYyzBHeCsnJCniacJyXQbtJ30IzK1SyLN
LW+5vgrGbPJjOt2Ow6erKQNLgQKxu6Xtp1HK19yku4drXF3YcAS90M7Wad4/DN7Y12zUkh0F2Z9l
AEFatRs0uDjx6Vl/D3J3pkRIiqE5e3CuQCDBWAypxVD8NlX4yCfiSxas58gzH1IxyDvLaId+R01l
xiZhMvr2yLbe17uu+Ax6PlLBMWuqRLjlTBHbIK9yW4e+XMtFS+Lr1MO6WjSkFdYkAEjXlQVQEUfu
sXd8YYgSbM3iGp3G/oqFmp+ajpuXLdKWzaW7DL0g+XZZqBNB03JWm8oCrI7ujzkw0pGkzTOLYFwQ
51A/B41GMDDhC02yU6O5rdkSeXsP2nOhtxOFh+J3kcVcggx3N5hhsdBb3jlpBYP9BOud2+bAjCx3
RWZ2rUqVHEIKVitV7V0TYyHOEV7OLiO+JFfcbZsyZe1SsXGd4WojCC3oHXzwMEaqBGUWdy1QibxR
ltnADL0bWhWyfD9udVqVSIJjLbCnbdj3JHEzMK2cUEs/IES81qaR5oZo2NJ6BeY1tJ5WWx9VjUew
WmfXhhkVt2KnL+yO+1RVwrNdW/RIEE8RIyYT3OIfQ6NVfpfM7RR5ArX1YZqi2GQQh0DPcsYgYbTn
eK4fHcWdyDdwn4exYm2DMlhac7cMW9y9rpTuNm/s6UiqF8p7wD3qOcp46ONyOgwyDzGo5cfJtpQ1
E+Rn5oTXLKRpxu5+t02kv+WWg1+KRg5bG+YpAi0o0kiplfbGbo08xb/spC92jPnLUY1hb+NuJwz9
qQOK/7AUE5eEaocnHfPrQgE5tsyThNBGDjLF5pB2MZCCOGUPySIronIbEgRf5wIulT225RJo+7Tk
BNwAEj8FpZiTkncPl8i2AOHD2sVwkt42j2Q8kqLLeQrH40ZvbnWfdGcPaBkTjf6sG432ko3pOal0
4Ia9J+5sKdeiAlBltYmzsMwIG66Q9c4sxSmZYkHLk/jKk+FB6xeTLoiyRxoBIK7aBo8rhyRaQ+SS
2vQFz54cMOA8UqYMh0OBom6kGwar0ZC3saSALhqZ1yIT0KhkBr6JiKg36inI6q+mM57hYAq/RT3t
5ZFCDFMrv5OY8tOsQj1SwaDtLTIZ9zSeSyvxiEPmL9Z0A3Qvpma3L3anrSmphay2DTImypraMdXR
8NUSuOrPQdZQGpVrRNovNLY4BzYWMLF4VuKJxpWmu9M9iSz3WmFoNMwUH39YvlbzMZBU6Qf2K4el
mX2YGPFix30eHk0Dy5YMRemLqmRRc2S99oDLmnH09ud12ZER+nmkYnQOpQTwb9PQM+lb7ND2Jog5
9oFQwUerEFKHF2cFPhSCeOmFTbjvw5KdjjU8hsY71qp+1Rucb2lJXqSQMJWJq5eE+fH1q3/Ree7w
sLcB8w9VswvM9pCXmrahTEDb9pTU6Z1nri2zPcO4SU5/vhBRD/yhdeRNPxSVVvOkCADS1Qr3fh40
l2LUFZ+8jnitY7I0wNOinVdDbZg68wQQiitAM5SX1M1/1K4cD6ojbonXZWRtxN4x5/ZA5pq0XvKv
pHGBB3bIF13j6ifhZSnerPhIXkV7tbmQTqPh3VRKF0gS7AU/vMNkTgQAm5V60C8duzw983jdjouX
Cnu8Q3rTHzJtQlFX9CWCHtGVvkPBxEa4DAZ6K3rTkn7a57ZvgV5aTy7NEBqVWpptg6aGBVza/cOe
TAWVElHIQjU+EXpfy5CdflXelCGm+w6L+CMC9YxrbVV4omJNdYsT4/UVvTL6EkxBQSSB25WE46y3
ZxzizNqXOe5HS3MPVYop16pwMU0NXXj4/wgTQHpqPFqT9I71AN9k0LwM0PE+ihROopan52gYC9BM
nnzyG5aZw9bI8vea3Q2sYDEyh26jLSBEFKpZAulSwp9aVpgX6SAjySrRVkU8RhALI7b3daAjA2B7
qFJlrePc2upNxcakSlamFo3HMsiSbTW6Z5EYw0E4BI2GZD48gJNYsyAe2e5o7IKjdmuY9a+ykgzv
ZhtcNM5jYVLV264BegwANS7GLVxY/RhW58AuzY3BDtePwCPo4NwOc8DNVuP00HVv5pAlR7f0vpWq
Dk+E40ip2tB3qF/B1qhSA8oMPmLoNeLxFuVm4hK+VNj68L9E2lYalk/RYP7658s4MmOD3JbvCnhK
awab7EcSF65k5lRE91rY2WlDqUzOTB/hnx7581Rg7qV2OqVVA95GAAzukGTTXVErxIWgmHw6icgl
Ce8CZ8hAR8KZ9qfAlLTdT8/4c9Erg7wkg+ALxAmSkP1ddX4mQwyXgYqb1MrMfVmyuXHsjLBiKc21
19TuRmuCcENQZ+PFInkWhkIjEoqamoJNVIivpgEk7rSYomNl5/qqy5r7WCjawStx5aZBMH0YHawC
K6141tT91dS5i3G/4v9bWV4c/qXbkpMmVEgWUuiR6YDJG7O7/VLwBF2AsPkKkim4ZQEG86TZoIqa
O5Szj7bmEi9iz3wGaW2tOvYVA48poqJReYtZPEWuvUxSmQ4GWXpvoIGQPKHxopq/PNMqb5GXvFkG
g7yow/oDYMHIXkDAfwuoHQmNVfATZmiMDWUqTXxoBfmdhJvNtQiwX7jlRanK42gGzQFUw9JwJh5G
nuiWIwWqCBWJuphyplUsvJ2visTZTml+IL9irqwJhKmcNGcVJAL6ZT4vtbiESJOx1QyatryFOhC6
5tszGotVhC6A2kh8gn/lX3qbv7v2U+JmXStF+Q3RcPJz0+aRynOsp4400Uq5D7kDt5BHodt6v2Tu
PFAaig0WkBj7h6ce4sk8h1ULgiLzXmGwk+hT7Y9mVPOtk9INpahKt1CATx5aGwNXUr3aui9Cz2Bq
6TQri2z9Oq6NaKlauMdRw5KdM42kBF0NuUa0wG5CnBp1/1XZLcmCTCHrJL7oC2uOzCXhrAbFMScE
J8kZ+2Pv3RKFSh8Ja5dw38UIhhWWeZrfdN5x1HHux4h3YAw35B9tNu4lzcpm5eJDyfD+ByPeGxOh
QzZwVvLCIOjQRdaOQMYtNWFZkJIQgckgnKLBdKiIX9dx6+up2a3VsLqYpaqvEvZX/Ljph5opKMRB
cY+YBe9Ax3GkDasV9sDxBPdlTq3g2jPjwt3qGBtHAO2xqOSLC06ZVB/HDxK42356ltq2nHf4jRu9
BgpSoz6aycaoZrZ6Zx0iyK5sU0Iy3qCKF+iU1N1E1puMlZ+A4/ehcVauoe+7RmXMUHZM/toWxAXq
TRYG0T6UDs4d2HZ+mOjFboRpQT0Kk03JPeSqSr/xLAqPoyYzWMZbABj1cC0Smym6Wb8Q6M2PvCAg
cQBHA5qYBmTRjjk5sNm+eIaJB1VfP4PM7JAB51pvxDdQDIaxmEZB/pRzbmmXn26tQPyjjmATg3D1
QoNoBRWA9BooCwb+j/8nrLH/loL+/2HLCjwviyae/x5wfovTNBZ/J439+x/5N9KY6/7D090ZH26r
uGXcf6LG+C+qptq6qkEw//P7/w4a091/aDq/4RkuVRlzL8s/8ebOP1TH06G9OuaMIAMc9ocw/6+M
+n9+//eGoz+VQdya1OLt/vrf/8v2aHjhVcEag7GuuqZFnczfyf7WLEzELtgljCfEh2R75bp7lamv
qcOKzdkOL4IX6FcbtElvkc1LtfVQz3wfh/XSY3YTHcbdlP9Mp+ombiQ73+SbRaTd+Qtm9D0w6HCy
LOgV53+D2v0H2v7fX7mn8R78rZTgP790Omj+/tJL2xQlFvFx28fqMbG0ozT7dKPEWBdcF3lfY0AW
KLBlsUCtwitV1u2mi8aXANcUhacvKdiyoavJbFWkLVRuLOLcR8u1D5qTB9inxVGlFHWhXzwsUos0
sx8dwTTkOXqLs4trTuze5xIWS2FLiD3TVwz7e2jshkkUZ9fAzA4V8rpvztnE2LPKjZzia+aaj67B
ye2O34qVU8+EqL7NvWAX1SajVzmwh+xgNNB7ttZogDhNVfTTmma+SytSFRa0YH/Ce8dpiIpoA9kX
r1p7mUEiRcR5duQIhfJJlV6iiJ1lDBunonQkAz6dDfHKilPChoISOZfGCOKg386QwFaaC4lhOADT
xSyQN/nJyJDpohb5obX630ptj2tHpddsyugmIVV5DZOzzUc7f8Q1n7X7FzuyXfM2vFWP/Fbf1JOa
/8QH7TilvD9pVx4olVMXSpNAH5nKk2k2EFZcoiZIlntzfkjFrnLmtOStCF2BiszUuZ8Uuc2HwBuv
E6f9AcCMXwNHSNqYzrxp7XcFftWoES8qsM9rYjoUJoaWr+dQ0SfUUjSH3KHVvQLGHiprpnTligzO
o7jEmDa65q39FKG7t5+pzN566rIAI6vGByK9Oh6Vd/klvtIvk2zPvs+Ud1Pm0CbTcdsktuKP7bgH
YnxvrTV2aDzgNFAvLa88VI/0Ulwaw/gNfEhr3kypXkroCZlfNKREmE7xiVfH9jG/TaFm7dEuPrx3
7ye1JGBUIqJ38eTkeqpKSb9eUt9A3MABS4+kB14ylxStwDtoPqMP5UdJ5Jt8UgsJwEW6+26W+MK4
SX3Y7QZOBOVWh0Gw9A7GsYClCmNEJOIgxF55b5889XULpNl79y6waCwCjVyj9BrcABqIEFruJu87
aAPdD6hviw1CwxzyVxS1brVjxYG5fbMmyRk3PqaQFcZdkP2oTDSGffM9fGvfuBihKdjFcjb1KInf
v5C2zG8KP6v4ir888weP76a6Ku/9s/jC0m8x3qBGz4TAkaQmG+geClHIsTXGertJjfYVnFyJPsk+
pMo3k5F/pWH6kafGtEwP7YtZj6/5ubzH1+SeoLpmHSiGD0rYLw76m89yB6ytbHZ8KhVDz6VN4RzT
mi+yAZJ0S6tS5z7Onn0ck1ozbuOWSc90xDtM2chWP4eP9DG8yUf7qC5Uay/rYF3tmWe8jElfYu5t
caQJGitn9fs+OE2FPoGfzps0hsK1c/ieTNTCKWUr+Nr+gi2XmyujjAJ2CUWF0f4ujZ6D89CTEWkf
SCF768V5cc9DohCYfMSffQq5ZqgEx980JgYFrsfBhc8fblow1KACvgSTrQzHTLICwBiZq4QIDOoy
/ZWlaa4NkeM0S9BjIj553tyjem4q5UthZ7JUPOtLWry61iNDXdakV7L2i4ztnT0nm5dz/BCP6c14
Ky6Qyc6OWn7EnxXXM8DfnihA+sKUMQjGG9doCjKLnzJ7ZQC3m+RBLKd62pSZB4PmM/yUv/oHbXWr
RFmqDe7SLhK7ApNSrrdfYPND39tUVFC2KtVC9g/5s1uiYh1mLlZnCYm0ofjEPr1Tubz10T93DH7J
ECwjJfgl3PRInn3K9FcNIMYyI05ma0taYJNgn1wFoUjKcxEsCShnkSF9+sMrdwGuz9tm5vTd3oen
uOvvwc292TR8JDaQwk9Z1owLvzFMn+aCpfotcHGn5IOL27GM3sBVnVJVfR3M4UPLSPwAs9mHjbvN
iKOopfteOaXtk6VxAfdKXJ/1FfvD03w3hXHRw+g1vFsX/TXow5thTeiGZeZ7+odB1HbpVNH7wLNp
MeRVTT2D8stdfDEm+mRQoi7EXbkENzGhmNLam4G1yl3wYsKNnjNn/i/9Np6pvV4kvfsbFP3bfBnN
a0/3KrExQiYeHZJDGaYozRSOb3qn4l0O9llj9lWtJhBA/bsHP532AIdukPtYqmRCTiFPpHYLmWcX
Js3vINf/IhzryW/PKe/ju30jBURRBsHi4JQ/k6dxioiuLUv0zmXzeyio85D4FKeVOCfX6KqTqib3
rQreB/NVuBsyB8lzfCUQeyejSu/I2qqJDayyPv2S5NSp0SKcdNNfjVNZunfjxTx7V/GoHvIB9QHl
qeJynZ9H2lv7yPyc+7TZxo/gY3oTn/VNXjLx6kY3RRZb0jL8P/Utr8UFxVWnSnn0shsS3srhBzB/
lE/Nhed31y7juRvkrh6Sb/XdvTEdfAnu9RsCHPSEzIdJt5e6+fTUXU/Okp+NmliHEhiVEml0OXPt
OIcwowTmK/jB8bD0Lsqpd7rVIJ/tAM4x7ylAvxqXhjF7+Wb6cpwpz6tQIe97ag4CWuEi7D7Epkm7
V8OT/KKNcia6m9Esjg56XK62X4lHNDiledYJNyU96wn7svIhbtWrfC3H4UFtuoF8e9aew1MfqH8J
LrVO4PrL2Pc0Za1qL/mo8JQua5yBRRgu09fsUkfGS+CulTMdDJD49QM2eKiZC1ofVsmv/Jf+TT0a
pxPf+sh/JZ+kq8p8GyfVBfLzprB2+aW81FVJLrSmF7U659dZIxlyliN9JsNoYJD2DSUUtLAdooEw
msyTLT3JlN6aDzeMgqdTWgd17O4dy2OiutMl9rKnaMiQJN5ZB2FwLPnfB0mNnlYcQhXqITllqh+a
6GYbuEJ7J3lvO35goROXzevolOIR7XQcB6neCUyqvI5qRPKgkZDInrWvx2ITCxoqCYuYu9iENKSk
O9Uq2aFRWhMNyr716M0xx+rECY46Ps8clyiLPHrFFi35mSQkpfBzMq6vv63MoeyytxBsjHxb4BNZ
TVn82jCyWpQt3TfwAHaTWuskCbwGMwkCcT2BtEqMcunmnaQF1flVZLSJB65T7pjFG61W+6mpPgTl
WiSYqx43BZFAqAG+ywrFGVqgQHPkxhyFVGTFATahmE8XNkkfaXKL7y1clHa4xxHRb6PEHNbgMjZ9
7qhHXckxzQoYuoHk8G7jjsAjNfpZBUXXtKlNE6a6znTp18R9RaYZC+Cb7qo3QU3M9XHdNA8iKk7+
I6zjRSnI9sXoswB+96LCIqZMzRtb2xsGOxqeRwcnkqlAdWWz4PQuUS+HPLPq7D01vbaBVq+gEwfq
uTNwkZrGUyWN4yNqv/aD+mLicQ/D4Zwkw8GTEum2JyGX7j0+GjabBJW1OPmdOcxAJFPTFZMa50it
28HUxk2C8OKHDintOiAgrYP1X2Q6YjdVt3A6CLyHbY5jNm426vTLpots0cIOq63xjAdo2IhA24aO
hBBVTlczZscRG/lySMCWSkXcBjlQDtdHtABXNyv8q1cSbee2zV7KeUrX41L92zH0v6iw1P+LI5Jr
a5zxLE03yKj9a6mkCWoB9h/cFaC+eBqAiDH2A4ezUN/1d/d9emZBfwzI1Gof+rFXCUOFydt4h+Cz
bz7b5m32NeeXnO3y//zKON/+59Obazuqqal8wfQ/12/+rVJOwSjXDUVCYiJGVsr0X2jDoBc0N1wU
nwZbx+Y7LY4b5pjEgS9eBOqo+WaNfI7P8hzjlk5IOb14rz0xaWmovvEe48bN7+IqX4akg/EIiIBk
2J1VOIt7n5FdiaN8p17iJ9vOuH+tntXX+FQW3dq7VU8sjAc13Xo/3nuz853b9G68z/+9ubPEmhfl
Bl2ngwQK4/EI/AxryVU37ulVXMszBfDDeEY0Ng+ZSiPxkFhwF0SJh4dp8Q5aEYOicG1iv7gEDVvv
Q3Q0SHgTcmGOGi+UFhW1+oB6RH23u6HbCKH2zs8SqDsvabdCa0FraWcAuRuj/SaduupQnrjnJRY5
TBxtzWE3eebPPMdMqb+L+/TUvZ3oUzrfMdMV5+SAhDCfAozKw+BUkqMGZugTEcupMCRnGIOwS++1
Wb7VX9qzvztzH2ZZc7RzIt5Q4N7ctq1S3Or5RBIenVNw8y5DLHeqUa9g5D61Z8OR0NzPk4DmQY8i
RSwcc+bzDrtTDj8Gh6CJbTc0BA5G+SW5lA+Tw9L/fGlZ/7Fl9M9cADo5oohjaA5jkn8hp8OAQSjT
Q2OLpr7XbS1e0z7y9n/YO5OlRpqsTd/Kb72PsgiPedGLX7MYBAIBgk0YSlDM8xxX348r26w/+LIT
632vqiorE2LwcD/nPe8wnboTlPm3Mjw3mrUq1Od40tfDtioOw7Ex6J2y2DqFsokyjjnPr7zXnQjR
1K+RT6V45w/sh+LBuCESCk+SGZacNo1N9qae+lN9qoarSSFb4BcE+2201GiHmqpaM/Z6GW/Qhirj
5ofb/JpPe7lN4CHNMm3hOHxD3+AP0eRKpeIwvoFrfchKASPcXiUIbAmEcQAtjWUPXa/e2y8xtXb3
Urfu0shOjfvWPCLeextO1qvC2HIfqLtOs+bxgHmmh9gzn3WOdY/r37Jrt+PefByOQYnH5TgAofrN
1hJgAJiBrb27aNfZR4ReGLoulT32sw/Vzmj7O3FTXaWyIVOH4FVPkve/37v4Gpb7+955w67laGRh
G+63fa3t3TrXMt/YYAC6FpFBjUNLHnXVq22tGeEeBJ4gqMh7Uh5GB7ojANF1cVV6K3CUebFvnioK
ougJr6b7/IcX8ydcigtTTV6KJkz+8+vOxmakd4mZk97Z1Z/8l0WrZ6/hoK5qOr3qrfkM7zojYD5D
qfE0CfOH9X/JRP4G6bnyV+PGYIIdft9Zuee2YRJubKwIkVPsu5uY8ZC1PDV3zaMOOOO9iuxhsPA9
zxbqbb5P9+VTQCQeItpTm+S3kKzp8eKnkQGAzt+oHmEcbsqn/AmB0bBIN81d9djSBA4v+M0yFBM3
5qn8xHB2Eu91d6vjnj9dhclaWLseKEj+NHz1gKRLjjjnNdHVD4eudNzUdKg6nWryFNC11rJ9JaXT
ke2sS1+byAa3p9PtZMsbvCVPvWyC7XtrZ+xSOmOPDlmVrfLf19cfHqGhYk/Ah6US9wBG+/UVesHQ
lyST6pvqaDrvWo6gAysidNCyMfbokDEGxjWHnnm6N24rVAIACTliYHgdzL6L1pgD5Vc2SViUmpVO
m3KDF/BU/rohC28JDdEYq7m203FLICPFepR7TPXejdiXwaknF5C0vgBCd35tp8p712FsmhtMjwdN
mfv7+DZrwgfdIwZQG7cCWdNcG8MHLY4fEWQvu6fqU3n1MTei0x7puJM5vNmBHjy+C+8i2ZTbGNjR
o+MqVdCxwwXFkIHNOniz6OdH+vpsL17GF97Lk37PQIyFcPj7M75sw1+XqQE7x3QdwHIe8/fPRCFG
18P3XN+MqbtuM7wNDq1QroCUoBkEUH9Qq4MbG3eFtxZDyjwpOBfJvJVd/nMpO37nabzqKGCrN3zQ
kWrh4QJ/Cfuq4nE8pzY00BHtbLHNKqyQ0J+8+2mNRAYcFRYELgrGzeCEi8TRlrE5ftaKRoE+lGdz
fEOtn2yrCXZXaZCJPTFd8pH/QwaD+T0bGY5aGDXMrVDfF2P1aA1HsfU2SXIu0/gan6ltHt4QYsFO
2gqQYZOAqGBF/Nybbc4sB2VxinLWH7rryoq2pdvMf3i2cu//+mxN9kUVUYdqckZocv/8R3Hl6YGa
9eRNbBKrTRYV2mhPDR8Bsh/zZ+GEd3lu7vN396g+d4c4IdSLF+yRTFd31sLRvWPRlQvfcjel113R
lBULN1NfI6ANV0IcQB2pxDy4ArwbX9DkrgsgkfhUSXyk+IUP5jwU9jJ+ToEX0YQexXNRi1OZbPWb
0ndnxHPtA8AsqcmJo4OKUHcmDO011+uHwOzRh8bYcpBSNh8YjIFxU93o2PI1ZvxUHmDpmJxvFZTw
B92CNCrtzjrMYjMoaWa2Q1WoI1SDtf/3p6oRXf+vx0pMBJxtVxcaF/RtZ3fyrI8yRsOb6U7s02e1
TcNFjPlBEGbvt00oDOwRUeUC9h3Uh3HfHdv4SkQbQk2fhz6/I44bChyHNUWqbS49pZ+h81lhXKPh
qzbXrMadT3fdcTo6+U6BrcBA415Wq0VYH0ybvRmhhfFhON2ZNOOto3Wb/srEt5okRN5rSqc44D83
8yEQluRsVEvzMR6ce+PNzxmsA+zArl4OEupxJOgTzdo7WarJjbV+MR5C0CEVlGi4x8xHfCQ3Iomf
tV9a664iN72tl6mpQcl/jg7t8xDhX9C5zVs5U+duG54BrasZwcfHqa0YL49rlpR9Fvh+YVm7BVpr
H+ziI3iI78tweutSAkO573OQDvdu/is75yL5yG/oCODex7eFQZL4xKAgaSTQs3aNKp25JSCBsc02
gTFCvHDeUymP44ZBjR99CMBejFmjPXm4/FlrxCaCwTwOiiioMCklal0ppBNhJFEWfcX3jls0LE+7
e6une++xzki2Kj1/Q7IsHgnXbYnF6yCnQGl1n2BHgL0sBi7RfWdD8MeVAwCAUIx5CmYkH+P40r94
YEl28BjDdeLPkrfxxX0NnupNcZWu4kXzpPJ36hf9PgKbwrjhiIztKXlyHvR7scvBsP6+YvV/l8IM
93TLNdAcaw7F0td9IE57C9S2ZM7dVy8wqh+9+qFDgBvjxYFwfcIFHsbk5E/evDh1s892wuNI+lja
aXpAh2BgGS7RJSFxphrAKVkr7SuCKEYE18qN4ukLa1lJhOqn1vWyRX3dwjCMFJZwdKaTlu586w+1
woXfN1nqBgeFm+pQPpg3NbhRDX5UMlopzG3fVkt/xJ+l/wg05YcSQMhH86/fb+iGpevYKgjx7feT
FK5UOGyqkD+BaaiX80/rFXaP9J7QT/ln/KkBe3nsNJw7+nUKIJY8+nuslGpgsnSf3BH7OK+Bzwwd
UEHT3r3BfbVzt/thW/rzldq2I3SyqTRX/XalWq942H0O2gb3hOf4XY/TUwtCOdybj6p2CIrD9Ks/
6wSU3BrW9WgiLpiyWaa/EtCneg8aJmF4H6bzBvTSBsUsX9i9dn9fiML809N0DCp39k9Gzd+aFY3k
RE0h/GODc/vSvgsOFqiqOEcfva4QInhDqJqakke9VFRKrZ4nuvJ5UhidoVCZhUjn0/uKudxjlKO2
C/D/C92Xv1/jHz8W27Ft25CPkWP468eSqNpQF2mooa/yVu4xeK0foIDNDMRPwxMl752sZIcXjiAA
1RxgNWHEGtsQg9LhPTODbVJYd1DV6vmIxjD2bnPcKwTGTW1748Ynuwiv4yo4X676/6fOM0P4/J//
4/0jDbNFSCRe+Kv5J8PCdjXKGvCu/zst47+zD2az2X+9Zx//tQt/5af36r+2dcL/rP/4k36zNVz9
PyxS1bU0+jRbu4TO/46jd8V/BOgNbsyugC9rO5QH/5uvoen/4U9oFSwDU0FVaKz/OofNDcXiP7Zp
sPAdm3B7lb+h/b/wNS7bzv/ZlpjGY02jcmUaV0ZryU/7UtnVdVlbYCnVmjD4Z2LgN8RnnLLCkeYC
NjZfTolzdQinC6vsU2FhXNORn6BdCTQPufccifQQp60Lhy8WMwUd0xjm+qwz8VRUSRA1YnAyKNyY
TC+1Kbg2a5Ro/3gJfwAlNfkdfbsFklZUF8ctnph5qbL+UZySKmqqGta2ayclC8ZQsH1rglNsmXs/
KGHFBzaGr0pI3Eq7CBAZy8FVbBES/8N1yCL439dh6K7gidqu5Pj8s0gWsVY4vYERaNWKR+DhjT4x
aS40vEuUaJtH0vyikHi6wsTYJODDxRW/dKoFkqV7t6w3f7+er1vk5c06Fs2QZpiqpTqW+/Vy0P0Q
w5ImJZfD/NnV7EMbmLuwzG7+/ntc+YO+37fcg3ErJlxQ6N/um3D7uhnHnAT6MD5p5WtpphDtsaXg
uLe2btMydDS3oqvmOLyg0koRzxJPFKLSCj+K1Lkay452Sp0HnX6vxdYGIkKCaSHrDjApw7CsGhHX
mccpWlFjkIhDxvtoHiHlzJUsiZcpOPzScMdV6FpvnUDZa42sBBV2pDH0jKUiEHhQ+i4HXSQmz8yw
BtBjkM2K2GTEpwpaYKLj6lwl6CRpjyMpsDDqcPgojT2lOw7OOZyCLDxBsMXIhYarR6nMDOEpiKJH
VHh4EceRuVCVaVUV3VEut8DjFrqm2WOA5abKQa1qZyFcHT1XuHdkSpWnir2PyGVGADqSBfmahI0o
O0VwNr2IzizIvjP4ISlLqCZRPHIYfxQiH9eOsTElfRT67LlGuxzbjMna4phM/kEx4AkaSnyjTNYO
7cTZVdI51Gc4o+Hp7+/+GzYlFxnbADIrVYPuBewuF+E/vj17ytTED8tiXVbuOm+QjbJfNC1PtXR4
yBN3GebWzhOC54xieRYgt5jpSjkPbO+n6vRriSUvxqA4tThzdeordtSvF4P5s13ULiBrNRIn6OHC
pgm+QBDdZ0FZ0Du9ssHm61bHKn/m6zUs/EImXaj0CH6rIl0kMQ2pnzInmei6jYiB66dRLIwm2XYm
LyKolc+E9Os6sE6FX9BDsb9QRYEuNf3aT4ZTXvbjGtbOAmO1iFgT9y0PRAwV2YT3YpjbXDdRLKhY
hRfxTy9D//eHyHiMgE+HD95lFvLti1db1+hGO0ArkRHOmEXV3hzZw9PEPugW40MfJ4m53rkPXtpf
TXxCGIaViPzNdWklWC+Z0cYnQteMHlNbwVUzVRf1xFssBmcL5WsbX/UxXoyJC4MotbaXnb5ltJfj
F0SmOSwCHgeurIcxfnBEeiKy7dA69tZ29Z1t2Ic4HhcY/Pyw/1zAs6/7j2EJXVjQGgX8Q1cOrf6x
BiGrKSpGJRhMKxVjCIMrcVQ3XsCuWIlKEH1pwRJoSKVXA74z3GLED5fw752fK6DKo8OA7mW63xZe
S6vcQ29J1l4Hk6hrXQfvtaZe/P1j+8PytthsXNAtbpI9/et9ZkmR8uEk3CcxpAuZ/D4+0xQHGB/h
M9Ov8RT+6fNW/32IGKhOJKNU2JaqWvKa/vFsu6izOz8a4zWbzbmJBCT07DrWOTzNpjlOgqO14YWL
wd65fufOL+vbJEKaooBoZA10K8RVSncPlqZ26IeW2DaimUJllCThOcUNjeTreaOwabuDj/rP5QNB
pHcKifhKp/DU2qqyRFiNmiu8b7HHK9PhWYmQz4L2xG3xbpAAgPKSf8bRtBuvhik7Q+3e4nVMGlXA
bx3h8EPCee6qdl8PoJWiQaxMYmtWBGdE3SGTF/FBFtOL7eu07K03j7N2y+WU8yi1mHBSS7AzHwsC
QnK1W1cGG3JpDBumRR9toN6leKYSpcjKa0N0IKjv9nGDS44TqStB4eSY2XVgseG0sQtjsXj3zPVY
ESzV6NiMqAmehqXQtoWLKgYiD0dEwB4ObE2BgIWI6GLCPyJCbtW3FlqkZUKe78AcR3Jp6xLswkfz
MQQy0dfUxSwEaOgF4mRHwSWoin/FGmfY31fjt1nwZbe1XPZOyMSWpXJufV0aURIGqc+VrL1a56wW
iFVznSRCeK9+QcERsfVkC93quUyOgUh9sKBTCJOYtbjP8QATayJ+zqE8JjVA7rgkAQBjEczpEL+E
J63nuPj7NWvcLFf1fbMwXKB4YWvMecS3PTJPK9sOoi5Zgw+dyzI5W7wQtW/JdkhZfkY8QoHLp1+V
360tsq9mfsbdqf2AP4i7cZUe9ySg4JkS+qdSIcB+8tZuzRme+d4hNZOzq0oJ+CofsKQocz6U2qa8
8DH+HpR3k4QBuKegTXFsrAMFf520MZWlLprjqFWrPDCzOeRKh0XIgnaSxxwD799lCj5cB8Ui74xs
n11bt+epnw7myCWGPf7JEfbSJGxU4Ki+jUYQmxAMDjF0Yfnh8JrNEpcgIOhYpDvfqclbTjqGOngk
nWLuQ0xTdUR2v+vj8iEP8WPEtaeeIXPBr9w8KE54hkTOS+SFXao8LDU5xYsjaPzCQncvfcr5ribH
mWmavvexZlt6oXvfh+0qTYkuLh6In7dIWCCvtmQ8TxEEmWVK34Son4eGz18UDIi9JjrJr96M9L0l
ox01l4qnMs+xGZ5Slal9rt7VI4sa+bL37Ok82yx68Ao4OSBL7kx1gfMqFa0N/zgpfr8THz9ocuRX
SR6e0YnsIFTt27zWZ6ZzpTVEgcSovGaOPL5wJ+bA6/KbrkhOlyswQOyweJmVjNp6hut6vjBqbr9L
3IMscC9nrNLEN6qt74PCeSeyD9OlvJgTindUNHRvtxRuRy3jg8xQ+M+1B8v0+h1RnFuE6lcvxcCz
NpTKkT7AIJJBvYkN1kAdFC+l1UICtaVCqMq25IDNc99+ax8yjGVmlYBfkvQ8LhUjEhD6Jcp0hh1G
VszNDaNeDNo0lq8VjtU2LUDFB0+jIPAPatAtelPdV6Fz22TkTld2Ag/AO1BrnuQbtpPoPBr61oIg
FcCblJeYpDzOlCflN81DJeJPL/AhH6qYp+kJKb3m1sA1jGkvpZI5mOsupKI1+JTLscXlepuL+mNk
oOpKE+LGc1eS3yJX0eTHZ4KW2K/INZyV8YseS82QTvSnrvfz1qCCrGDAs46Z3wkgcVaDbrAgzdIK
5+R3kDkgM2WCc2xzlzo0MHViN/RNKl98WpoAf2H5NYQal98JLFt1xkC9cJgP+V7xolR8/IGBIXGi
82BtC6JCj3HBhHzMrjb0mLAHsxMkrPXljfZp/pkqz3VbQMJ173JtcBaX8yvJ4FU3o7nBFZTmD4NA
ucmktcNl2u5Vi6RsSmMIQxkBKvWIlsfgimrG5CRmHcPJJ7GtZ8jUxWw4uncnVM60Zno1S/1Rk7OO
MNIXCAVh0sEaQ3O9MmM5Q5T6O0dEp3pgWRNQivc4KVCx3D3GLj4rvnKobGLTBkZ0o+2f08HcX953
44xSDwQErSrxklCtPSlhi5A2n1NpberjakCHNR88/5y7/OzLySQ3OsLbz0qArCvAXgM7xctBmkzp
CccZEoizd29iZO6TVA71FysL0+WPrYjDuotsDLvNYy2S1RQFJztrjqSy1ouBgtFqSDfO8nu2wnCO
evgwCucwePq+9jKZ8J6/ZL7OQEcu6yE6F/nHpBJHJM9+TW5Rk+FLp7Rxpplkksk9Zez58EaaTbIb
WESaETxO/gcG53z/PtuMzd7xe0mOyUnt7V1e+auYTUhr2NOKjrqRN1bJStjDA6epMU2rHAkwdjMt
BY/jAjEwHWdFyJjRM4KHy75hVuZN4WYHcjaftXx7wLp1mWKcDzaFmTCSbFABNgl2LxHQNPXl+HT5
qGXSHGZX/OpczrEibDC1UBq6cXO1yhaHKRRb20c6xsESOJ5dt4npKRRlqfUeGm0DAg9eGFeJ12Ct
yFEgH0KF3U2iEOTQ+O1jhjqysigzyGdhbGN5G8Orn/1ENNukS2Gj6KsJMeDMMnjK0+QQQtLBYnV7
d2UmweMQDh/Iyl1UjbOgchFjC5cJXeE+kjkezgUxsfNavZMLhMgCfkJpg2V6h7rEWkNrXhPvyQzT
fK4qHBexpe3Rn/nzrnFf1YkVLrBGHePnCyOdQxre5ibFHlqeuJ13MMIE2+AR4o++Z8uIF5elT2LL
vh3muak9Mb541zBplauj7Y09NLadV0YsSz7xyvylGN1zM3DzuM64HB5+NI9qiryGqIa5ZbFCDpXW
0OwNycYcxTUQXM3xBlowwJTWov5TNXQiD8JTqJbTqqCXjLO4mxPOqc4VzyKaSYuX1lQcTZHfXHqS
hGgxqx7ml6u04zNeQaztmK0OK8RZkrD0hRWd+4QoRlt3Fz3iyLJA90PgCQ8WLTj2ONpdPtyqsb8d
oBeyv4oFqVyEP6Q3xUNQaPdt6B5wAahnINKHLICUYiprIVT2BbW97XP5yoO1ySXrtb4vm+Ssjf6Z
+eNR7tVZk84LynT8kldD0G/lAVxE6jZP2psgsXaZjwMouh13bkZ3vVI/TGF7xM8vN9Jj2Fqk9Vo7
WcVc2q+Y00Vk/mqQUuRqAA247Lu1skP38TQqRI07OrtBRAoKFgjBLGtvC/xvypC9l1kcGQmcWboC
bTI4EVS3GzA6ncW6uR+reud1GJOwhUl4SG5EtiX2lyNL1mVDA7DWSOvw4jobKL9KfTxjBryTy6BW
8YEgx4FKJSdQoFFmVp1x1rJT51p1JPDvs/GeLme37DjMKjo3dXIinyrHa8vea/WW4IKPimCi32ev
YwDomYFzyEeT79V256nbA3bSUowiKeaAELeqaSsEZaRzL23h9RvWYVBY5UYy3Ah/aud9Zuz9mDll
S5IEvcF0hwKrK2yyRfE40jAXkm6xIrzLfuNPNDXaSBxZ8+ihSjOn/CYO6mPoyp5MHr+WbMXVYSGa
4klL83Prlkdtcg8pnqQDLUho+bhbeSnXO7dMToy0OiaMeix1l3rpTdMH585HCdFSF2ETwtg98hl/
z3WYPzPKOgQ//bLr2YJU49nO6KgvPVVX3w4NultX5cU2CU8IXzpC0L0rhrwAdeGkLUPjcCm7cpi3
i1ox9iSO+1TJn7jgz7HQxmJH/utLOXj5dYnFgqizhHNY32uVtxQDvVzdo/f3eGLxyJsz2C5FnD0O
E1tNUAiONYdi26HxJwB7Yjn0OV873RbvAzfBWdpxKF7qw2l0qVZoO3SXbl1+BqQ/HUNMwGZxkN1g
yMf6qXZ4Fv26IIWlL890vpzG4jTRI+O116DojPw8wgQwNKhVLhcCNvL7WTuMbAodu3YZ1c1SVrV8
PVEHL8IP2HlMhmrgRnNvrK8sWW+IkhWDNWm8UPgLuNoYry1rRO7esXmIneAYBDQaZqo1SyiWn5FO
NmPAtTbys/SEfyMC/y7Ej3U+OuEs8M0T6YfQ6Yf4dPn++MZPGslEZRE/ZZ11kPhjbpo7oaY7rTAW
tiyAR87P3qf2tYonZ4DX7fI0Pct6FTqdfFlXR8iW2KcFr5Cq2b61vQsgOrcUUpaM6EMfmK9hVP+m
gYFiD2zsozKBi4MFN2ppLIZnoZAHe9k5NA7+LqkfG5VwpryPn4pohIphr6KyDJCCYzna9Nothiox
9lnGu65bHx32a6RgBT45BlmLzsl/Mnq5BM0UKQtB9YsCPw6m7LjEtth2T/3noNkF3VFjzPrqMwkN
+uqMjRqLjpWOypx0RNubK5GN5avTQD4cU050tdxIK7wcOWXglriARfBPlMa/jnPNnMf7wVilLQZC
jROSeOCE6OcMuqZwCM8oW9dtbSwDNOxLjB9wyB7crd86OOM16iooyN8uGwIRalRws7adyHkYqXRR
KDp5tAC2J/CvgFlHXMcMM3jMdBvcvkwdWVXutes+1l5CjQErXGiMBRVQ4BirHSBgaGGROzlsJP6t
rk/qxk/KVR8br5DS557GvL4rPtnPB0w0cMtCvpqolAllyiJUxWNXhA1uekM4y7TxhWM05bsiNwAI
lHCOAjlfcF2JPpypSfegqjOiVKVXJXtdHE1UepS6U7Ur6vag93i4msjbPR/u3uUHqK5/ijkjyt7B
I84dJgoltGIxXpAktkrKhdnOMPXs1vjzr7NWSrs8dUZS9snNLVpV+g+c97ZBY2D4ZBcAIFoYLyyc
1hddMm4DWbS2mEaL2N91CiliPjkp80xFnzASN0BKUzivpozQhsm9H2oFx0Ibcw/13HRQEVRUVDJU
ChQg5ohoA4KkDTSMovrs8uGuyUgZnIhyaQDl6Sp8bGhbTOpy8DccfIOZsI1tw0abcEwg2y8ojCy1
noOCkhsatEc8JLHuVmt31bdXhVZFsFgwGsLanNF5Qw6lAfyEOxVe1513HwbSAcdKDp2Oq2R9F2pg
ZL3Q3JWPo1KOKaKudEejyO4DaaJB4p2i+NOix39+DjL+q7BRs/jjL0sbU2LhiGTQiOMg4aBmmSmv
eZqvFAoA6VdG2PNwJRqJ4zl0vm4BXmZp6SaKDDSHYA6LNH8rNAblU4xbH4BT2vREYMYrnS4RTth+
LK197GowKCiQ1XFadr6xAL68V3q8ywsLwTOsOJ7wSnMoe7K6uxb9S0ovyTZ3q/TVtdW6b+JmjDlk
O32X28G1prXPl4pI7tyjByCfirvC4tRosugGIxikqiVCQ+WugpbHiKF7jlvlnSiMZDYVyVvUyBFI
A/jf6u41F03+Alyg5D6q1JsiKT+DFxq1g0gShN7hSY2QavrA2r6o3yMbQK2vRLdAPhW4KP3GhDxU
m56VVEdPVXEDm6aY1RaeW6p9vmN3MXns0gHFMJ+uH8/5PBdmWIKfK8otyUjeAnXxuR/q91rVHszI
eesTKnnDxFfKR4gVx+2dRDAxj5O5SQNWQ12zy2plWbi4bBJxhm0mbVR5LCfmZrU4KRpnvuEdtMrY
Dkqqb1xZnTojW3Lm0x/kzaaovVtXDtsub1YBwkCbDycCrWKcJyp2sOxYjRqB1cHiIvYdClLDx0QV
4rsGMXpsUcyhZ/bQ4OSoMs+IpG+FHIDISaKcMAXxTgvr19KXJ2D0GRPHyCHAo/AIFCZB9E0CeY4s
SOLAPlwmYqiZ8e2g0yJj7ij/M6Yz8Frx/ios/5RRBeod6IpmBsVcpTkUWEEZL0lHK4SoCizE+9R6
uFtWd4wcLscd7UNFMx1n3R5PWuqTTvkMMhn5jNaLMlE+qc5R93U+IFptYGvVlsYEQ4IQOLu+CAeL
weAUkLKSB6DMw4467Izn9D7oph3hM6tG5bTH84g8xZ6gXGWFf2bO+e3CECTMz5QQC8OTk6NRDTKm
3vmw85a+f62KkU444h9ehtDaO8a9kzzwjxElteNTr/rKKy3IFRFB4NunTLMOfcWaL2OsESJsE2AE
9s1AcmjuLfMaQKeIu9vaStfysTWKtVHiq8bl+khTdX5XOk7vj/PStm8vp3+Wow1j7L6uZU3mtRQa
+LrcZvVb0IqrFFqvvihkGoqmBJusDAg9khecjuY2Eta9SPpVBdPXIQeUaF2ZeE590chjYAxI/qCE
MB2SpIzWP/WqN8Ef2GO+XS+sgrurc/eAcfKuJZlnVuuyDHOyDYj/IUdRy4GKP82YTzNydFh9ypMK
YEq0FOrMxsawOmZ2ZCcPTa1zCKYdbXoscNwvbUxuFbKQiVV/r+r2QTGpa8e0KWeqVjx6wTJReaYM
gdAjlF238rVhpcpRYD8Gp3Ko7km8ZZxlEJniKOWDkHP6MK6P4ITH0aGcMMfXwcZ4zKJ1sS19R7Aw
jUnyNLbRIlPoyTyvj6+IgrLm+atp831YEt0QUuPSdQWljb2MxmacER4lk035CKOeLSn0cxJNqxym
vO9uxWR9kHOHd6GP+EFt621m63PggXs5bfGb+lhVmKjWmQkg7gED4/X0+0PIkn0X1w+yrc0692NU
+iuixfVNATaI0gzUmpbMx5AB3nf4NMh5o2yHL5PhlzBn++zFEG6LsH8RuJ+tJXTpJsBTRrAxqF1t
OWHw0XK0SHDwI+ay55eJMizhtYEWGsODg4GgMhryWx1nck9C4L4c9162oGDCWjVjy+6qI9EAAPwk
oGV6c9Pem13yIuS7aC3oD2GiHdQsq3Hg7tjYlC3VzVzxOYQGOyDekWI5JBVjcanZsagWy8LSnuBr
Lus4+dQCvMCM0VlUar+wXU6E3EqLeROO16RgtGjt2CAyiqaFC3Wuc6Nr1+H/8aptQ7gKQZLOsgqp
jSYP38SoRHITUEmPUXlwVP2mJbB7ThtO0QNxhK4jOE9RfKaaY7zn4G7Rt/tJwko5CBiGerC9bUKd
pqMPR9SXUqdLcdTKFmRw8xVpzcMslFCDU+EyZqwHh2M3oS9wvWGLEPOC9+AXfsJ3jPaJD7wM3X7W
69Wd3ZpXxIRQZibWgzOEa2zV98CAOyGiZemPt62cdl0gssi6NgbzVTIDuparU7k6D69ugWJqyOAO
2oq1m0JtjpnDrSmZB2E67OQ1X4Ay22dvaxk5gbIgyo60+M5aVzpWvdFAchm8eF8DoLxM+7raITU+
GHimPBOILvESDOOx7ZXV5SnZPVamsZ6jy0CB1ivOQSK90Knp02t9U2viDjBGfnVZGZ7kIDGz67WJ
pd3M6+wDcThe019dTmdV0MnU2K3NrZRgYR+PA9nbuAOnScA5+PdB0Z8m6ZaKVhZna5vB5zdaQyta
tcAKJF4bHtfqR4BCEsY1Gp4WqiAwekFLaBr7UGKdf//d2ldW+GWw5rjQwixD05mQfh/j645TmqGI
2zVgjgED21hlBMYsRYEZslAUBolktsZKhDMI1nf49mbnrGzWP1zFHx6Bq+qIoXQdw2lmZV/Hewns
0DaMyfdzSnJa6qqUBnjtvdcM2GuRktSro7bA7ewxcRz3HroBbBWYFHhq1t3z0IqzWmDSgX34c9kB
FaKBvqpLS3384TL/MKB2NWHCsbQhoYD5f71MHR80UEDaIkc/9BTny9Yi+EIf1QeDS3FDnM6T/EDm
OdiCHK5hSYaOy0uus9EkCXAQON8nPymm/j1jhAbFZTH9urD7vl5TSlGgN5mCT3LlL+yTXhK9GTMU
QcSdHkqj2Cnpw98fwx+oAfhBARuamK//m8XnNIWA9WwSNkjyzxwLORuPPYA8Q5zLlrj5Dtv0keTc
n2bAkgr8bZrq6tJVCjsqDSqQnLb+gx5QZpWvD07arOMHb0hVGgr2DbVxDskQkWsSni6DuQY+N6Z+
gCrU2vkE8Ng7h4CDdlbItk7WfWnuoOnMiOwiAbYbGIfY1U2tsHNamcWhQlCDl+6NH16U9pXPfvnU
JDHTMjFdx/j7+3fe5ySse2rRrn3VJ3+wTdba0CPh5I4uDZlSgNEWTjMXoY01tFdf/f29fRMeygsw
0fXZBiQhx5VUz68PsBVsxl4WkysZ2rtGVtsAAjc9dlmjvk9Bv9WsW+SewTZO94aTDZh26dwpExuA
uSPFdyfrX1cSH1sRf4wkxpGXfcOg88Zw+2Nq8XyL4Cem0UXy9/W9myakPZPvjX3AEt9Yo7ozFKNv
+/WanHghCS+AdoweFFnZYomFFyJYnLxY2fIbjbhCZzePlGpceYpFIQ//YkJO4qiVvrhMmpUgBWRQ
8iNA2LlnfBsiqOi7tzSlFk0qGpXKYDwOXhdX4TnQWDskBBwvi0hig1NjbyWsLdzoTHAhTATcS4Jf
QeusigJTUA3j+YC2ce5VbNgS+EokA7QzAOOV6cooMSamd2LuHlkPYWA8EsPGwQhji+AMLMyHF0JA
jjWDzFlFMBokyqyj3vazADTEnZdZuhW2u7aU6aDFlA1/XyYXCuXX5y35wZi9gbrgrPadpYtVytAA
6BRr36O3q9qQBAZqaTnC6UOc8X19OtnasC4IyiEHB29zvHfwCnR3vs0/kE+oc71lFGcI+GTV4Xsg
mZdKUaM6unTKXlkc/xdz57UcN9Jt6Vf5XwAn4BO4LYOyJItWFG8QlINNmITH08+H6hNzJKpHirmZ
mJsOqiWSVSggc+fea32rQGy/6oSkXDVilo3l4GOSZLyOkTwqKXHwgCd2Q1rNpfJXmqYflrFDb4Uv
WuM/5Dkf1J/f+gffxvKECIdTBKMmBymGo3+QmXR9y/6kehSG7jL7UlT6+otdw6ucuQmW+4s+2cy7
UuT4coxbxqlZRJHlV+4hUfIfffz/ERP3+34DRY9poGmi59aF/eHOj5d0zYjMw50UXI2BS2ly2xkt
3d8/v/HrT/rwmeO69YAsoCM1xce1FZlKWGOYgi9b3Xt0bOsSRUm5LJj+cnAcBx4xSKiEr/mBrtNr
SB3vR92370JwDE2W66Atpz1roH5QvM7On9Zh4qxLwPfroeJoTU8uhcQfM0nhAlbVWki0jFqlP8YL
XMRozxLm1NIhKZeewjKAYAp+vs4a9EIcFpmrH3G4YWe+Dw3rhxem41+uw7/dAEgZkZg6gsWSOe6v
S2TR9p6JdLzaCSjq0IWiL6jjaRij6VsWSNksQ9KlMVHTLB6b9HEpi6eMraOr4x+T9P7iPfl9rxXC
wGaKtsiyf99rc7NrRGUY1Q7KaUFsHRC0qH5yTIathbjpcvo1w/S3X2r/vlOJBT+AdUi3QFx4H+uc
0mg93TWr3TR4ArISEpMK0O31E47G+YtjdLeWYNCiT3hMfCg6jWU/F7hjcqEew058tTwipdxueGqY
urPajX6y73l4U+Kb0wocgSx2XVjuW/ViS4OQwqVH5Mzz17k/Xw/YVYSshErijaTir+aivjArdwfk
5pPfjJ9pXZprvaBRTfrqnx+Ff1EZ8+adRdMr8J7x8f56CyhnRBY9sgYMDmNYUjE6/XtL7brSOcYh
7G7bs+uFLGpES3U6x02GgPqmB7D25xdyFXJ+fCbRmnI/ontznI9Pf07FN5S1We6u46Or4MMuaRhj
+NpgXgwJ6B55ZqIgbcqbVMo+qHx72+TJA/gAGoSLOGWZTnlj99z52sprwfj2SysQh+j9dSJ01Q5Y
xZth3A4dtlYPzzXl7+LqHVdOUa/n5daGiNtsIDZBmHtzIpTOOdodzBhfSPHu4+h73yIMICANUDLL
RIIAPHapsCynfRW9e9Aq8XTtaBaLcEXLN2be3LWQ5tfXDbeFx0PC+73nPBLQUewB6H3N+/6TjHB6
TLr8poPtWmc1CkfV9wUtYvMiU07uIn3JdMz2mFp72CvMRKElEUnbHyqDnSXKamCyRvSDZHYo0WQV
kGwBQzNOVkm319tyV9jD+p+VbZFb+FP0HM8GQpnsh8HOrkXNvTU8aYNPfEuPWnBkv7EA4BBzy1f8
9SUGUo7Nr/jLKmT/Xuly71k2bhmUvjpmh19vwcqbE3CarMaWd2iIBHQ6GlSW6MeNQ3NFWRxMpa1e
TQf8P7XOdYSZJra57aYGR6Rq1+xxjAIpUmj78iRG6qE3+fzg2mdbroQr8M90tF1CoL+Qv86L3m9O
FeGpbXUZLY/2LVZmDusFsG9dkSDHmZxJ2RfbZ+oLzZgJZjc/Zp2xvurwCp8fPKegAlszUPHocDSS
tPBLxhih0T3/+dH4l2XaYzvkEIYFRF9s4r9eIBXZFo5dju+FoE3QjcS3W2Qs7FKyLuzQp7domyey
qCTBo8K4H1Fx2YYd2F4oNgaPRt2H+z+/pMU/9eF04pm2gOptc4Q3jI9+AJ/xpU93q9zp+eABoXMP
YbYoaknNtAcG8k6k3Yxze9Ti+ouXMwEOna5euVnKqA+EHhWEMaAw+2TMZ1HXUPQxlq/ZFdyV0szj
VTYwasxsO5RhOibNJiKozSftMzKxnkgnfIuI7d1RvqD3pKump6AM6xI4q1Cvaaatk1JfL6efJOpf
yeE5LyIEt0H74BJ8MuBod/Px5jrLGADrbDlUHWYXbMRI+Dc9UzzhDnI/tKlobMCp0pxhOCeZZagR
ocOEpWvtQoJy85KH3PA4NAzxoSnRudS12qaJ6Fbo8Y9ATyL61hM3ZZ8EqH+eLAtllc4gAAw8NmW/
hNM/l/OCT2Cc5o7Uh/7EU+dhRZGVfdZ7jL3D/JfjmfVvHyAnWs/wfZvaz1109z8dL/uavms6xDAA
8KAaxFVfZYWIrb2NZaA2T70IzsAC0tfDeFihOhYVw0gWqTmhcnXxvihi2wDBo6jrLlflx8yoj3QE
h6s1xuvrgGOGWZQxMocryKZW1hKpY94CqyAMA3mpa1eENGR/qel/LyM83MiuzTKr0+752LjoiBdq
ZBGB6/XsnRFS0S2LM0xvWjGs70sTN0eO8edH4rfzpuCB4MhGs8SmotbFh2IKNls4qYzGlh5WjGrg
wLk+za1htr8lcmZuzm4hPe+LTBPE9dTaNHAQsg5EJFqW4LHmxLH0vepQvJnZhIzHvPdE83r9C78a
71ES7qrRuGdY+bc1+LfT+vXFOyzDrC+Lv2dZo3+6HdzJS8HGF9lO+cOjiNxjBhJqaLgjKWblEJ2s
rgReZ9+19Lb/fOE+Lv/86mV5w19kGZzVf6tAssoh37TMqEA4WC21/6RR+9s0ldd0ev566rmuTT9X
GoKdguUUTyq2OoPmzq/vNVZ96c4qiRdZfLjNHZuDpzYCXilBasQ2KJjRZhwsGekSe7HR9UE/05jE
oTPW26SImBxlnhtECuFleUgIq9/7jkmNRA4j4kYOd3GCWkframNnTYJZDDD+uEFdgyboa5P5/aZ2
W0arJq1802ju4yVyuYsQP7hIN0rB2DBcko+0uX9qhbkDh/rWZJF2Av1twZKfW1iJzPG/JHNbBLmD
LRK34irplbuIFu5VB0qZDfxzWQ0XNF+v3TzEe2m9TvSHoS3yWnW7M0nctqt9D7Fwlcn2U2s2/UYg
iFtzJlQMkxFVRA5iGWQH22bqn8dwCCriJ7aTw7B9bL5G4suk1591PBHb3po5K5PAAR/vbvIJ6Kpw
yHnC2gnTYkTCgQvcZLrWXaSdNEaJSgLOlY7NjZlOIJmhdEdmkgVFfC9dc0INAIaHxF/m+N2X0Z8/
xTJ9xRaCmIal09dfdfrHNJByLOetcx6MAv+Mf9PM8SdCEg+SMh51CCEyla0AKMRuSwgLXTLHJECZ
VDUcwECul3DbxK1WVq8fkipkKdeKHbKPijLLf52X+VriyZ3Mm3iDu2LaTM22reNL23NMImGyCBSI
kcYWajebJSwxiy1m0jnEU0EUiDhjHIfwcvD9W7s0rMyV54wl16mRJ3981KowYtL+WLX2XRQn5saN
AzLswqNHtwOtw4Jxq0EBazWpcZajwQ+CymTRO2IMzuX7y4P4cU8QEBwMjF4mrTPch96yrv60CPgR
TkMt9z0CvNpoPZemT93P4ZTS9J57i1Nqo4PFArK7inXcKVOcrTEmugSxe5EW9Hn+DRfDvTVP9tZl
dsa7SDAGZDbpB8n3ByAozcmsSbcS6V3a9e6qzLPVrKEMT/L4qzak+Rqi/RcP2cOK8gJ6FLwVMgdp
lMgYqYGXou7JQQO31sYuFAGeGcTWUddOftRMW50X7RmNOPZcoJXtq3pbh/wovyLzKS1BasXmExk3
z0bSvxLBxV9zGtzopAlazSGnQved4SHkVLzVS/ZhF577n6/wsrL8svIsLJpldcVIyCahf1h5wrbC
VlNn8H4hPSmaeRzu/1JN/zbiwKCJoUwsiQQ6yh79w4cIpBNRpBtBC22Gs+StkkXNRIpQ8XiVO+IB
fMd3x1SbytferGlCf6shhvrz+/ztVMmLYCO0qehpLLCuf9hOIs1zUzdWIvAjSQE6wYFmKqvwFM8D
kwF3L1FmOlr97lleuDGx2+xQz29KpVPRgpH5S7lqfjzio+xdDrcm53jcVLSkf72zp1qSUCfJL+/c
Sgsq+cyvDVeq1QJ/RqzBgS5N+dWR40HJnVyawBN4GtmeYfI8NEZJ3ViQOh36OiogASk4s/KN23hb
3HJj8OeL5/7ri8URaNICwVt+rb1/egwzbSbakzjxwMVnuqo0+amf6mY/aBpQIpQ0IsxS1Fc6ZRZu
65NRGjpsU2C2NUCOIZ7SO+TrPLr3Y6Kc2yl0MkLDoIVYg4s+rCMsenJJnw1T8haK6dES7lbLxLxJ
CUuTykCbBKugbtXB6Gu0ZIvZdwhSWKzrQcx7bCEWbKPoc2ewkqNCUOuWZKxu7Hb4mur7zrgM3FYH
yVlVxnG+x4UdQTgCfIbAZmXUY7XnFj2W5L1fzLm4I92MDjsD0qPMXXszFkay09Oe83JZEENWGIxM
OcX++SJ7vz2KnDfxX7qWBWzVokr8cEckrWvXVHL0a8A+kXJ4Nw2as+oc/B16FeFRJx9o5VXveYj9
+3p9RGlsamqVm7ggRyiLIfMKX/1oYv71WMPlKaLqJVyoY/lysebEnqkUiBLL+ocs99tdquPkjL2N
KFNtU40N67/8YVccjMiH+yFn612NfrHRYJey6wKwh3W8NhFPW+0pM6W1ZR5PAO9EDSuYYs/z4mbK
+7Ojl1892Ti7GeQRGAYFD9LLcBBoztLArqLPuGFAq7pQhKRZLmOL9qErD3VLRoaszHkTuu49shH8
TZ6+tUv1NHV5s7cqrV01iEXXev+1Raiw8ZZbb3T8p3qgdALf9HmaqxcnwbqfKMVkPq02s63gAgAw
FhThZ2VrE+r38hOAoxUQKIz/XqL9Zedyfntk+DSZ6posfAwqrY/No8r3CdZLWj/oivyWLsox7TRF
y6Q/J9HwKKWNyrGwyEXgjJXV3P0JGIO12XJ52izS15J7f5V5xMVrSc47ZFsp5KKa8Om8oIZFWus0
33pitAlqvMmMkmA4sfZLYz4Izn0k7r7qsz+fssgz9qNZ3bECa5vE4g4o6si5tfITCKkh4Jb8MQ2S
IK5QZ5iHC6vQyETq3DvCqrSgNXlpbvKMiPNOK8MQq3terfrEQkFJQNZfjkm/F/1Lz8UQNlNGlsff
iv5pJJ97XK4aDMwfGdLCXBdMviey9hLcOzTQjZWhvxoojDaTFv7N5mr81ocnFodiZQHA0vH1xUdz
Nz5maepdy7IcdQ++nx2sJL6z0mTYZ63Ut5mS+coMowZNdGGsKyFC6tvwa5yZat+J9r2eS1IQopGj
vrfcdAK7lib39VjQmFPysxIc5se+5gDoDSHmqP4Ts5rzELk34ew0gZF0iACOWqXu+ipDTnpdGNP2
NUvjyzjJdyYS86ZGiYOopz6rlM0qUqTgLrMwToA/Rndwgha/+Nrs30lrwScmCCftCP8eTbzO6ei+
jJVBVVz5Js1Kytr2AI3MYCtBHNMi8DXzEZ9Qo7vbLAI8XFXslelkqXM1XrK2Si/eYu5utXAD2ANJ
I14DZkHYPvPhVXkRoAHXuc1sA9pAD2ghl0SmJHAatKS/Me38zkiRvwjTvW+B7+093z9UkzA2rkID
brtIvrOkf89b0vUMpd/FQ2aelp4mIIU0sHLNRYNnnprlnWNm5w1g/KXVTS4NC84K8OZXk9WO533Z
uU0Hc4opjFWjW0coxX6gpEjpCI078ndRW1HugsWLDwYKi3lw5NbRimmDJj7apBqJmVSF8PPjMQCT
NgWq0N9qO2H21+lqneoO+T3KppDXigpNGv+v7+J5O5Ky6+fhjqTd701PIUp0KGQPv7gBGI4YCkH9
2VX0yuowRAhuNxg9tciCVIksth0ydk6gYn95uD72ILi1eaRoLS/sgqXs+HV/aVw3zyReXeLRUCSn
wo6C6J47mTZeTmlNiqNwOA79ZVf77SxtG0wqKHAsx6PeudZlP5UOadJOLpMtJ+jNWO6noX3JfN63
6cenMBk3eiUAvQskHTLJ1BJwDCPQZrfBPpkXU7VNF62+5o1kZszgHBRqobJBca352j1RZPEpAt+x
KlXp4IwwFjv1TpU009I4ZDBaDSVuZwzTgweKKOHz2MwdmQRGroKoGBO2IqykMeocLFjFVzi1h4kC
K0h1jsSgETsoRyybVjle0CR1q2x04tWwMETiVNz4Bk6964q983QigTOp3scpNtbgHx+H3nqtLPOH
kofJh50XJ99omXaoNp2zM5IIH2KZoE0pdkOcW9shggs20CnfFrV3wR7HjU1zZxu62UFFCMJ9MGbE
dWC2rQqiLkhs131l4DXqOMvS+N8NRrnvs0JupMWaqSdENuH1uNQObbNEg8/850/2NxITxbTBgIoo
HYOeq/Ox4crMXCptLp3Azuy1PylKFSaYQdFTPJlp9NRE8/e5dg/zNMsAQAxCy8Y42tnwlxdiXm38
vxxiaG5dcc40DlFw+R9qew9PTm1GkR10qGm3yeRDgPCLajtkmbcK54a8J7oXa23R5aUeifCdx4No
J9sO6UyvjFPql02gGu6OZQPaGFScpeRzFEORrm8aZwxhifJlrfPJp234Se9ZffTSBsMbVo+eo/JN
VUs++Mq+aWT37hZRGtCzYElSzYpYRbIDXecwO6ECNcS3qSFwI64LEV7v03LL1DZbuuk258RkYVVe
HJALcUiXVTR1W4ZcJja7UD74bdpxWq2DmM2NBwNBoqc3dIq9G6+rLKKVDjoHCC/+atKZofCSj/ZU
vnQFhbOJu2Wr4UZeD1b32iFMPGX3jGqgdXUjYSJUWWSMGaxFjCd87UmolhNGX62rjJp67mK4t3B1
KKOYSEKHZAhjlY+azMGH5SONsv40jgwThdIenYHGaiZddPC2wcgMg3sFJ2jGU9YXTJn7b9JvKxgI
uX4qsqwkJw67PYpO7EZgXZcHkw42ovd14+GIS1bm1h/NQ25EwFsTbJj0wNdirMYgWXyw0uQw1Hi4
KGeb+I2efaE23XBDv4wKSVOpQRUTwRr3bBMcQ1JtxBRH626+WPk0BZFW3ycJubS6pUiO1QUyFKqu
ThKvLfQoMNB+E67pwQphGiXgeaHPtnDzpYh081ILRHaSkxyCWLoQA5T12stHkVE7NUaKHJlHnLrK
Ypchf3lSfFcfWt9mxr9YgJgjJKC7Vt6XfptXdMFql2SlsR3nDeoQojMWZk9U9Uc3aQ+tiu45v9yx
nK8S3Y33DlYX3w3Vxoibe1VDFDQi6a5DkCQo77+0LRiTDmNw41rzRhs0fc1Bj2xIOhaRIClFGtN2
RttFnLqFzsE48mEjZV6u/HW5qUuH+l21JCxpM1LXsmvWdd/8sJcwyCqGu9gWsGtNmfDoDfaO7pK5
RfxNfnM+QbKe8ksURYoUDP8HjKAX3a1u2ojdJurzeWOKdk0hlAZ6bU5BOuH3qnNtQ0HOEo6toXMB
S/pux6kvEwtOTL+7NsMqn/MMF5u6mTPQFA3uNol5Qdc17v8ZH/H/xzxKE2DMTyv95r19/893YGDt
dPsugSY+Ab7N/3P7/q37mXMIcWn5tv/OpNT/iyLZAhrqL6ToJUXyP/9QDoX7X0gDqS9o23sU8YLv
+R/KIWMdnyG9xaYGXd7835RDgizhH/JdaOKY4NEl+r+hHF5bOT9tB9cah6rRMumqLMODD6odVVte
544u6V5RdSmx+GPQ21uivixJgjamEdsMj4Zsb4VbnaqYMzbIayZB+rN03CAnfLpEgPLTNbz889t/
Dpyk48X7+7nVxkgBeilCOi4XQwWuwa/116gZOraAKt825kQqrMPg9OqeUaPx1UUGzLIq8K1gjHbT
bZ+wbE0eiR6xO4xroRnhyivCbzV2ohUaxZLp5rGejelSR3mxszn4reKsO9pTKg+e/GakunnS7Fac
UcwwPoz0/FAkxcVMGxJ9tOip78PPSTXzmxymQKwLMCksc9raovxiWXDpjKRGzBC2O49kRfbGGxkX
hB7103oii05mTXjrMyYdEVxeoMsXZzc13up69vd2PsitLbVp026I4/UPRMJzjUGX3DRFyxHIEjsH
nTHr8PSgV2CYQa3IlXR94idZWp4KbWLakjR4vkxkxSAU5wcxyvomrbU7vzkaItBljDyoX+yIOmKA
Nh6/VL2JVsY18oCmabaSqDlt2bW3nK+m20yhVYALYkSReGr8eV5bxbBkSvLmXdWwcjHfShadnKWr
y8A6DV6gnQNtpbsz4Y31j9KLDoMVawdRHL1Sf6sm/+SkWRdEeFwZk+XOscUYGYq8OfshO39Mqkfa
4eVXnKYGrdg3wnxhzbOgbzJ+HuwnWsSAOJKcKWw/H2u50UL77NkeVswEJlsN9TfRjZ3hqWNOSZJa
w5dm0NktrOxNN6V7qdriRnO/GwkQfNuz30IX8W2j4bBoYi88utmD332zG/PcJN6X0YSMoTrmwW3X
3bTZMGy6ziERDzBylndzkJYqpt2UXQwjA5/jJyvaxiPBqMe5TKNAtwdi2+5q3MXrq80/K/FVjhVz
9cSuyTpq1Tf6hNOzJwZ/W52zIsmeS5lyByb2WylCqv3cx7ib05sR85g+RnX52Z6q8t0aO6w3JCzR
1s/5QIN80HMkYP2LLlJxSxAf1LA2yW6TxTPZwJmgdUhvvWY+uLKoanapvZg6Ir3dlljF49LQ7qrC
f66Em+5ao9doegBMH32tDpLC4pxpjRcNhc/RqfB4Ij49dV2inSzJSqAKs9nZpZ3sFh6A1l14A9GJ
ZHpt2xDc3DWdvR0BpbFPT8VutKZ1bob1jZdGOP+WG6qdo2RbLr2D/KgKW917WcyZs5nkZhgM7ZS0
+UMdZvu69m1S7UwCuMkmGLPmn79iYW12dZ9qK4OF6BC78nMa19vCsI7dUEHM8uPhhOLaSObxFvuM
geQzfgHqzhBt9Gln4ebejgOWJsSGAzG2QxKMVrmAW5qQll/0PZRmeiM6IkJHqz7GRI2srY74P7/q
qFY7DEZIs3DG/fDjPqQ6gKBTF+LWBi3hK0o508V9lUagDgxNvcosaQMxW89FzOpwxQ/peYGLJnHH
YOJORF/KkbhOH2vLVYHR075MY+w0tEHubZW5K91KP3m4Vp9jQw7EwzqYY2V0tMg2248JVP5WS8nO
Td1DNg/Tmwg3gA2bA0AiGjE9QOe8aE/NVGHwH90ysKaw2mhNSAD60ZULMG6RtvoLgKse8x9enBGT
F776WW6ehP7JKyrjVPhfiZ/01u2Ue1u/VdMa1SyTN/Klkmz+BC1FYlsm44rasVtnlgqcmnNPNM+f
ZttnkBHZd4niKWoSlJuRje5r7mCA6mQMTKpA6CSMc9La6mB1KFjB2lx4aVtbxR1GNzBpbYLyto2i
28bnOIA8jkYMLcNtZFXHcTADb9aZyg3qEA0LUqbo1950d1WI6mU17yy6rJ02uudJv+kXI20usbPF
PfgAFDgt0e7D3oxNuZ5k9VxH95YyhnVqXq4iO+in5SXLj52eP0BObrdXMgNW1s8Zc51jbpXNvnJK
5ybuSGaMyJNS8+0Vg9Rkqb+y6L4EaJCnBw0r41q1nHIqLZ+D+iUduj5wk/EFgiDJx9gS/9n0mhDj
EWD4zUCKxwH7OH341BohK1TNlnAZY8NJf9O6rDs1ToemNe41+yWdDUB9HGvqEetBPA9frCYOEPwf
ksXH6y1Ig1qv7zS8t1d+UdMnoDoHe9NN/p0181quWq14BpEWe+LVNt2XNqxukHZt29npt5YOp6Hu
40vTVN9dwDqfQUedPCMLwoiTHIpAnDFdLTYMkGwc7/HOjYgKcWDdwmrVw0C2HglKrksAn0mapk8E
KZQ7lpgU3KhyIvPYNYgDK2H72wQ/+5nxPMkFKTr+2RruaIsxHhzAKJmNJ84u+kr4PsuXi7+51a3p
VBfecFP19BnLvKU3UcjxJkHQc+66moauihp9R7ZEf+7Rd+oOIxnhPNlx+HXIYusA0mcR6ddvU9+M
O/xGjOp5BgZfr84Ol+J8l3padTJQEZ+MeKr/+z/LH92wrE+Br/XlQn2dgdlIltZtWSnIBMoqTpKO
/AkHXklnjGfDZlDOZc5T70gfO1lilr5SQzSc2MD6NANhPW3NVjQ5bDWiT9vbCjncKXG9b60TNmvH
mdogKT/X6Qva33NSEIUCceXdNzwy0GgpMgQIi9PEreAL61kHhLpPvP7ED+1XdNLCI+cOBmJNTNOk
sHHdjYBZ08Qcz2n0Ho0FvYmyZ3TkRdUujJzhVvY2p6O5O/eG/z3MuudejNEpdNzodP0qcvnqf/4Y
Lrxhs9fMzfVyTZmoT7OVWDtdJXc99+h5XP7D++Pc1L9VtZmuJ+6X27Cspq3TEwWBMcE+6bFJgIdV
0HKc+urYOemGznR/xhnI/L3CgGaVZjCOhA/rbd5t21JM654Z0mVM6iArMdlGc/QAk+JF89Vw1Baq
iGUEeCPs4wh/hdFQY1zAHQHFisq1NeOarQ1Cw5OmWfjZ8Q1BeDAmnBYuiGT+b4Y3aGDCG9ixN7PT
ZSe3rsVdMiWbqTDig6eYG1G33mSdMG5aq4sApRCvEfVkrcBvbi8NpraVVbNRy2br5dzdU1c+mbQa
0JzWNwMC0k2r5+neKeJwHY7Pju1V+6ExArPO9vjr0R5H21jWFKuuWM3DsKrpmfRRH/STvB8Ikb6T
jt0jJR0gjMIpyTlJUmNy6E34x66KvslGMk0l4WFVsY5A4SqMwHDntRARrQWeOkQj5c514P24cLgQ
SMgmGNXwmPbtdLJ9DMVdkpeAdNDSD8bJ6+uQsvuWzYHcWtanLZyRe7yZ8obLj4sHbP92Vv6bp83p
ASqAPLbgHjYRhajXkOBCo9+wabmPczacRpm0Gx97HwoXv4Nd3YeBPdPT5q7oem28bXq80g5tHuR3
0bh0tMJjZ2k7TRA9MjNYCFz7meX70PtmvnWFNbBQTBlHalVuQvEtQgyYSTTE1Vwf7JFVKi0cUJDV
wheqwP00dU7iTQ4oN92V/ZA9jpna4zuIwQbP3q2TGd9mBotBzDb80JOErSfTi5Pp971Xm3e55kFz
Ndh7J+elrQCAey3a4jBFwZfoPfB1kn30iu5lU7NVD0TborNfDfxvTgh4WhhC7KmO7NPtzECVZ3qV
aecpH3aydKEfOCuD4cKAdDhTHbMLuSmytwyytBjsoxqX6Hgbc397Upiuo7nYK/VaFhPov7GUT77r
H4cBP72Nv2vP7c/0N5p2eVz0B1v3xFEjCr6Dy1Ii39+oEsCWWXopCKZp2mN9OMC55Kwx98mx69ji
Ym6ZkSrtua9yazd41LsiBv5alDaiBVqDBEmaPE0vjRkDcZJQuimKt3E6y69dEoODMo8Wr/SRYCdn
n4VGFOSYGd4MItJrzeQBqxaTC+6HB9MM30PIAV4bkZGHmf5g2XGx7XrmeHUdPqSxZ4Boi9pvenXb
GPy4MJLRXo7SXWktvBNjUOUxXSzzyMDtlemE0wmrIPZmk7RnZ0QJVkqZ3uiNCnc+gozVIJz20U3k
CTdfUOmJOrb0rPc9RTaiUKFANxWbKIyOJoe3VZvl48aNkuGWL7bRVC7mZPMWS4Bzvv5JcPi8NxFw
1oSLXJL6h9u1/S2LfBTP7Sb1miwow2hcgxrUqGLM5BzjuPfH1Do6g0e4r5FHB4AJh5Bi9RZRfXOj
SNbGebZh8J5vxjLLbnOUnWiGOtYg/rVTDC92TrUrvFYnW4N1vtCSV47BdzypgC4SOMGourH3Ijyz
IshOCKsuRbuvdZ6peV7mQKOkg9YqKgbMAIATXnvbri/Q/58JDIm2hqtVLGcpEmZJ/nnIPrQdYeCx
/JjirDPL2fC5wqUjnfRu0qxvmpEyYs+7veCR5F53GAXaOhFYxp1ldXKrKqrCbBTbRkdizGDCOopy
emohNByFxuhtwaKhzOxIORly7Uj2UnjMjoadLgdrL7wr3NpgiZgE/Jykea6so5npu6SH0xJP+dEC
T4NrI9rYHVugmdUKSEW1bALu8GQGkK/s97ZUTE2E2JZoy+4JTHLWdMTj154lp6ucc2w5w6d+BoVA
SK26sLgMazp8j+zSLuT7LR254XNHlbgvEmviLq3NAwNWusHISW4mj5SbCjnVUFb0YFru9rDwj0ls
UKfWhybJSaESNJDtxJnw8bmX0NMl57F4L0KnPiAydU/M9WPq5ZsCYSqSdM6cKSePMevlCfpWPR3o
KqD3bTLrIpuG+XeZUo3mxP5WBKhQzwazY7n3RMSE6468QESu8T3qEXYEuzqGBRBEl+Tt7VTE7usU
3qAw8z6PyELJOAjHgCHOTO6vYR8UUpE1VAq4isXY7g3Nw+qY1xfaKDEKutHYNlDkUyjoGyEIy66Z
8HD4mhnngjtCI3XorabZGQoJ/GRx3kpHjgkJHBrWX6Ndthtarx4LDj1/le+biaOwX4wMSkO1n3MX
JJNkjjH19hEQLYMz2PDHdnj37LheW76VHfy63GeZkE/wPdWxUs73mvTpk+bTUerVossgRkB30mPi
9Myv29q+WFBv9nwq1oHjw85zmWv7af6SJGQat6L7wk45X3SN4r9EFVqp/IvMteZg5gRSAoN7D33V
HesxPHV95gTE20x3ellYmxwm876sPrexGI9tJhMYtbC/AOWYq7Hqrc1seM+mHZWHoRyqOyd0qzto
yeYmZZBC4GOxr+KwPagi0TeuLekIgWe4ncYQSRHbxEOeMpmrzMi56Ebbr5TRH4u+t85eQbeJRQWK
Nhy3XVw2QHin/hA5U/9GpCgsn9akKAdBNWQDxKGoqdde5gHZmNmtdAZETGvjY4JuNMhIaW6subwl
YeMhI5L8KR3S6tTbA/i52iyeivylTPVxOTrJ020cF/WTyxQVXNiwlWMlwM2AbYUzxpiXgmBE/XuR
MEJWZDl9TmCJ7ZQOAstihJFgxkujS6oN51JvzP3/Yu9Mluw22iT7Lr2HOgAEJrPqf3HnOedMkhtY
kpnEHEBgBp6+DyhVl6Q2K3VtelUbGVNkThcXgQj/3I9n0rU3sQeCHGIxY8dZ2+9OET8XUfx9dtjW
BLIcXgrpf9dTv4MOW8L/cgCpA7Dd9GgLuzEKuZilA1EydifiDaQkzXGWR/SR796UvUPlsHFxG95K
GVunK/RBBmye05pMW5l4xML87m3WtKSOxZe6pMrQTvofhq7FbuTMdA/YbdpoX47PFVDdNU/D6Kvq
sh/krLvnCqaJzKNnl83RFztyGrhXWXPMoD9U2itYpe3oRnbL3+XZ2N9GSAtZ7ga4BnR97bFwHZLq
vaut8aHJiqdiZPKScNg6BFnwUKeVz6vKuxduwRmPGCkrrc5M1rnTgqG+9awtD4nAoEaSdsPoIjpa
TZnvRkq179I4KA659w2al8Rt0M7nMKK5iQ6+TenqfJfEDVOYesGptiN/qkK1n/KDrevwMRA3tG0Y
HFQ4elVbn5R2nnxJdXFhBMEqISDm2e3wDC7/dWoqZy0hbF9dTKt+ox2EL0/t8HWR15y6z3Gcpvu5
6K9BEhxjYdm3eQRcSBT+kjQT1rN8/iGydnrsnK2A8qdKA9xCAhbHReL06+bTlDnO6Ljpj04xJpve
jfCuSHxweZb+AGffsw3qX2vl0dTtq2EHjhMrsBXzZsinYDe7oHTb6JrWbvOo4/hcdJyILL/UB9g/
0dosCBgmCQYvOsKbh7JsmgePemKdJPKUuJy534KRkVa+DIk8UDdFx/ptmsfOUTvfroCxZrh0echx
S+vuRD/9Lqmrg9DucIerdrhTc9fhUUf8EM42QDTc0NCSHrGGveSt/KhhUW1GPl3mOCHrSBiHtEt5
jsufAPIXA1dXHSsnP0/S/Ki5OTe905yWvj5IuSCmgVNV/AZmnm9y28/xgBPLYiGsvedyaQ/JETkB
gIfi1WBKe+4ykjcFeVjY3d9NQ1q7udj0RClp7unTSR1FyiLoxlm7yWH+QCDXe6wb+0pyaJ1JyZSZ
yZMyBHmO8Ggv+bApfXVT0IOzJdkKMgluJvIWY86mOzc3supxX0gwXblqtubUfRulle/RpN6b8c4h
g7M2c6/fOY57NluHFHvQkImkdTRoDmPlIKJk94GDchvBoUBf3Ayj/0ZoDpJ6jK2+LNrtYEQW0MSq
3g7WsSphjJfGOnTF+1yIM6bZ96mU+4TgD3uJ4CpscaNWXXKGIu5Ucgw4plnoLMNWvQUzewl7/yfb
lols0J5BENmipt+XNt11Vv6ax95BZPrVcd8cdMO1H6PlJ9LuyH0lNTeV+W6IMj8BMDwPIdnzYs6N
i6/LXa1JaRGBRkvzVHMcRUbiNUL3qeP22upkufisebUn12h02dYymOfqZr7XiiscjR4Hyuy9ZTkF
3TaaPBAs8q28dx+FqXF0hFdZfQMuQP90MY842AvG1so559Gw13WpbqaBZunzKsVO+TrkHVtl8x7m
bH/UwzryF5QAVSmHbdP4F0Yk6z65c3Pa5pLGZCm4OUYqN1jG9MYMca5aB1t0nFKQZLe4ythPKq6e
EIiQdON4K3TtOMRDj02lzrol4gxZEHRfiyf6zsIpYc3E6Jyo2WDchhFrg530s7HcBTzZHBM2vOmH
NFiGw4XDPQj4FFAhK/81IjawK8tuE5IBXhWNCdOOQ+WJJ88rAgusxbFg8XGTvdNEu85H8VZN/NiF
PkmCKnU3kKSMdTt/c/3R3/rBfrC/M6XAq7KvzfmjVt0uHKafOvUPjpUSxx6K/PzrP3hWxXFiC4Tq
YVzKGFXZDpgrOPrRAZB95Dfc9CqJT8EADaTA1TCTCrzpEntbEX0oNv9sl821DQXqFIj+JGVRw6it
n+yaZ75tfnEnkNwxZxBVVN6dmYjvC2SNIG77lqWu97D8IVVm97W2XlQFzazyZn9Di84n5jtr59pR
teHci1yBOZtGEA6sZsKUOghb61qY6dUYR7Xp49676sF6rzmX4AbpCwCakX6xC4ca5spEM+iroz3X
33LJQSEzh2ZtZVIACFfuNWop5HBStQt6zzrh18D61dY1xMpw8W+mgMJCh/UfkRkpIIwiXMbTddAg
5KqG5iJUvOj868O22rdd8iWFZ3p2fWBVfY0HN8D4vcXudm1jAyHALoKTheUhC+RpGsR9Dg0aF4jO
tqVy7WdxHxD8uuqwSq4V1491NAGDEcQl9eeguka7vmqyzdvINMfjkKgHMYjmKck501avajbFB0Cb
VPpY1OaOJiEGvJso6dXBjKmMrQd/vpSQ4IzeNA/G59DZ1RXi6CEugoB4Om0Qg8k2pk7VtB5jDzr3
MB4SMchrGOLiMoLs1nRn8qw1AB/Oo+G4rFWQsLYTV+bma2IncqnzUZm3jofeehbCxQs7wMBt5TX3
tuD5DrQvd2vQrRi0ov6sUvdADC/ecaYuT9UvvmehjUvhsAzlmXvxgzG7s5OZuE8ZFy/ol1MUbtXE
ny2XG4Tb6K5HHowRalYVt5ORQku3M/uYC1tx5VGvjMkUmwSSDR4WBhKVERw4jpbPreza9QjR/1LI
OX1u3eEC1cb6OljtQibMaKduIHrlwER7mY7bus7ELrSMYS8gv6+iZA52ARvTTV3gnQSVd6nncecl
LDT800fRjfN9E/cfXjIb1y9la281fjiwvvm07mq+As96+YzrE3h/TMBVQBP1uoHivuILfUbDdi7y
kg7XydwtkdA8rtiJe6o4WyPARTGwJijp30U59lXXGAkOjqnSpGpj/GmpRKYvMGLwNOoym/IBTjAP
wSBMJiELirdsPcZf5nCfxd1TkjolR2sh0GvEpTXa6CTx3T6A18VKmdfGugmTQyiK9m4wHTYhlfzS
Y1k14wTSVOOlL9rUyKeKoVuwzMNTWmXTsPkem2OA3oOd1EROziwGb0YwThuDvp9NJeaMBykUwb4e
1ToOiSzMldQbWcIVTWX6HoYUg3dNG99q6PmDNtpjEPp3Vmt5Vzo2ROUkh6g07oEpdcchSMYTLLAl
TWfDCq0m/4hfgBae4dGfgdyYcW6goUf2EUl5l+uhoD+LB/84D/1Dlvs3uiGanTOOwUtSYqwHNc8k
qS13jWP3V+XSx65MBBvFkydYbhOEi3HdtWlPsjeW5wps7D5rxHOf0R5oF1vDrzFPNnYD0L6ujV2e
djxnC/ZSbfONJWjc+ZVlX6jjlkejoJ6GTjAKiDJ1EsoSV5235VZJ4NX+HJjnwnCqo7H8wCiuFUNm
zstx7nlnofth3XLabiZ3O4tIcj2b7GY5/n0ucpMAbouNLm7cXVU3Fa0ZgQGFsfZXfdy8Wa1pfSJ4
sncskm1QCQ+9qyBmPXVyU2NP/mZnwUezODXBiALOqkJ9F1XhEzfNdGyjabi5evYvNLauR5n1byLP
7K2YkHYjUaF0Os10n4/ZTkadPoU6/9oT67oVJA+taiSQDSqOpyHjJlXa0RvDFPY+tr0G65tcfCME
nANSsQkQQrZ4N9Otahyxno08O4/sCnXST5faktOl6er6UEfeNRaxcyp67Zw4/ezL2QtPlQhoeJit
cD1P7wzVkQPtctqj3HDIEdO6zScgwni71mC9n2StSRk5vMWmaFyxpcXO6te7RsJKx/btbEqRqK9M
30d7O/X9XdjgOkaJfwkyp3j0/Xhv9slXNv5gCTwMtWAv1bZV/dWLRPY4ySsBD28277LOfw1NDVdg
UQfi2UoPmVDmrWUUBVjU2VRZPZw7zPOSJfw8MvbGCq4QfUd155QMM4bOWyu2qy9VWgJ9EsaFnTYv
UzOebSL92MtoTulh+Tp5FH3pChx5VWW/pJGyb93MIDLXXvQlbFDYOxdha2k0xErIekwG9lxi447a
OWWyVh2Dfh63c8X+Xg9dd5s97Zwj0McdjUq7DMrnhuYLuNYpV1/mnTomM14As8nv5VTXb3n+Vqv5
BAm/f7TY5WVs/04ZIGqMlTwN6hA5y/EYkKR5XiwdReUhnl3ePlGR31c2omZgdGu7bQo6DcJDzq+P
1yOMbnZbvSKGVQ9SzPV64jx4KiL9UBs2e3P0o8dSRXQQR63cyyhydqYdPA78VgdqiwhJZJV/WAai
q3CSVDPiQtboU8+hbCNGct4dD21yLn3RvHlGcjdvczWIuxGIc2dV3bPDBNrXyYue2xwoS4JyNlwB
SnJEojvgUqb5lhwUbEAc7hXjG+CsIjlzDxKf7e97le0sx+V47Ef1DjTQHgLFvG1sb4P5B4VOSfat
9XKELndebzp7Qa3jZqgFj8+KtE007jGv4GfMTz4VMsBwJePIWCeYenLwHIV5ChjGrZoCmjQewl3S
mW8WzO1DGBoAujt8QsrGx+iNWETZzDEydUr6B8RTX3XTKQUIm0RUU8HJJfs+mAuFFNElFcaV3z/l
5QvpbreH8Gq9RQBDLn6jbmXMfrEbW2cHWpaDq4iwkzaZXOnCfpyW9oocsP96qeICVeB+TWecXpNN
/rfw9IIBzuJVX0nqt1p6P9nhPYJ8N5u0XZuOH93lfBpNZe16wK+pMlEfBzxK64T0Tuib1nE09Qpf
gby56P5HXMjs2PPkW2cE3jFJtX1H86WEuu21O5Np7tUlFNv6BKObaW1Tunur63na/oOpbLGM/e41
O378r//h0cBpBYKYEdtoyAkE1v9qKVNW13ZA7tutFebfbDYYv/qM5lJdgtG+4fd60mb1ZRjUUaUh
7xL5ME/Ge5XT4SRY0i9LwxRO90ezY8LCpmi1gKL8WR5k590Wx4cXppyXVfGTox3Ojlr/g3f7b5mE
X78AdlNfBmw9pPh7/DQLG6vIBoN0T1DeG0wJw9BtTyQBOP5Nr6mZPoxOk/2DF880l6jD3183wAj4
8ATf9/+qcJwA1lhQEDpW/fBVKjwz5ki8zyrt/tgFLlTSoftqxA2B7xgBMLOQHkrfil4MbGoF0oPb
X+vEuu/aVn0xRP+M3I7HPnB3o4ERoDeuAAoSfB3zvadoASrSod3258HqXcb/OHc6TiX46SL8H3hv
OOSbzEoU5FuLcyFOhrSn+o1xYd70NFoknr3pfRx+AfvENQrrj7IgV6Sp8wo1rqZUHoYoPOF1wA3G
sz0mkW339w184tJ8xxFzGgXsOgDvTwUNEJ6qv8S2f+o5bOTFXhjQmIvisJQGW2nysxmiD5iyN2g0
VOhY725a3ie1c5+F/YPjlC9Wb31Kw72rGnfx+L86BUyGxauu+R4a2zgFB2cRRYdWNmx3mvQa2va+
isQhHsP7alTooulL9DCoAaNd/RQX6t7NcXkN2beJeVKQujvGmg9eh2G6b8SuynK5p15Kk1D0u42f
udYhSOxuF0slQVtlmilwMn1JshgDEbx8U6HX2diptlhpFk0BGIqfUplE0MfHbb7FQuz//k7+/2YV
hkn3g9FrnURx+6/9Z7mYcZt/+4uB+F9//bD5/ePos1w8vH/5YPvLz/vQfdbT42fT5e2//u135t3y
L/9f//IPV/A/VKmbAqcrUZA/rVzLN/mLpXjzf5rU0db/7Cr+j0/+3VjsWb8BUuX/kgAk8f+L/fWH
sVj85ns2sSUYGZ50RUB69g9jsSV+429wFAPKsRayJj9L83t9On9lk6cN6GR3SJ6DcPuvGIt/JXD/
vGwQfrZxBBGYJ1vhO+JvxuKqNvQglSm3SFk/O8+9eTjzKxeqWlhlAH/MbT7BCSEQ+MxQ56Ga3a9e
He0pPIiHDj+8gXkknl+zzsULw56Bd2R6gfrECMdhEphv6U+7xoN41Za9x7+/q2Znn87sP3PGTviW
c4w5xDHhXLoDlYs8tRcna57WB8ksP3PtB5d8teMyoabLWobmTS6hkuj7GMU77HE4MfQT9p6neQxJ
FtlYdHjqLefM9vucP00RYZNi3juju/PkcPUq/9hFxYVUyw3/zGsF5QHL6T2Gq201MU1n4pzCKZ6s
kJs+R2gJ5XPjRod6SO8K0KTMyAOmebRTUpnAWCHKH9rII8XbUInh9N9aINDCB48kedkiIfd26B41
JCsosz8MEgq6Ki6S7c6f3n33v1+xP5ux/04kkL8upEeJpc0binfO36gHU1FbTSwMuc1ZVCLl/mK8
RIO+c6bpjvQKsx1AEhQcbIF0rXuuzn/+A8i/P7gXEgJucOHioJVE4/6WWEJr9cvASsItUMG5qjiS
dPVuXE5VJHqdbRbDyg4zF0TffJ9qymwZrl4cE95G4WLn9lafk93WqPeEYPrMTnaeGbK/LefLmBNE
1Vm2pm/HOArK4op5EYydvNjs1fCLqQpByh9AkNhMG8cc6AWngkMY2Gdo+ZhnvVBsu8b6MQ0A2Qc6
AjuR7OeGYBD335utrXPojdhduzMNAvpUUuX6OwvqvxfTf15MoX8uoeP/+ecV+y+L6TMaTle//20Z
/ePTfl9GA+s3m8DGEs/7xfReUhi/L6OB+RsADjIILJUuSesFqPLvy6j8jRkCAQX4DtLH689f/fsy
yrLMRpPdmu1bghyD/19ZRkEd/3X7RfbUhkfFF3RdDiLsYP+6bY2yjmCvNLtDGsVPlh6+9FQXpan9
LWFTz1lSPE+cRTRaaos2QGvGtGFITz9LOhobAIBnXcWn4Wx60ANS3/+STsuN08jrYJp4gRCMV5Xs
u03FyhaQLwNEuDX4OBiooOMY/BFhHVL6AT/kM4TzZTRhBudieI8eAwuxw3f7+kwiMA3qT9KgEOBI
x5FO2Bq4C0SY3OXWuCcRiWE6G7sVA/5GFDt8hWLb+O1L0uFKH8N3TDNfK27ZJpni7exMD6n3IhBB
kEUZDU7Ome65nW2oR870xNrH6glrGzITLO/S+iYi+3vNMg1R5kNGNoH9Gi5bjHA8ud5bMHAacrwR
pBCIwc75YIo1HrLi4BDSoliXIlVRig5IiKHOJebDpMkPpDUvAxHEc43rad9D8plZ+tzoPjK/sR3W
G0x0HYZGuCzpGG9bnh/0JLonyRgtcv1zbHTMZFt+Ow+Xx+AJKh3cMTkkGvOboAjL78E5GGm8lZkx
bPJePqaipf4iSDq2h1b1UJvmJqfQza9wYPdg2Zqe1CocPSBf59Atr3mEgXikGglZqOGi9i0B3jC7
T8cx5HswlFHFMnGGi5cbzjJP4pGEfxQPQQIDzosegmDGqS3oqHF/kRctsYLo3G2tLFtMljNhOdc+
An0EU55EnIR68mVq2CfgpVd6JiEUNnKLMHSt4vQ2Oy/UNokLJziMjkEysBFP1Hqq2hgmq03PAUAg
yiYpvkJU3ASjcUxcYhELawcKCZIsrQ7I/xhek8r7VHNO2B0ma2sF/cpLSwibTV8jfwELjFQGoy6v
8iOjxe99Zco9I8adF/n3iTefwqE412SpKbDM75q2qEnmx9RZ9wVSHJbA1M26VRlrvac5A3JMbT3m
7Rf4Hfj5illzuunegi69FbQLBDm2QD/p9sqlDjjPiCdK/Wq1xrdyjmk7Mxt/XRcgvWjs4+rSwDMw
OCWDSgqlzvfzyDiJWTQXAh3AbCsMG7l78mj9LWFrp2aLh6pCJo5njvuhxxZeUfPpGj98EoPrYbFw
52BhVib0GlOUHL0ckJedizGGLr4OYzGcKu1nCMyuyvetk7wkeCMHxz/7zfyRzfBFfQVlQQj92DvW
sIaDs1SN2TEXNH7zlthrQ6aRnT4xYGS4RPn3+CzPRSMuUmcd+Rya0Gam9RyJedb3+U+HwTK2sZ4K
qHjvlQFUVjSeAVa5LpKr1FjXgXUgHfSXsANy0vted1EhfrGmCfEuxOH3vhCn0nObdVqXAFk8RJBu
SiCdttVqLmNm6vlz4rrPoKBQRvP26OXWF8+w0Dh7eZxq8sh8qWaT1ix3MH/fLTfHwjR/Ui/3XnmU
hsNyZHWgoWVoY9IKQ/CzlP5+zgJ763KaptaYvtBcRum+CKtPD9bOfshn6CiYA1DU98yfIJiKCR3D
RhohsEN4nhP/oNoT6RJ9woW3mTFaO+VI9rd7FgPERSwM5SpP41dckH2JZfwtbKh5bhQLKeGwB06p
kyG8c6Onsw0ghM+2NxmrN35PLlX6hXX8uxkF2Y5RDpYqa/g02idEqsd+Cp7nMb1XtsFbzT+jseMf
CNNDH0t3hR0/2oRlaJ9qGFLHPPwe1Qwu66hyd+Hom/usjhavAFWnDcuw8DU5eEgKd+7AJKCWafBC
ebmGGegWP3AhMmhp3UtmkGpJLPVYz069DuOm3UUudo7OTdXaMXj9hTFuMmspHKMmjUvDAwj5CF4U
eFuVPLQGJclCDf0uS3BXA3B4wvlCl0Bu72yqp5jlVwS9Oz/Z6RQqATRnpDt8ifWY7ZO5wc0bxzzo
l5xPcvs1m7MzbR4wb1+jCgSZz1tnW7e40e2chJYTEkA3v/LYTmAMUz9rtJztrQoqHbDm19EMX6I0
TvaWSYZaKINEWes+5Gk6nAhLHdU4vbbSfcnrLFwNwchsIn8eeUvcLNt9zmKUtNIYzuCfm3UIR6m0
8nbvKj+/1JO5bVvzy1xHDCKoMFx3fVcipZMvBj+StE100pGN1ik1Zw86EOMGDincBXmhgvtQ+VAl
K00CLmMS14X1p19EYOwL9zaMgBTLGT2ZFyjQtrM1mFyxluI1yYZppLzOCzaGKhz6CImt6+RZx97X
tnFP7hxOpxYegiH1sYrGXd828doPnXklDCV3iVl+E8n8MJi0mtpOwkMp7igOXzjaXjvxKCjdl6A8
NcZhduD4zeJ4q0RFeC9W8X6uPChoZXrXM7HYJdP8EFFGPBTmR0crMbU/tr/uAnFaFkQRQCJqQoxS
JiOh1Iiob/CNJ0NlgI1H86mbUmAQo4sO2O3xTfhPCTG6LV14C5+/SqECYoEwax4dFIWUi0143y1j
obqR99OvztAFAWmb8gkgjccDnvleKvOzkzghnayUWYqYUWHc2Bj3+UdmFtDNhhrjJe29ZPBEdNQ3
QX4P6M5OcYqceBOxidgwFoDPSGloXTaPMi7ol7XKW6dIbBRzFW3xEN6PvCgnmmtlohJyT9jkoh6N
x4LotLWq+KNSHp4vM0Zoxy3qivEamxCNOLWuqma8D/zMINYU8ZolszzbfbfNS9PfkcwhbKqHRyNO
TQ6adG5XtCXtTapmoXb87Ir0rRcyIm2jUY199CljSWcEzc0wrOZMAaWzU4keNpSXG7CrlloGhT+H
09sqTMp437Y4fWaTZdX3fK4YWIqKPUrnaXxJ8x071nxjWKQkdGd9to3Ck9OnmwEg7DEOxDrzMc5g
4D37nqNpI2SNnCz1hV1afaP9jsdqnqyKMQs3PqcwIMA0MOoyfrJ7fBjMO7FmTH6wGeP02Kc5B2Cq
MkAxO3KFfY23iOguRvBVh8raTSqdNo7gbaJ1EZCmnZ55D+x6pUD9Duq+maL66FbqUw3h9y4xyU80
2H0tIpcc6XVjvxELAI3ObGAe+SnmiF8aV+dKy3DfziraG2mHV5/djpj1g+UrcxNpF8v76L5nmbNN
qnHtz+zdCETvGSgEm6pqN5XjPHbZ3OFUh9YCkBSyfG1dAVo9ji53pkY+thUetnTaQVUhKSmn91TC
DWMS8+LDz950NHZCK+teFP5uf4LVaDZlfZTN4Gyw6b3iZBFNByJ5KRYlNo4bU1nUVuvNNJdP9pDt
lqGex45DNelbkNrTIfP88tpHdbaWfb9JcsaaJdSZVe8Ex9bAXBcabbHnnraanYT0CPSHO79aVb7x
1Sg0w4YCyr1izkBqytrMifM5p+WENbeQG/BLH0Xt/nCwh0KwyABWDMBovMJ+Hu3o1Nr2W9anAyPr
Ptpa9VO00aMXr4oQmGSpwlchSyjpZvJcOupk5Y69tTv5Xsvqs165LXSY3uV5FeTqgGQz+IqHGebf
KeIpZzXOG33EO6sY47OdpsbaDGy1TppAnmNuMZKhDHhzCIp2qbdmVcyXtHcPIRsASRLx0gYXTR3X
WlMCeYETSUEoBb+A/Kq9pe4RBFrK7zZW5f90UGOLoQMdofpPx2+PxoIvsfy7HiAdRXjgdVPtGgGN
XPT2pvAhRAwwA2TsLcBwwIkq+Bw9CJY99/YKx9Nj6qqZbCJjBHaJOj8gZdE+FBCdBsFRUW+y1ZYz
bDuDatuJAi6iUo9lQmMmHkyxqUKMb8S18yPf9OvEnMbWpr1OcFvooPoACPhdUF63igbnSTsZhRRl
ubH1vI59/80niMjKY18xlO26EoOAT3/IZp6SozeGJ9osPlIOQ3N4E3TAgIH18cQtYbHIvZviPRiD
l64ilGIc6iRsiJTiPPHxE/IM8k9lRvixiCjE7JvFMwGF1TG6J7MiQzBHDPxT+WA45mtuefGW1/1z
gqKiyIPNXRVvsPXcm0FyKoOY8roW969nqM8IfvLoNzdzBOk38TgATe1bKytPYbc0rKIzMQhK2rp1
V85EmxbfVFa2NyhcOPty7i3vFpjqJS3zH2VUsNPBCVPLm0Eb3jpQ6mtqUQlTpfquG9KDmNR2wa1k
XXEujcXebh2I03yYNdma0qg3YQurpe/8j19yxH+LN/8k3rgmAGy4GP+pevOZv6voXf1Vv/mPz/wD
sGH+ZpPwtQPp8vUsYaOQ/KGDe79ZtuMDiPxdv/kzYCNAPIfthZ6CFxdxhanXHwKO6fzmwzYDqecj
YaOF/5cAG3A+/irg8FM5Nq04vgeefJHE/4YSSzKKsO10iLjxHfuLT9B736UaoGMdkO5q08a572PX
PnQVWC62obOBdaOhtpF6UnWHESNg6E6Ny06WrbpEbdk+V9UMJk1OKBqF7MHBLanJdtcwJWBNwitG
/XaoI54XsL7qTWe1CbjUTvhnD475kcwf5xqyGaG7leT3btqQPnv7qbB/iDZMB5ob6o4i2CyLvidV
1uDYoyODUtgEHgHsOxuDjwGtCQYOHLdHr0iB4JU92++NMcfsgyaCRR+jj6lwJegZIODSuOWLDB3I
jG6um6d0MqpjQnHRrS07qqMmtk9vSucJ7pOMPl0HSqrAbogpbHCz/tJGribpKNXz5M7Fq0jagi2P
Yg6/WsYg4LqLICxWFNyY4zZsG2rB/Sm1MKSRWPogSGRfbINNDs+pluJIPDnpW4tpZFhXSTM+WfyR
IwvUfLYVnTmHK1lCwFgFBHdpRy/KDBYX2WHosm1wqDi+sHQ0Ojuy4w4fu2DQD1jNxu2QRr25giaq
LsUsfYhxffkzDmz9YUazex098jsITjOxVG+0dl2nsAAId2Q0UbsHDwPSa9WURB2zKoG7100HBsLq
pEWYE3ef6rvAcIw7kaX4GYJMbHM4Cge3w5ksZRkeLaPRu2LO4O7N83yKZRTelwTurlMaljuuB7u/
vmB5G1qPPKFZz8c6LYK1U43DJtG+h1m1G49WUFcvQD/DHQCaslh3ERtltwpwpgQkGRfuyKtZT5j/
MFYN/noMTXKScxWQaOkq9kHaHmH6VTLB72mM6m2Yg+QOe3L14KVWrXfABWgf1I4+WXETvJoiaN4l
3k+K7mzT9vdm4SYJG4F+2NrRNF8bQxur0jPI1JFYP5ht29+DsqvB39nAmBhzJccigHe6Ig4pX1Xq
y5tT+PahmJg3MzIvzo4R8w73huSn6PNqh6pS0nvoKXINeRHV667zg2dPsSdN22RB1nGOuXpCFThI
BuIGMokfkEJcjEI286u5rZ33atSRtZnaKHkcfR8/u4lIuheyb99IDac3JBrzNAlKagW5ujdL59Vx
krlZcKR0jEMzymrb9G0MgKpy+mc8BdZLV3jDwR3G6XvDrOUt93WbHbAbt99zMZIin+M2QkUN66VP
yMYppiYrfqdEgUQrrxBs7xDj6F2tGo5jfYwMaqeFvQSfU71HnAJNg4cQa1UY76suU3dxltrPfWFF
J9BZ1hP3TH+YGkzuq7iznWupE0mcDSJGwvsAugppnSbj4kTgcLRBHAcjU4uYXKXf3InswzoW3lBu
AuSQq+w18M7BlBDVczOjgtzLS0gTYWUeOhSBM60b4mz6GeZa33HMaVUbpvmM0OJX20Iz/C+d1Hj1
srZ48OtIPAI2R1UsW3g1W0NM4094+kjOqdNx3nIA++wyzNXUEMAeBELPPqpCHqCCDq8NYkIxaGzb
wZBTyjcIlW4qm7UmDlrSor5ZPPQzyi8Lh+GeBN7Ak1Z0k49wvzdBgt0BpU1XW5zy8Gfqtj8HoWET
mWeHgu9TmyOpFWPOzoabU0dcOt0Adz/wwbAZ9QGEr0dOToH1maOCO7BGfCTlUnPUNXN10VO4VJS4
UVXsSxdxvM2N6cs0FNHP3hXq0WAwtRkYkHF86Ii7W3Zvb80h6e/yCsR8bic+kFpQceAwRr/4Wefl
/2buvHZjV7Js+yv9AyxE0PM1vVVmyksvhKStTRO0Qc+v75GFRrUBLi7uy0U/1KmDs512KjO4Yq45
xyS+XDtc16B1pgercwKsQX4LDUM7eMLBMaxqHO7wIKEGY1/VAdUHreWSlsgKdQjnuTriLbYxvNao
7Zhd3YWd9VAZa3Bw9rrAcAVfshvyv1h/GU1j3javdl+ZZ19N9Xfp2dYLfB5ngL1gCnIpaXDj6W15
uyweqo+h5a6JXbmfSAWwxk6Ask3xb95StbIuRF96q9yQ0THCzEM0EzbGsFRRRfqfJ/ddvXVzGnw8
OK9qYXS2f0wgBv4p+aT266rszccGJICLMos9bgmNBHEq8vvobZxUdET+Hd/jpkhfhJwkrGrF7V+P
zYgKWnP6A0LcD0yICbdp7m8RyL4DBhZSV/PkZOvZiLsvz1fONx8r7zeBr7ozar+8pC1hA7zHHSXJ
bIb3WF0HLPXY6xcNMwxPKH9wf+spbT/z2ImPflaQ9cvaSCMqBtB1+kpXQKuKnvCxbRdXnU3Dfcec
fMLa4oPYNnjqhJl+J20KaaVyZw4ja0gfEzw8FTtqG6aDiZWMMFb7PYSlek2t/iWyRqTsIfWzjCOE
iA09WUHxNs3NC70Q8YY9mnexS1/sbXOyCaXE3CWzpHCse8F08d63bvaC3Jt9N4Nqzo5LaD+YIH95
HYpm3pNRXPRQkUdQUaMRL/AYzAMGcx1uJg67HUWd8RLWwXR2nBpJbyo9fLhmJeezwp/549E9fStI
SbJE7YAVdZKrWuNN9jMdnXIfosV/5an7QUbe4iB1/IqbbpM9DuAVb3lnqlfnnnYqEjs+WGbBPaEZ
m0PVtyFbHQoqZrfrx+UUzuGNccE/5aJQpz42FBOBTnjq9iQDWRHoEyNhfotRySkGK4lJADV1kYph
tdsfBR+yDRwD/8thJzJw/SuSDwMx4EzhHf3lUdcHO69Is1Vkp91DizHiww/aYdMYZBz3qcRXt6yt
wd5bkQRiOMOVOQSskBEcShuHvAGQy2kjWqmCsj2NZF2sdWEExcEa1fSaN4P9Y2OPem7TqHk0CJ3t
LSec/9BHh24b9rU8UU3OvxJv0i9uKYCfulVenAPQ7Ie6q9kGzTPloEXifAZFpg68BMYGpqC98dlM
cOlPgnafZZa+NZhv6PRAoMw7t8NkoKJ3vCbNNk+Et9ZRVJ4yh2SkNHgfoE4U3XDPfOYHHITjKtS1
uVV2UbzL0tfvJrFB/LS627fonmS9g/zQ4FJaV1zp+csPmf4xgtmKITyiP6W9X2yLMOWALDnTaR2I
1s7kumf2ngmvHXfwOEnpA0mqaQnNW78IXdcPnZL9nldafuIZMHatN7UwUNia9BSNfKV+rwnrSu8x
7vwmRpsWnDB57nxHSUra2IGj0/kuzzYrbbrbVJkJbFZRy3PqDcai8Erjk67fZOu1rstHcgIflgQZ
ZYtkhIpvt/XlVQOiWrYgsYDlQuzdlgrHOEvKsTrOfc47xC86e1815K1JkJdPPXeHl1n53U2ZQ302
65mNVRJ6Z8vs5lfDJNTiVhTBgQRIz+3sx1QXdMkOxE20iRNyZkbDUNZbZbsn9tp+1KLsv+Zeajz9
83gJK0MsZrf0eLw0+UywnwQEowjNci494UFOdAduVHUqZt/8bHIrfNH5SN26YFgAn2FwMsc5gb8x
CNJtMDsjApM0xlNdYMXHU5cHW8+T6tDQMvM4jaUPfzP1fwQlDAB/Gp7BU0YfUuDeuSSG8NVrFWdy
XcHCfmiHOXv3lZgueM0lRjzhf7hFzGnuqEJep8Bx/jpal2/sUwzgWyk6bNiKn9EoJEifhqMiyAP9
FU1hss1MWIBRzBg6hfl48mU4MjXV+lkos/zKvGpc98MgV6xY7atwawAaArMoyuXsBy9ZPeYOsqZ9
P9kMc22YgitFxjP30fV9FJLG/EtWNThEeXu3OBZ2th+I1KMzWMmrTlS71OhzpKVLGrGMFsBO5oRV
v47xyL/2Mo+eaQVKHmkn4prhc4rsy7gY8oWdm81VeW11qScnRdCJymmnU5P4Wp3X/WNU3tcBpSPm
Yxa60batQrRG4GXfkUv/Q5Bb0S41RkIDsvZPZsRmsyYa+eIKAzZ2HhtLIxf9C9EOYxVnbhRyo+nT
/UDGZoFjJd8X88w5m/b6XStLPAVmaN86c2AJOafWq9a2Q9yaAk2/9MRhLFp4ROFAgCb65WbkwMqp
RAQ7aaBkwJEsTslrquKK/TqNFkJlzrUpQebhcTfJ9PV5/1QTqSqXAh/8O0kFnpUI8HwYra5I3zon
tmcym1ChUkh3CHg+F8g6NEALxr26wZ2IrlNoeS+N8u9QCwIxZe5OG1HNNGDWaXZNGYRP1KZ9DoFn
ryR81KNTT9z40rbB+mhOGmhhOA9n/BAuWnIaX4RnpXsvNjvioYNyP2YZGkunEbRyCDd8CEeTUAgn
BOawGhPBxs/97ujEvpOtuKUjnHqVl9/fqbwNgYJLZNAuG3cI1+z+CcUicM1pD5wo6/1PGdYhHMiq
8rBKeXXMk8Edn6pGFd9e7oYbd+6Sj/+/EtN/s1X+7/BRWjgCcNz8n30/L237pf/tqr/+/Dbxf3X/
/Mev/A/lyP4H4oApoBSABubsRpr5l3J0V40os7VxPpt41v9l/bHEP2zpoOfYiE3mncD6L+XItP4B
tl3wKxGPJF2Y5v+L9cf6n8IRGVOH0Va4rjA9U/7zx/8LDf6OQ3J15/SsPWkwzO38RDxr0TWv94hb
MW4zL7r0w29HU/e9E73PqJvmf+EElnhAFlfe/m5NjyvjmozOuakcH1hDIABYT9Flsu2L18vshUTM
g1S7RNVnuNeEhKiKdUKRfBkR4WfSW83/pSHHQV35H5qYvNf5MGc5Hi+tizP/v5uaOgIG/ej0/ZY/
lZ4yszlgDRnAblAXk9dkQqzxMpDi3TSdc0N32RqcD0dHMA5J3/wjvb46BHAeD3FbfXZTLDdZ2+H3
rN9BAVYn4a4KHJJXXTf2sSvYPytGksLIn1QVMZNPbETv/8D1DLuVqsxlb8vp2N07Em2c/Yj28W3K
ovToTZSjNVqoPRSLAfT00Fz1EP+WYfMgpCPPE/uSdehY+VYFyTGh3ysEIX6KK5LEZlAdAFKOT/Gk
pgs0CySmLFyPqRvsuIW0B7QxfBJV0W7gAlEC1HLczHaziDzniyx6tstEvB904J961zv7AN8+SrFr
MOCouS/f2Ymt/DK2PsgSb4zcEYQRvQ55hgbc3tfJLZ6cchMRmjrPIVK9Ni1zOwKyPYZ5ywYkDnBQ
lNNrFMtr7ZYVp3ncX4a7YsgxfaxKNKl5wDQpWg9XPHt1184eq8TaOTAiIY0G4pxZK0EIaNUSGV7F
YC5XlQ1R245Tlr54jqqcdawz/g6BfnCNmO2ythTtD665JHtDz6/iEpeNrVyS6EwOVUQi3PKfaU5M
dqSagSc2SbcpG2Uuuxhdq5fqpXV98thZ/QK9LFjYEw9iexxKrFdjtJvcNyH2gwEX0o96k04Ks9hQ
xYuGWazNblVUdbGHJilX3KvJsor5u+QTuBjEtOHJQHiwOnpdTWl20uKtIS8rsB1YI1U+Tk7sSDwT
L11AcBBSDUtrBCoroKkF6YhHiuwPncP1IW1pmLYSc4O77xvbQ7i35wHaqj8fJu2+ZrKB9yuSR6K1
5GpqX59CnYFkGUw4zGxXTR2hgqVDgRfFgdbQ6GNkhp88NvTJsuETjX7kHN3RwaE0DJ9ZSx1WM9eX
sfW3GuM+lhroI268N8HxUJnrLO0GF42iAIiK1PnmzWyzZHwiucWdv8pvNhN2amQYnBHxylS9IFFf
k7S/IDUufcf3IO24G5ObiyYVuBg9sVOzuVIYQQa+/wun1yzNgBh1sF4CC+XGR+FYevV9SvkxPEBI
IvZfSZfR9OuU0aalHGnhBNTzrIOa5XBJgKNU5YebSLUImmwvXY6wlipjXyUGhYqYq3oL4QRaznnO
GEtcVBcy6bCwjHvKeDyVrqZJBcmUdaLgk7OMLL1t5LjU4YXWg4dK65PK83NjPsbS+rEk0F9XN0t3
ns+G3a/r1NsmXbhL4RY3cQm6CQza2mJUXqQqeZmE4hXMXBB942luugcdQu2auPJGQ/o9h2gDUdoT
HiK65ND2Qlo2mhv8hMSiI2gHfL0rV+1cym0MlX52USOXsVWvtPSHlVmw+g5z+w0y4IdqvGrlGO4/
0cb4vpqDXYXwnOdHwzgyV+hlGeG9oSU6Rk0zC/+N7yeHnwmtzQMHNzjstctkS931c5IIvjEQk2mF
9zZ40GGenNz6NcnbVzIja4nWtKjbaM/XeRA1Kp/IWjYGxa6kYNmo0O9mrc9OTMRdZJhMSdlB4ScE
lM8PhBnFOOyphabox8uRlqqrZ4ld0VzgbloLz5wYxGyH0yg88hbDojO4rE4NwKBFx8MM8je8Zzt+
Q+U461lvS377yTZPLqQGbYO+dteIQBXV2tS2NbBDJiXXHQiXjWP7n6pgxwGahjbQV5noSxgEf6cp
+OUqiYkmtvYsIE9JiHeLR967O18w3Hzcu1n1W1nkMK/ocF10CS08Qdqdhbgv9QHqwxsr0SeNh3Ti
a8wVvVJJXHEZtJNvYb6P2nunImTnD/bVizDOSUGbpNtE624GqYfN+CL64okp+qGc6LPuw5jar8b8
4/cjB17yhhjZ7bMeM0sQUhdkYYta4qCwtyUBwSfRsBzuPVSzOA0WuTTS9VzEv3NJlsL1l14ai510
krchJljfGf1TYQOSdGrj1s3tT94KnC+l9SFK/TnW2luiCot1D0a80xwvph/hNAhmuATcW1auT1PC
YDIZZ7SsdDMPP9SOGiALSck5CC3wvjnGC+i7XTo/UtosKfG214CYh2UMSgbjanpWLe6Omk81qdcb
Lg2uAfruz2nUUkN/4dJRdxunYUlUZDzcicKKZoO3h7Vt/dPcMRosmdxtX+flgrX3NqpjEluOEzwN
5YO4xyIS6JUD3rOty3wtZO+wttegfvWw9ng0cOB0bJo15Uk+akswXWLcIzhiP/hLdmcVKHtDkBec
vASRICz1PSL44r7x3ybJ1qJgVO+L7p00NK4KTz8YlD+nVlh9O6TEM32WCUwVIn2gNtv0c3RhfTSu
teBy2K6Nod3HedMfbO3c7AyRjw5EjCwVzUFQTaotDtPm9M9/UJaxTpRIt6yb9i4gVlpC+ToAObPN
0njZkC9BOEiZAsuz6I5IQB20jYGRqVk7NpTgZNLNhhsI6TFNEK5pRr3MsvsbLLjUPW4JPyp+zCjl
FE66azHa+SKmfxX5BNijVyOyar69gWNt+SuRsmm4mHh4GzkLiy7gN8XY3NnUYMeIrmoIXgWlSyIb
YWGYIGlU9oBNHfgmyxiWgpMFIlk4y2EWlyGfCvh0xlvJXW+I6+yRXeUX7gpmMWzRsmg2k0ehU+MB
jFA6OXFDI2DswKzsjPIkCrtbOpmVnSTu41U0VhIOc07hUBfe6MD0oHtBhsuctqFqpH9yJv+ZpNBm
aK1s65YA4rDr/40H9n/ST5/qfu9bKNhVYD3riG7WGYPPiqxbBB81BFLxlQU8cWe8Xjn9QP+00xLJ
zc8TRPgthPtHJbp3c5pSzqCBxWyUw96Y1v5QzNeywiiTY6dc2IPd75Tshm0QdC99Krka21zCK1J8
9fhc91gHXIvapLY9xhU2lerekDXM1moQ/c21ym4jRjtg9ktfk2GfihI2To6qDmfH7Ji/fQUJzy1p
Uwp0vKVaZFlVllgbebnsrekQ9lm4dy1jMw1ot0OClu0aGPeBj/kORZmah4xKp58KYYuPoco2EfDR
xsnfcZU/ZVOIfc+KsK/n9NWYGUXAJBSX7qiyhZUbOXDSzzRjbgW6c3DU8I3k7a44tbslILNoXVqB
+YTz7ObbPabfSt16o7ceomh+kfgWr11AlNaBxrqvMrPa0HGyyRCVtALfMyTVg1tZ55YtdJiNzDTw
kXsva5ax65CBgoudA6SncztepQ737tAxt/7ALQHQH5XIwQYt7xtjrz4Vnjh1JZzVVLXnqUmjk10Y
5iUwd749xBcnb/ib0Gm4S6Dd2TGs1bh3aYUY8IlAjDC3E2rZppFAc3HQmPCLZv/OxxVEQ7P0EoNx
P6pSHqy2fwtYKuAIUgxA4EJz4IWs5rWzHhMPtVFHz3iS1l2V7AZt94/CjFBxYp4wVaeRzElQsCoq
8MOHZn9Mq4/cI4AmIq9+sCAjbSJe1VueegI1vc+3tc9HJx3N30rHJyRCf9VRNfLg1OxXgWeZCE56
PI9FPJ5nvrBd7hNemEDkLP7zBwzBCTSkwV5OkAh9Tuk5LzesMYxHi2UH4KayXbhBTf3hWPRQNWAr
pmRDQMfNL8mEJUfNzjMHIilXqAfIHeGtZgH5iEocr4Ah1PA/8EP7LNoWqrnWZBKfwTEw3lW0kspq
/HB889BL7xOzQr7PRW2dzODR0ln8MA6nsdcEBTJaikgN80FsB7bX8SMj+hf8t28TDLUfQ68KE/8b
YAYbcKwTDcLQKMAlNN5vlEyMMNihxi7iWI6PTofVM8h4EduUQjEgpngW6J4w5Sr3rM/ZdW64hwaW
+X63tIkpm5KbNJLUInFhddrAscziNEl6Ub2C7tiufEB4G9bAGyn2kdlStNFL/NGcw2EHsmqN02VY
xNOlgz5sGO8FnMtdblvGsp+a5xFQlR0WJB5JTlPbIbF6E0vEA1oXuCGigg7zGLf7MCJosoFii5u+
RZ61my2v5zxOf7ywvIwW9FnAsSuw0vQXFjl15prwTWy/4bTaBr74cCLjHCdtcG3uW+oek1ZTAF2r
G3kZPEqyo5o9WM0Utm+HbKPo4Gt0lTylA8AsMOnBNsmAqlgN5IseYvqD6sSK3kJqljGmoDnkjyl0
SyyFglujQeASrDmDKxbvZRTMf62qjLaZon88lxZMUaG+i+6tTuPmlN6lWlmT9iBaXNX5NvDgifGY
gL1QdwC/cDdAjVjkU8fP6bsL79NBd8kazxxzFA+HuhDEq2sxnnhi9ei1dOYW2egwp8CEjuCrPiFi
uhsr7ayV2aX2NfIobEzC5AFG/gubZTzNkO351l9BtUQ7hTP7OAFpPwTuhxSmPUCUFwPSP2Fz/DHW
zitBXfk+omwUxV+wWAcPuH8Tn70ipsKEBf8uLWccrGsq0YMFY9VFkp8QKa5KTnqop727TX8HyA6U
DJNlZbvSUM6xcluDqwmxyaKmsJ2aGuUQtOk8czd3lMCJ9qUK7C/hTYvO/waK94NNI8GQ1z5ZObPF
XBiSFlP/kARIDDU9Gtwb0gefpRMLlFNt2dS2xc/Yf9IllIObEwwPvZ/BBItCvY1M+sHwmtwmp98M
iMGkc7ghVYO+zZodDaAxIjpTRpqlHhFnQ5U/+GBR6PebyrUKsMDUW+L108aLM72aAqvd1sFvV5nx
ucxIQViUeizBkAOVqtQOSA50bVB4nOQtS8HcW4Uw1qhQWeZtiQDeq/aHux0efLOdNvxxVKanZrAd
SwaXNHEpnDHHt9KucWMDt2v7FW5WeceQFpvC5MDBC7gs2qE7GBhUyLo5ERaksFr2mDqO+C1J6xfO
2fchA2psPVqqb5C9+9S0d7maHNgz9ntOpiXjQsrHz9yXRFcSjGYXG8v+NOptWOJf6sFi9vMuyJJ+
5evuEhBipqBNbuqhfusM7xA090lrEufufoi1YfvesmoAK1WJJVvs1zD4W1NTg38oY2h31bJJaEV2
aheu6fQ0hVOCcxVkxODS94zCsOr5eJsoaCjquLHtViw8PR/11HNFVGdow5uOelWLVP/KxyLMG4SK
0ag424aGABNxoXNH1vx8oqMCm7AxsrLynyO4MKe0saBL2+EmAY+5UBb8Oek9pQXhq7Lg/sPV5MRY
K3NzTfac2u/yGvmAEUibbEKl9UVEg7fIIwIgcO1bnqjJhlQXjb1RCju35L7h2bRnzCz8ma2wjFTk
D2j/IFSYuGvPaM5ySs6TpGZLqvqKf84Cr5H5qA88fUWStMe2RFkvZBZePCDoS2t6pNVN3urMZdwK
y8d4zDHM5D8j09sp0AZFhPb8PLdCb3Q7yPfacz8qA1eLabIEpXQE60zGgpywAS+43AnenmResnld
K7EvGmyzbe3TihEX+ID1/v5WBxya7jQ+aGQgVsCBJ9Nj4c2Q1If6qfG6v0zLGZ+rWj+FULXcotb3
9EFBqPzAI9E7GpX/6gxTA1CqfGwKOESBx9BZwtNYzX1w46MRr9GY52MjG2tfp2Ljav/MLpN3ajV/
zwZliqoKozV/vLTKlxwGGJb1pl4Z9zQBfZeLwlaUhRc58bThL596qqtqi55bu15k5owF1h6O/uQ9
zQWFEhab5logUHiF+oPJrHk0zelLdEK8KNcosX81XATqdH4APpRSCg0dLNYUfvIw/critj1BJtnx
TK/3ddd0WGeEsUe2uaoknC6R/UbjMrUNleQWMSgCMLmcdkA69Jq6V/J1Vv3IiHLVTTDuqLqAkTHM
9xKEpmdJYnLSarWzgvQhGyd/Dd3NIq8/cA4WN3oAu7OfJE/DkJyA9BWLAqgsDBlTLQ2tUqxEz3l6
jZscYnmin8pyPENqzLZpPG8c5XloKD14mrl46fk56znBBNR39kcDSeUXHXFN+M8/SsVzvgG5MUwY
rRbJmj+OSQbT11KZprUvMibwWY1UjVVQMxEQhWyDNWVuDn23mL79zHwl5LGhinlYu7gtkPhinoaN
dyHmCdJf4aGvDEpZKxP7mgElDUXwOULSXpa5xCMoyyXw/M1QgxsZmgoVhbahbUInSBTkJz+zj2Un
qxV723ol0PYWYx69TjrHYqX5tb7Cc4ELSFbhoSyn9BgE9blX3nvQdNvENvmbAyGLiksbVUctu0eC
8o+Ka9fIIi/IdqM0sVTX9BAiKRr9xpgFVh5AuzYlhktVU/gW5T9ESw5ESrFEQcwqa3K1XamOFMc/
6v7qd3ws+CVMLPkvAxL9bcEde5IAhORhhawqLL4pgrdV2V7ZsydEQPMvlahn7tGa05PpoNTnhGd7
ic1nBWWn4g+oydqxaKxCd8sPe0sX7XvZOzvaVT/4cJJSIf6YQDs0yHoVWp1cDnbcQxe78bIlQ/ME
PYZUV2QBqB9dzunADzcm972UVzFx8mWLHSwP9ko4+OZGHkj3lcDodS+8xheutD6/ASOzOeGOGQz/
PLFsGDGpWICxyjGxaEgg/gtAlE1A8cru9VmWUi689mjmFcYU6uGdoGXOk92HJ4w/aef8ulqDUWs5
gz5snyNYNcN744otbqaAE6iDl6vt78F8bVyMMD2vz0xXxsSeOX5uMw/Dry/XTss53Of2GSZvttjS
wTDij4j97pH0tWzlJrJbvVa5j1eHCrOcYhN2XChxKJ9/GzERwHO8pV++2rJ/B7jw1lfu0bJMa+lx
I1zWrbhxuj03ZN1aG18YdHtS6z4DLdiapKR3h+cJt/Ms5gLBU7eW5Z9w9vNVN5iHlpFxnYAdVwyo
XUMtygC0NX0IygIYB+zvTIgHOn9f6xrx12evda/JxOFX0+YikPj7bHxSvv2TVpIbT3Bq2+oNVxNS
Z3nydHDsTP2LDeEP2etiBWLhBkzvzSNqFdf91YiH37qmRiVx//aeIqmBeDIUp2r2i80ciI3DbW7L
uxD9pFhzuaYljbbVFVmxi5OVqJxjt8uM8lVEDm8+w0gYVjIXeZIt/d3c4ITmKhfzo8YufQyBTIRV
5C0N5SbrkRQfub3Swm6FHmw58r1T4W/WmgyDTh9sZOk5K67ki7IFUSEYSktCD4R3qCJrOqwdxRn2
h3e06p7WZZL2hvfRtN1w1J7cIbLUK+xDGDuwVawhjHx2sFDxmKX7hvaYsWpHiNv3Y7Ki3CU16jWh
FXMfxhOiRtKs3al9S4RkKs8aZ2Wmag0A/zBzg7xfV967VttrnBuIDxQNrCGf9hviSh0OZj+FSEbX
gB0bj2lOOUGh3soWaVVOeb4euXdISnUOMVxuTINAO6NOLNHCquWQEioNckYO0yMsHDBmGV1kH6qq
ElvZKQOWGEeG1ygAiQafKpJCmR3iH6Q1bIPJvDsM87yvQ8Ac9+jjGS7famzKo2U0+Ueh5idCsikE
421B7yGKT99uDNuoVyowGBXBmi6sL0PScRaTAV524EsX0hsgyWbvgbVvw0Suo2oIcY6rX8txjm3O
xdB5m2ry5wTmNLaA8diV8tXW9MOSCOQ7XDW7MVihf9AsECarWd5BL+FQLT2RByt5x64j7dDdYlu7
iiYk9kIujduF81mS+MMJNHwNaMI4JnnUjMAGJAnkafiG97DQ7vRdjHO/tQ11MLGnLGGCc3sI53w9
GPav0/u7CHjaBGwd1xVMz8mj3M7yTK5w1RNlHH/KxuQRXdIPP9oMWSOuNziDkkz8/Tgt/HxbmCgj
cUszwt2N71OY80qfx98+H49c691zAZDQnWxUQ+VTmNPzhVYMAFAHKUzwsdzsIyrRfPq9r36ZfHl5
vu3uiX8D9/E+NpOnuTXFliVrfRiQB53Bh1qvyPtIIzyZffns6lDgO/LV1gdl4NLSgoAZZitKAt4p
D4mYdAldhXr65QnxgJBE2BznCA3lVEGiFyYlw4I0BvRF3p1LUFgY5zroVXaebo2o8g+zQPhMDH8t
RuMe79ZiW9PktJBznWzztLm0qqNVPlopkVUPQ6S/I5N4fmfFl3b4AzDAf1XDDRlVDEjUCGsDdXrz
3k28E77Q4uBaozzUtf2VsdlZpAwfO/xSB6KX1dUW6d84lO9FltJ/FkCwsCsmINHVy1ZZavPDZaEm
moZ+XAngnyrmgT9xTLVy3Om6OACtnvdY+e1D42EosYvmwXL7blMDpo2Z80fvzv/lGPZYOH8weruH
bGrq5773uEtld6zFCDTADjWvTdicsyLqzw33/OXc55SrEfWj/qiFsp3sprnInsISf7x7j6GOMZRx
Eg3bXolg5cX+X7fl5DX91yCpgn3H4LjvKn3lwnlV4J0Jpoz1loG8QinBsXgx2fRcPY8bTN2xyuPD
kjGw2lhr0/wn6Kr0mJdBtemN4OAx5SGutY8qHIHGGxbzgrvu2FqSv/vBnO0e57AvidjTMiVDsBGZ
lA45OCTTUAGnGCkTneb41alKcz3l0x8CjPGSLMdwqLhaM3DFmKXu8dP6zrLgwbKk7O9XxKwqXALe
FPdwCXCYX0J0qaV/b2B3dMq4UK/LVILBvlMQxBBTpsLneEkNIkvg+z6sbmcOqqLoDwlxUbBqdIiz
Ip5vfjEw2rfOMksQbts0UetGFNO2KNmeR6G9noeYFR2aUdtCNKH+i/J3diygGMs11gooAp7WW7xM
FSTaxuEdZauNG9IOCpTe5hNLDJkeFetsRd3Maqic11XLuBmLB9uKkx1XMdRMK7jHTEWwzvPnDLJy
mkXtKQw8RGUMCQvFWrAfmU0L1d+CNG8fU2xN7EJA6eal2HcQLsB+cCDHpny5FyiGeOO9sXMeMJfd
+rJnoy3Fa+CqYHsHIfpeNmAix1Ct6naZZ/o9natzg9fyhUqvBXUH3ZNOUsqFM4rTgdowy3fGa1ow
hbeEhJctT8p3t4RKS2HETWLl2Bpk2B9dM/KPoJFfSkrii2x+C73i5PkU9Y3Vn4xIVSac2wTBxutC
tEsQX4wIS2FbN/7/LGKccBNhUtwWVLJrf1WCCRQmL3pJYcMKNPliDMJHpw6uQ7g1evud3O4Wpy+h
1KB+t23oFJ3l/4lz8E+FOxw0cGtStd7e52RfjIb/nKrmPUn+hF35lUR/QexQjWkXJ1t7D8Y0vQ/F
mk6Te5cNPg2++W+mEzymga04wwEnJFwyLXnze3kgI3AUVEXBqqYkSJXVMcGpH1vJX3+u3gO24Nxw
/uo5/mtxwITschfFlH40tK33Hn1O7vZvIpBsHX62SIQPKkP8pWN9L0ZFa+n0FVS0hFpULFIp9sAF
6HkQ9UkH5t5MslPTjk/jZ0MDEE/uGWO2vpqVCz4DvH2ZfdAmWRL1JusRk8u8/9egSX5sf7gSQMIZ
i2Oi9/dMytOasPjGJlJ5NPDf3rtC9RlvcnylFg+sOWVXnfnNlvfMFsJ+Daf0L5kaJpuU2QiGMO5q
8KL3kNJDAlsc0WsC0xGx88Tj84SD+ZyZTvrZcy9ehmHkrkRtc0suPH3BcS1PlLisC+kW/Kdk3nAf
bi4oFG0weQi4/nykVGFPN+B3qtL6lYbr6zB/OM09tZ1Svtol+B2qAYftKItV59rJU2VLYGQDlZWZ
CTO3tquMIoGh2EWB/BZZNmGPVulDE/UnD23pZEr45o7XPEtOnoUkSrRsiZ39O1Hnsdw4sgXRL0IE
vNkS9EYk5aUNQmpJKHhXBff172A2bzEdMTE9LakJVF2TeXKdjrCW5qqlzQMuZmqZts6U1DeOQ6Xj
xv5XbNZaGBvucYRscslwsdMMMmMY8VT4uRIhMS+opbPUOYqepQ9y9l0Dx1a2DCAzu95LRAQ7I2Lx
PlVjfXRFXyDD9K/zYMc75Q5wdRdpaIOpwGSNGjMZWbeuP+/zqnkgx6tm6UgVCoVn20XmeNTlJ9rY
f60AVQ+JPD1VPU7xIonWNoPDxz61X2NQeEq1R4T64KUlH1dQi0PhdXxbnN9rYtCjVU/4J4+rfoFd
H22MuDk2ngg1WoqvxiAxhIRrj+yOHcHBginwTKlXsPCxiwGUiUVn2uTs3QpOLjBGzkUSSfXskM6b
kxSyd2FIx+mYvLv1H2Na3H5CR1Ize7xyNSpPe+lShvg9KYx4H5PRxyrFufopx0hKvGGp6JPJFQR8
Pn6Y0YhGaPLFKdPtbquZ52BRuoxzMt+SWn/irkFAU2raDgtIunLBHxwGXH5rNXs2r+2wQ85qHBU2
lW3k2jckF/LUTzZsGlhQTcmoPjBgWgsauYM5g9WgNcNxrCSHfWsUaxNdMKuoIHpAp2BcRnD/nQxx
zc0f2ByoIwxfPlBMlIfRpBfE78PUk1KF8OjpbAqfbfJkea9+xHJWkM0TtrxZmUMm9wheOVP9/EtU
y1322TFj+3BWgRTPnd8Lqkwv27kJq6JU1etGTMhIEkJzBszuTex+q4H/v22XYg3Sx3+/zO7IujG/
J5P/Eoj8kcKP2Yc/7QekciHrq5eBADY04fnRUP56AoHAiH7tpHm9zpt4wY4EJkgN74q9DL1tRR0S
jRRKGSkUGcO4XmnjB9ME+o0FhOItXjknUE9T45wtpyQSlP/uLkqJyf4jZif0zBYBhvEZjZb7OrgW
O0HrAAYGx30gfrlgLYUKoW28P7B+eZj2FCjsffEaEx0YIB3qqx+MJoxsmoD3niiO3seFF2RPlZcw
VJsPEXKb7dxaxt6JhogIl/bOjdZdcMTQCyOpOrBgvfSsGY+2ku9Fbc8MrBAUen79XNsCQwkuMKYr
WsqpgO29OWilC6FCUHKbGB0zzTevQktOZo48QiVy3FTjBPPSPNu9/6uxSm21HkcbjSjKAHFfQgxY
XqJBSgk2qcziGzrMfdRTYE2My6AeHh0ocX6ZOmdf9Pe+7k5I4d/NfizCohR7nhgfA6QcSD7BnNU6
9n3wg6NNiclmBCqO3VXrOsfrJ6cYg5AMHuDsnowCEI0w2CFyIWAzMlhDoVfziC3bjA5+Xda+MtS8
4uoQurQTqcfiYTpyCVSY8MRvKeSuJkGPkHIeIXYmOgscgrtDR2TfXY7n2J5BZs81vCHwGDbyHWIg
lZuD1lCAjnSdaDJGxjQqGRHQGo0DtteQzPVkq+r+Cnum5nZtwQINvEN4xL5GYr+a+k3UJgpGxwIT
b09AxthFKvzmYdtanDwu2yknz9Y53zZ4j/I+5/6/Ju1fMVHjpJ53bK+D3TxwvvD4UQJMiChao/9s
jHTakN1I/2yyaI9LBFzksK00k1DgpG3uQUEeq+3FbENm+88STAQRMlIfYoPcKGqsoSQqMnnvRXFu
jdPYNE/1MM2UjoweUlrCQmko9fObdnQmkJaKntjgCVrZmvHl6dWbVX/lFe+rW6Tb1sqjsGqwzFkD
S6v+HbOgTvYKEgodQpQgP9eU8YdxGdBKRjW5qLVRPg3YoVZ9ZaG1lGC+J+PJ0TECFTYm8foPAykg
sbbrNuzuANY1/soo23yTONwsScyllnlPtZ5+wPTIwmCHgIatVN3+yaH+izxS0EY0HXKyqrWBoHOn
Rvt16EATBaaqNzqDoGKiaC4tqyY6Vd/ilATIJTEbJu4nC7k/i8XEKk3ZMcSe9x17BZsy/SGf+6Ny
QKrWSiNfhE0zIwsahnl+alMmL301hSxbvmfBbKMRHTU+O7nSZYGrxVRaTT0YG1MPTl1q/NPm4L2j
350XU3kQI67sVfYI5uW90pkFqgopxnQOhP5EfI7LUDKYd43Q3swpfQazIS2Tr+wNCHnd+GuoeWtU
Px3c7DmrxnfkteaW522dRZKRImYMFfTGWkeMgdFisx9bCkU1Q5+FhPbOljdlPnzlG11rcUCJO0NJ
iet/U0zGkw/sMJs2yNi45N0SLfPYvWGQBvSv+lPQT8Q5s4mbTGhn0j5L0X0M6HUnZ37g9ahWYkPW
Aro6VIEsY5pd4cm3TvAom8TFG/M3n+WL5iTyQXXOd8FMFZY7lu1ZBiF7Z6jbyLphULXrLAaOb0nq
GEjVDKbpzps+uC4YgYx1uFlU072M2EriwkEBEx2mOZZbutRzF+WXInfxRrglb+R4xzM0ruOF+tTi
6tHUY+ZmGDVTZ1P2U3zzcOmRwPrMKuOPQTywLMYBZ9S8TtPi/Z8BWsMEabb+KDcZcaurLEouyvH/
iOIIBxHcNRJtQ73ObzMlMbrrCh0YSVBHo88/Pc9mUk+BLIms6rKctde8aDytWzbML0NMXJppPlt+
la4V43+MNfOaV95YdAxHK3E2lpY7q17mkM9q89+AmieP3fg+AufLsHmuzFjdU9295bJA2IWsAfMy
RK2eGzJpHsraspk15cfOBgEl2XEgITV4oxy4Y4N5LsgJav9ETTOVxSbxuaj1qDjEnlQ6cLwp/n9y
8lSS3NF9fY1Of7WLk8/iLTSZOeAPXay/cYEZnaOF/Q4cSnSMHkoMQkku8Q+usp+u6dKrK8QPFqUT
erx+1dnZh9/6zwMsmbU2ZdcmGaZTzDgtwdSdeSky6XKfWSQlsJ95NGa2b86YnOOeCEmKzokaHyGS
E4dIBC3Yk0FF2WkB4OHFdtBHYkIFq9DOb2NEdk160wLjeTJJFHYiTqppUWk7+TlnjKli7V8aqP96
nnTVcTm6hei3BBVXa96kX4GKkEH5NZ56jUW5vses89m4LUsMbDz2QgOesls1gF5Ep7lN7RTuoxyQ
yDKo32TWayTH3aBQ7HRuwyirA+snB7bPvdLPuhkddK98F7Hd8kRbNQVFgUGN4F6fDJy+D95Jwpu5
97FQOPOuHo/WHPPJ2YR9ZsJdS5G92Qncn6oEFRVYoV+TRz0PJLFMESFYrBd9Ypy2UwNblQVMWC6e
yQ5OF78bs2f0iWSnQ2yx9kf7qgGzWk2yugZw8Vv3ZsecfvwZl7pB6onPis5ByudMIRNoa/M5b1+C
Tq59QmcCGb+SLzMeSR7xyN9GBB4XbXklV/xGnbuQdkbrze7Y3rGwb+t2cduxcFZ6SVZRUz8mVjRd
fEduFImyX6XSUf24LeJIjppt4pP6g5WfT6kyWWbbtbkaikDtfLv0Tp4/jWvKDrbzi67Fc5m7ZlFL
Upst1Cd70n05W3sgkeIYy5E+XRTcqC3RqQqnY6iqykQux5Vrm+6xKR2Eug1hQeRODSe7s187IrtD
uArGk9V+6npKXx9wJgStzq2BXXDLPgXtLxG3bll5e9eYdx320lNHostJJRCmAFidreGY24l2qcCA
JAghyCFEjonSyF7T1kU4LKr4zDTqE4nP/Nxj31s5RtVt8PQmW9OF+klb3Tz0kXnAVUSHVdSSwZXw
t0Nf4OwZ2/QsPS4W0m/sta5Tpkya/dESkU6y5fjURcaMtKHuH+eUGtX3CcIidTaMc8c9o8GkfTdF
tp1YJEKfsLq9cFvjiXYBrWP5B2MB6i4NcpfU+zj2jPswIBU3QC+F5CicYSBXBz4gcSnqiodWjwmh
UY+WEs0eH9GzK5hMxKADcL8gJ8BDkJwqp774AaSIAn/HSmOgua2h6W2i98x/kgK0L2qIgaU1lyYo
YWfiVVDGSnB4b93yqZzKgBke1ffMJDtGh1zSZwTW+Oa0FnK2NSUscRrFB7Zngoak/PMtRDz6Xx6J
Y6swBYweL4vgvt3VQXlBN4RG2bYIEMRc0eXilBhHHk8WHwk9xojMfyWVeqf/DCG6U1E27SXT4j/X
8s/EYNGQxlyA3sL3Tojy6eyzh8DJ66jTnCxABzPo33AbJFFq5kOCFhU3xAoXLiRi7wMEsArhQ3xn
BBG63QypUapTBpoF5VcGZS9XG2coP6uQ3oeJ0UY6GH6iV7DBR5Kc8MBKB60cF6RRrf1/cedfYK8c
cjmvRwPDhTF/uSrY1lX9q9eMIerWYgeaZDs12UZYOmTh+ipONthMSW7Ag4mvJnTTLDiAFeigObAd
kMQJUxppsH2CYub2pJUOR62fT04Lwq3Lu5qBYfeLD7ZeJ31s07EMxWYj8WdflNHou0HkPyy6Fuh8
YBYMcALrGDiKHHaVMr5MhL/p/Iikjwj7mGWvvaI3Lz2c7C1v27TB37rpmsR4Tp/pjvx9lyDPw6bt
ry1NfzZr4K+WkSIvMeIjs02xztpaX5u+iQaudlQYGdpzNpTxmegCxH0z51ySZu4e5hetCk0+HKj6
Letna+uS6dnozo+7aC2kI9oDHIENkTIzya0ILqT949W1++EYc80aH9VzHVNiFIH34UstP5oetESF
eRUJnnUle+pHt3WxHmT9D2DvcMN7+iviPt5Bk0A0qWfQQA9d0yR3ZjxEEQTGRROxwYZGIkD1hnId
VMZbMi2Vwckm+ueh1MjoGbROuyCyxhzTXHxCSmO9PjHLTS+NG7e8lglvUEoUiuseQdbWYIesBXFG
V9Yy8a+84ZwYhgyJrX23GHN2WnYfHf1lyCxGS1rMBjHjJEFccXCgrE75g+d7+6KMX/ry2k3RFs4l
rRoM5RVmQklc2EV4KNJ8AjxdwXYQUNtLHFFwk/8DrW/RsDr50aaci0ufR2p0bwYrFTYlvNmOd0KH
GTpTwlK4Tp7jAUNLMwRvMYI2WRn/qKiKrakFTxLBfzgyYOIiT05G1fYbsMuXoZfOnpDJidEJXl8v
CfYsHR/nOP7MmkYwVkBJN+FNERq2pkox50mbv9jocQJ4LG0anE5sUnB8sJ+1y5kvLi594zKKRx+4
95rqwSzQoePcOOV34kBLBt/YP+DhkrGiYQdbIg4dQmaJRGcDHL06ruOvo6Ah7csmMbnUQkvHFWFU
BfCtxj/Bj7OZ1Hg1AlCsD3rY9A486bh604gHJbxziPYlw5+lxA2l9jtFkr863HccGMhXGojGflIh
7erXhQ3HeZLLLz37507w7eASDIEiBciy6RK7BK2Pu4RrVqkfDgO4wsWtt5EjmlQnKL+6AcDJUCJW
igmEWNWyfREzTMYgcXZehsQfbWS87Yf8YwCYiLyPn5JhxKenoXCoZ7jbs7clJRhybbWeWu/ZnCqM
RjlOfJcySuJQmFnjQPmmJ1hJW4Axi/PvZPrB3lKFQ0NdOCiBXA6aqHAOsiArNc/sX0O1F4x1AKyy
gv3JED9qQ+zvG6M59iO6ymTbM9tnykcgVRbDSCDQ4e7ZoAXGqN5wjlGmjgYHs5rRr8bTtcdhsqKn
A/bD0JPMUCLoVP3hGjxxlGe/0CE/bXugnMjiFxRRCKbwHeqThnhYIM4nlfS4/MN+BRuUyzqzZWNY
DQhi44sfgxuMNLoHxffA3kLbjunDKPDOclrKNdJAfWW7/jlpg+zQgsIKGTeFST7C8OnYXjXeorW0
vUc6kC9imLVtXAxrKkhm6lQrFTmAyKDyNYgCfytQveaDO6Plf8IvfsQSczIm80vZ2oNa5pD+kZQh
xOCjtVdmoa+6TN0N2lQmh1ens/e8VSGsha3B9SW5ADsNcBM/PM78aLQ3FboU3Z5Pg/QOrfka9eAh
gRfg6NCgxic5uenp0ZnLf5MTpZcx0tMLAwpuVswRkNFuVrcMDKdqa2ODR/LfTmtL4d8sJySpkgAC
FjC6om+aliGaM50knKlV1BxIr0q5SqlFCgbNyn2TY7Bh87utXeKhqOL2k428uUTki3hvKanNR/Sc
1krvuCsIVPSSZOfYMWkrZvKJmOYxqBQNGIBn9hdlqCnT2riov1atvzFkO4cp+anrxD+goWDi798x
aIetlpXkEHSIHH1nJ0v46V75JDT545GGFlbt3Yrbgjq5QS9WfSYjoAAGHsg2S8YSs9oiF7cvVdRo
Yd005nqsU6qgnNxovzO/rYq/vKr59iIjOsRiCtuBWa3seVJIUeVxb855W7+ZZF86OlfKSHRqHOh3
v2qfPEaFZjE/GhXjyYQdimzo64wara6eP3u9hf8uB6fXFfpGH2pgbShGGNRVm7yZtJVsami5nb9D
p09KgyuQ/tuxfNQWzkJr6PO+b1gcTk1+TAo/3gLfckLfKxB49PprR1bkkJs/kmJ4q1mLKS3unqs2
ehONecTYdyxbF/qM8bYQnqKy3DSRe0wG8yljaZ7GNQ1Z/upSnljRuxB1d8gJR2AjgQYFHGpOIxMm
ev/c4JoE6fQoivhzWsIp2O4+ogN/tgJv49rjT1SqTWIER8QtwRoFLSskrT8arCJJJWQWOHCXm/Md
adF3nstNzcSH9707keTJxJkJYTEvXl7yGElGc452oW4Bn/aOzTj9lN4FoeHO3pE17AkTVHZU1kDu
o83QhNB2be1WyIW8Zkq3iszmnWZqI0gz9yiFzG9JRTKw63yOfe4d4b9DR1rcaRBuKKJ7hCXlNJ4h
i9fU+klOpqF2LMivJXehQsz42djiXktUc8F89LXm3kA0j4gXjKxEW0d5+4u/BU+KNoamLvmcK2Zd
Y9PuihqkzeRNByfPX3rTXj8AdJ+equiKzylHFKSRpBihxJoMRmKnSZX5NmiYsC7BqezpkHHU+Krm
CsNbNZ0S+V+corcN7AV+aFcBLnDtBfKcWJXmZ9ppj01hvqUeT0Kajwg+OG0DNaznkfWW5wOG9oqN
O1Rim1TORxIw7xsTlISpyBj1V87W89DQsiBhWpdyBHXt2nSEd4BmC3p8xu2it+uOijJsUqo0QTpp
vdTbsh6QStNWOwxgkZFFJI7zcjVtrcik5A6HpuKDoYFc00d7U/eeIkcc1EziNQER28xw2k2sHSOh
aEl6Xr4CpxkWwOY8QxY4TmI4+CO52oD9CS8mP17MnOmBOBp2nO0GlBuQ/OxLI5tgo08opOFbuqDq
JO0mLGCughxz5ATrOeuZDwRJuhmsymLhJeTB9loKk+XkqbCSWHQ3tWOb5NAX1a7VrX2WS4pK5nsb
JJK/BbimRL8zDL7ysmhnklkOhpTGwdBQytUS3DT5Dv848dLzEA9fk4zEVgztuG1rK9u02oDGrxz0
Ixy2tVXE5oHQ7mQ/tAyiSII4B9pwQ9bhevaEqNNkxq3F875uQIUnhQVzuq8SAJrMJm1Duqjl3flc
KLzOjeFt0Qn2x1HXOKi98m+QU3v0IR9KE3RB4i4Obtc40T+9NWWHKS//F3SYDJtRPmlK/9UgSm85
2r+NqMdpyjjdBIQHtb8E5YisaX2OPTHca9sBHqj4EBpSTh0wCPXIOHhCxZsib+ZgY3SPY6vFyInz
rIuZAKva00MczEc1esUuno3DINurwdjp4M7+S5yM21Qrop3RumlY2Gd078NDStcWQEWIqFYSOKgf
EhTa3mnnCovWQKed6E8dhc4afTrzEgr4VeGA4K+uU0QdPCSOG1L6+Ygj3QeCt5lBq+7ddftvXcgn
qn9935ZPtVlsGHwU2x6B7EogHTCLIUePgpVLmZGCy40UpIrOutO/oKqRV/7Mx8wOPaobwrtXSpYI
ZBOiBMQ4Q+WnX+N9Qh84MJcIjAZBi05xOFIuaendhxHlzmwhHGsMx94pw69Jb38sY363AnGNkqba
u+QXr0bL+mI8gT69IXR1UYQISOPg1ftTE+mscdG1bJj97r2ZUN9MJM9Owc+qRv91RsXDU27e/ACF
/NCQh4a5HTFhsknduqE1jn7mJT/NqX5ZPrSbJia9FkVWkE/9up5RvrPefKByR/k30dT3MfGQtcjc
lee+sVv47K0UBFdWolxvVpnOytDKZXmcDPPT8UeLp42lb5km3sqbVblzh+nRSYf0AfhPJ11G7PEc
hLHZ1ZsEhlmYcKVuY4OvO2neKY+RxxlGDPEnYZHp6Yv1S/IXyd1ts0xAgFiPKeXTwFJEMX+DlN97
L1x1fWhPOUomoz6VmAcOWbrMEmoOt9SZ7BMeUvgAVXy3R2AZnFcPI4P3bd6g1HGmhgCKzN9ndYla
x9c/sSs11zTXNkY22t8xu3tgd/cW3BPxRtOl6l0N8yQhlUOa7kdX/VXN00QwkIPYwI9QXrruv2Gu
K0or/xertL02XfWmq/zWZPKjbM6jRIR4NwadFwIF0VhvlJnohAEF347jfzZT6SFT4klkvy44qqnq
WNLZePe7h2bcdPWizPDtE17nz9G8RYnjPZSEx67MzgthXHx7yNLYwbn0K8VLoc7KFSjGAR4sSStb
8iIe7chK1/nEPZOlLGtd4Pv7ikbaG4zoy5rEWnIMcsks0xi3fsJLcJqc7qFVnP6NSW5Sw+pkN/gd
0rN6lmHZmr+Zznamg2y+KvrZv4zs3EXGCKBH8sBmEBGqb7l3I2th8kH+eqmKBSzVFUflOuIi2CnQ
jqdPuQUiH3Gxtkea3i479Y5V2jQRtBhbR9cusjXb2nGbpO7iN5n+WTCbT91Q/lXzYBLsNCY7i94x
1LiXEkpywnB8FH/5V08ABEkrPuEJEnMRxePWxyoFITHbp4l9wj9wy3oasKyW+WYyP6aiP9g2Bu3Z
rT0+zuTm90sYL9p3twUMVunu3vYc/9Bmj3D31JrcXAX2xt01o3bUR6IGFdjOEBsU38ocodNg5ObE
xrePA3ozVmbKQDhZ5kDvZk7CHOY2s8TYQbM5bSrgu+49S6pbleS0ryZoZEh1O+LFot3kdc5KRUY4
gBagYvZuiYunwrC8S8vExUswznEzrHxhVSdCXq7CrrvzOOTZk9mMH8SV4Mo3Yc2soRBCpkk9ooYt
P1+niAZGdj6r2O70w2z4r8NY3A0PkeuYvlk9btEM8mMePeZKAhMh6qh0TGNnm/KqifIvoBfbMuCb
TPtUpJUOTsJq9uXQvee6C1ND2WdLQzBEDWBuwOMQP9zKR0Pv1aG9jkk8P3iytB/iwdB3Hu6vqbf3
TCvZZYy4jfosNhZ7R5iO9XBD4V0QB9MSYRSluIqC5iTs4kWZ9XMWQ5tthmpTxF1/K0qLGmYWP44N
7ixBgLebbKCoAa0r5QRtUIWT96E3MP4iM17SpaZdb4zxPcc4bxlsldwiwqwWq+RcJea0rnWDOk6Y
2V4Dr50iu3z4/y9EXtxG2qOd1yiSgzwtP4tBl2GCAuiUc6D1ysnOFumUIsqiT9Bla/IgnxzHEI9R
oamTPQt3wwYX1FO+j83CuGIDq2/anOCzor+Pr0go/DcuXGaNPd8Y/fP4UDiLv0wG7SYfJNcuLfRR
mNovAzrCeNAlHuKkvGt1NR37BU4XNPFdmlBIRYdTJe1vboOTXfbWT+CdCVmOuFaN+hB9xk32larq
QDNbX1wPDZ/j2KdsGnHTV+ZvhTV6q1yUdHx+/h2PlhkZ1//M2+jB1caKtLvRkR9j8x6EDp3v1tCa
MSyC2juZvT7waVYWl7GaNwm5wmFaRV99PpcPJOPcAi1gtpFXJYtP7KCNY2x92++2QtfAbg6sA9lV
ZFuqAk5KMu1x4KX1VoepgkWcUJooh/1In7/yotLfGhOhwjLVvYcgljsc7LtudHce98KPwLzZzsW+
c2EpairqTtGERR7p8AOrDrm3Uw8TnCqaTcaYI6xKtAW1mCM8sGN3QGDHwYdvHlf/sgD0Xe9gYp3Q
jdLcydaMHqORXnnQIvdntp6R+K87TouT7qZqZymWdn0fM/nytW6bp+Z3RdLMe+XEeNthPV9Te/6M
tc4jY6KPjpPNocLrus2iDCHD0gkGurW2Y5TepsGinAXrmx0QG1jm6kjd3RzmfPGzMB/Z1cnFTDX3
Pg/FoXcgI/gdfNeMk94UYh+P9NdD71wajuvLMuRa91lFN0zTves703ohvKzAV8i/0pdAoZhztY/0
KSCXz+zuYd5U+brJ0BhmTjndDG6KTV/6YTcN7rmhoRFQo6q0h5JV4rcTTbfXWXa+pKP81aezOyM4
7s1Zneqpxy1F8ocwHWtvczJA2VAETTGHE9MvSmPr5Hrub2c8lkNe3fikj/0SfMyUGdo2kdrbzDHB
YPHScaSYF4D3LCybHwboTTh3iX6uY+jRfU+SEFTE0FNJvisovbGV6ViYUTizUiu2agoAuvqLUajU
73oiGOsx0YawkexMxDKi0U6qk9exJhYmGbBWzEMS3ZRRbXMXWbrwcMbNclUB12rQcT+pLr/3BgdI
3vTesUu0hzyz7qAneR9dWe5LfX6PFaclJgioTQU5P3lKhFLBa1Y+/PcXyZnC9A+AaAIZZtWKPr4k
qTh4jhpPNXMLoyT/A8cwJ9XkR0ezm5/bUW5lwPw2dZxpX8juKxbDa0KMzGPNUD9Mjb1fttbdZxG9
F10HBwEF0cyC96UaIED5vC0MRpz2YGB9PLA1UGHRtuZR80pqS0N5RyR/Pz5jnGSIzBuLW26RQc+2
aHjrTZ0kNj1Pt48Mu9lXA9qTPJFNOGQ20InM3+FmtHem7RsnpgAt4TRPfSvL69QY96Q+FYwDPtgV
BXsLqRXb+SnCdWRtk2wRMJPxBCvmX90MG04V+1N3k9BzWhu88ZxuhYvLsS2IzpSa86h5COYHl76u
dqk6GZmVZlsj06XKciu5iSLMCKjZVgABXmrUchC6Aea4yTWqxBsYsHE1E7KwgUh0jnQ+s7ar/nwH
tZfoTAnNP1aQ2nZ2XfmndkjkuUYwgcgOxSRy/GTfFvkaDCnBw3n54hcdXn/pAREbcWt0fljohsIu
jNjDbLLxXuNeX4MNL0OjkX+F1+Sfo96canfDXT+eJ+uIebrbMgiO10USkDKc9hBx9Vkc53h4dcwI
PUUnwRp1uEbc1LPP5aTlB7Qyr21ne++uz4rGblqqmOVfPfN1gID1liSdeRpadyE7/RMZmVhW0oWz
yT2aQaUScQy73fYPM9gGPUPs8VTSnaAw9CVO4f6OLPUQwx1cpUb1RjawWFut8YjU5aUzcWA5ZvmR
6fNLTGyVWWjTQ05ovGNc406/xpBcIt3t4IlChUFv+lMSkBWiLVKMRcpXFK2X1sfFpFvTup/0Bb5O
gV9PcuPF2WYE9YMBRiJuba1zNe9bzzkIzPMbrwd+EyRUOodi8jhZDaYJ3VzU27aqBKCSi/BhHMm0
/7M6dSj74e5H0YfyW4e5sflSpsOnpTlQ0xkRLkk5kWW+Eyl1jhmKr6wuKbfM8X0bNzu3OCTpho35
gGAPXulQ9XccIT/8JiILsEhztoBYYhTDd62lycHVvv3SZuSLuwFSVkxriLCFaVFn20s8ZJ+vnbbG
JcV4UWTec+UqkhIM59lO5nxjN5eiWTgI4MEQUl0FKcb8KTpuoRTBB45L8zCbYGYw5eZrQ1anHqj5
l18bOwpu/IqjXhyagekrCQ7dsdAtZm9Qfzobzc+kHsqihm/ToImfgGO0bn8euUsgBUkBjikiDza1
zh4v716LUm3d8/Uojxy1bnvDeuirsx6Ju5Ok85sOdcfr8a1rCRkZNfrgph/tVQGIftPypuzS4pk0
VG/d+Jb4MuO97AZcVq1J0obnvvZppl9Gpe41HxwjoHGlepMh3ICVmnpzvgZ5Om5YhMmDwYXE+HlR
WC9QYN0A/m/NmFgDUiwFuOyVxySX1rM0IE79Yr5xj07jHuK4uHmgiiluCCAZPIEC3Z9v1g3bvXlO
4vHWz8u+MRHOpqjAf1Stbhzh5kJM75xxp9i6hgSApCHXinszURCBz4HCPKbqN95yXNCBt4RptK6s
1qU59rugrRiYA7MckIZt4gngxBCjvBsA84eVZGLMcQv4WEOd1Lbo46apH2HKIcvwZGOGZJRjMa6S
eE86CK+KDoYpUzNpCa2Zrmq9LLdjhmczMBBA4dEammbAQUhyHiFKz/aofTWFrR1JuN5lQRqcO0IJ
rssuypyz+tFAM6rlPMdNFNxKjXWxkH78OEbkmpVTsO+G+K5POesgJNRDVprnTulsECTbvmQY003C
2zoCtmL5oEe3oJcBUrm427e5+4GzmuAGnZ+pKeSNKm6xeTDdkxjaDIXZ32i1RXbTZttsFiaiICSt
o3SDu0HKDRbHRj16Npsp4eY2synjpPmYE2eowQDMcv857tCso4PMgm3UmVRqjfeQjeYLYwhJng40
wh5HVmp3mIP0+ptk+yX8FrV9WRXkWhaRto7nOt73Ffun/N61d7Ja66cxqr6jxEKaqr6t7lP0+QCJ
ETeS4W7obZxriSdW60Vz8HVMW1aPjuZ/7J3JbiTJmXVfpaG9C2bm5tNCm5iDY5AMMpjcOJKTz/Ps
T9/Hq/Dj70oVUuh9b0qApEoyI9zNvuHec2fwKX1J8gSDz2f6yPwq9fF+xYJmvnyNc1X+JOlg4wfl
CwFq8kyB/2Mk+dStC+tatbRNzDBBQEGCPRTEpa+Hrq546bEvJQwjbLe1roMGB4XRYLzWCzArTbkx
h+Z6dpurtsnUS1YNLBatoX8oM/GtHJ9LXci3GaT77TCGmAEra2tnprkzLDPZhznsVMbUAC8sMvtm
AmKJmznNVnhwRnwscYTztLFfBKxZs/bplV2gYrm+lAPGhDEDdSAhmzDDELuQK5j26kZ6/mEw0QNE
YbipEzxqA9cLnfZO2sS2GXgeCGIDTKD9Z6UYB+T5bGxGa81gISALQt0Gec0tbCy2HgMeCkSwVZGc
zbw46VrKY1XbnHuBdXAjABTtNFjb7npu+mmXLKlxVBAnxXmWMqea6u7H3MHCn1hLoEdJiWItXzWU
wFWxQxsC6x4tHeq5n5g8xSqUeCmz6JXUJw4wMhISW5D2SoYwxZwZ3Ay0z2LINoFEF1fHyBhdp8EV
F3MkuUw/uvDGaFzMzzoutkKeZ2VxF5Xvbsb5JeFZUPba03HK1EOElnlTVrbaamoJBg3kusHaKO36
5IgJv6JCkT5Z3VXeBRY1Sog5zZme8oLSIlPp1oqpvyZe4KsppUmvwha7TNxiGk0YeropdAqqBhqQ
FLLK0G6hbiMcMJk8x231MCVWe1fX66pmoRwhRhf6jRDRHuxkeHLnvN/hQWfxY47I3AbElsn03ad6
3tGgHVunGQ5WHN26zqPMUg9CVLtyc/w/xaz0/RBFb10Fh2JJio6UKq7GoEa82TBIr/ryujUKuRMk
bezHwFrHgcdscGajMrtBsYszi8kUK+arol2gsgXkjAk6xbGKioQ7TpEqanzTBHZbvE0TRw5qj1G5
TFlUucS0UCKyKthyXNMoKwv7SuX3FOfoqFsHJJc7peabaXnnjuTUYxF58zptS1AqGkIpK4e9LM9V
3iPPbJAZul3cb21c16sGi+QevdCXIoBg49GRqL6r77zQ/3aWkyqisby2i/yJrK+eXhqoG0Es6rnv
XJ9cTx5zekaMl1033sRlxWLFh1cz0c7rygufMJmTvhBgTi5LTBIOhc/G1ACM8ByEiEoDRAgTSkRa
E5ON0pBshrwnj2/09wokOgJRJOSk27ZrX9fOlVnOPzmgi5ug4x+unYAAjumE8olu2/Xna5gxPhEs
psEFO0oWzzACGH04rLoZXxJ53NynEdqJqg3zw8RC8GGslPHgk8cQNxpxCrqbVW60cquRxl2nE5Y4
mbNMC0dXbD2yf5CBruzKdVdjqB9mCfg2rDj/sps+CmEfSEzw0vHeYqmYRDfAO/C7wqO0j35GDV74
/auo4CzriWEso20cBmyxZ8tOtr6ygf2Ol2gEVqVo3Vaics95n0Fsbo8lOxXLLO676pS0yPxckTyS
QkOMhU8hXYpXIYeHmvHGneUx1OhAqSxZYzcEoby7BVgcqsipDN95kamCVLS1K6gGgGIH8A5Ll+vx
CwcRwAXPq9dNaL14FVwGTWbWbNCYWC3/wA2NRIH5NVt8gXwR+qzf9DtcNcesCTfZVB9MU1xXIv4A
W5BcBfKLTkijoOFRkrW5DbRKSAVihjoQskYV3JNQbJ4851UE4bsF85hjGStBFkXfph1/qzoO1wDa
kJcZ9l3aIy2Hk/sw2G9THVxjK9imiIISIqKOfi3hoQL8d7KbFJIGHjj/SsTZKQfcw6aspzTM2UtN
i4Pa5vtrUm/HCB33H31SbD4kRwzrX2oeMXLX3jmYLXZELVGbHpC6Lv6WRvu6mCnB+pjsc6wHVTwh
uWJyVHeveZu940N7F0XxmYW8LpH9PkTyHlU3FDjOL8qSNhjdjTEaX8QPNKs7LbMGQeZV37YnzzNw
0/NnZT3LDzPDw6+okMwm+DZMmgq2F0tJCZQkeCqAIZZeeyaqj1KnOSKpvlXzQtXgT409+hBzoJmm
cnyIFZJAo/HwIwdPVqNu49Cddh21/gZAw4Oen3Lh7ePIVCtG7zywyQNZEMP6j7+iWH6VIGm26URV
PvIoTf45oi0xrfZVzCwQQ9oLaJxnCmcMaIH5UBUj1Zmff9nxy8xGlmyZlDWqPsfw2lKfAGHNJ9+b
KA/95hVn8t3yn17/6Dgc/1pdUyP7h6LHrJcuuEoZWO/cmZ3bDUhLJhJcg4Yk81jeiSocj+6MKp0z
a1vT7B6w2yN8ncVH1UyYfSa+vVIce5dUPNP0d4QBUluhZ2j1B5G5pz8MB87JiOzXsUpRWw8/8Z3d
EtlEWo+MnxrTfQH4dzdjIVTspjuvIPBqeCun6TaJEBkLrQ9egYLGUuqmxU7kivQn9PnnCaG3Nbdf
xLdd21bmAOcyCYB25/pPnP3/RXj+hwhP08Za/4/fhDBcvpr2v1ZfJHimf4lg+PPf+zOCwRP/JCnJ
s7XiOzG5GvX/i2BwrX+6ylOutm3Ho9ThR+VF3Yb/+odaYj2FIzzhWJ5ykOD8/wQG+U9LC0nYpnBc
12KL+79JYJC/JjDYngvA1PZM1hCOY9tkTpT/I4HB0YR/pa7tQgSLfyDOvnW0OCMKOSAZfzMaf4UF
oVgrWhyP12wsngqEsv/jIzsVKZdr/l8MIdjEkJ7yr39Y4peoBH4HNpdKO44rtMff7q+/Q6xGrPvC
47xU4H9Ly/t2HHGbg7rZVnWOtvSjH3xjKSEWnbO9a14ceIogWHoYcnEMRK1yD9OSGK9cc9vOSMOi
YKCRBr27RpwB7cNlpV4JuTalcz+V6bcF35Z3Zzq0JhDLup0OLmiQTckmvUIoyUor5ErKDrkEFy2h
dKznmn+guTTBdpsqH7cMi/gx7OvqAlObYQbzjtf5hNYxgqzQ8huhInaizaCN999/YNL5mw9M0Rhp
IE3Ks5xfsiUWAZCOp8zdW74+z/01ci8IIeIgFi1lkevDZHANWUOQrVNgUAaMwi0tPcMkCyjQcgEL
MFhtmV4PInr7D78cWbTln1/y8fNf/3D08m3ifVGCGpRED+uXXy5xK9unl3f3rugMdJcAhfNu56rw
Qw7u2TKolnGpLfRFJikOv6IRGOff/w5L3uyvv4JWLtNfZFZEldh/faBwIvcw0WJ3bxYW8unhMqbg
K/paXHSdnAYooKtI+Nu8S7L173/y33wzlsmNx8NsMY399XWqFcq0MXa9vYnZGzIObrtmvKC/B6KX
VgS1u+bq9z+RQ+LXv6vHaUCYrw1Rx1W/vDzwJGU1WD4c+ZAkyCqZEEWn3WOfRR+//0F/86FC0rMp
KpetLXkRf/1QsajzSS9vqeOmHznE+8yIv1uePpbCn4mZYxaXR63uf/9T5d8cDp60l3PTZP1oiV9+
7NjpomCp5uyNzPmQiNTSKb0KpvLZk9Yr0IjbzIS9sWhHYHwcfv/DHY7Zf/twlXRNwkXVAvv65XSM
pKtn8g2dvQ5JmTGwAUKrQ0ilqC4anDxXQ4PVWW2c1CN2HunNYQJ7gEDqRjTPUUQP0yUuVF79FBvJ
vAmT8dIzqQaVX6j9H///KlUZomvW7nHi1gj0VtroQO/RFWw9fZSyqfZxTyYpEbtEUdLg25AzO0Nj
qu4ja+2gVUYpMlwWMgIze/3uZOWdoQHPti2cOFsiEp7IUFeQYK8ZOd9E8CrBOGDBQxPecUBI8+iz
w0ILUmEwFni9xuy9SE1sHVBSN1M1n0Y5wpppFFTXucaIizCIvjpfx+YMuTrisCzQlwUkZeEs45UO
4bUA3ib7VTlya1vy1R1R1KV6pEMqZPofvifzb84cz/JsLlOm6v/+2g15pAZ0+WD17eSb6rskt9Di
dLaus9E+ZIrtbWf/cKfkjRyHbyTC+xHPvYbpPEF27Lz0pijKkyJLlxtG7lo2x94QMEv/UkH0XSGz
RWGPGgQdQOUPRI1EyAbpMZkg6LsSpska9MLp9w/f3z75Hve79qQjLOBPf33h6hidhgUXYT8zu5ax
vybiBRgEaFYyjO68ehVNPse9lkC6TWvz+5++/OF/PUI9ISg8OJDYzvzbkw8QqRmYdbp7XVRnp6B+
9ZJTVdrnusje7FzchmXQ/IfDk3Pk19QkMqqEEtCIGWiZjm3+cnJXgJUNB6XOnnELIo2suc2jHq7b
sqOvsrfaGy4NSFNkbKhSk1hWpEo40UGZwxZiyZ0IYqg9YbwvJuZSZhfcSkaiOMCEAQ8nnqrFE8fV
bLtiZYIJpvZGVO4izSsJPzPHnhgmjRNjmEqsKbZ1x7QUz6wd8hNz8ypI8nPbkAnTo50WJPWtyo5F
JXHFTICIueiqwaH+XmzJ8Y9MMLgvCUoiovBs2tZ5nqEwdtF31pclQFm6+LjuHxGHrvAP93CJx8tc
YcGomke79T6ivt03qfiI0fpIY2cZ+Q7oyN5gqbBOEGrgKDm2umj2wmzp19IDqMF96hWvEAS2HVPt
lc7QCZbk0ri2dbNUPYRz0h3Tx+sBob09wONyFIN+l0ujYXMsovE9tRUeTZfAREwZdO30ZlQ5D9Vg
X5ZKpi5Zgdd1+pYFmjvcAzxeBhc10MxGIrtLS3J9ffNn0fBfAIh6K0rjPUj6x3oAlWz1x3EmSMUc
v3rkTojqZb+GOUghVdvDCr8+PvWEmBDGCtlNRuzOCnE0wSthRsjKGO8mIot6wbrd3/ga7X/TX7Ke
7WxAalabF99sRao1FNrvzJ92MgS8PeZPaXtoe75PK80+AH08eaTdNJLsVtB6j3bBT2OfyjCQEaps
yWsydfrSWTxaKaHPigCLYUq/5z6/ABTbmxFAt9K7M70cwEY0koFLqGbDXGmdR9XejyaFbsU9+yPn
ibI3Q9JhHsAxPtU05ehxxXpIjdeEUHNWGPDCEn6+rnmUUC3ulSDfIwycn7KqOlZEfNVu3L5jedhx
MKOt90W/jks66OE8Nu1DlhOYm0rEiCUw3HyhxNcmhj7fOZtaCXxBHnv+IflonJhs1YWnpdECtLAr
TGJteAD5N9q04zuePg0m2GXTXQWjvRlhosLKRNLPQAH8canXeE/xCFXeKZhwCc9DsWPNwVRVoYEd
2KJ5Aa8CrskBoVfNF+UmNKSNfeEgjbaAh5MNTfetvLF6NtQohTdeQlSnsPRXCF5jJS3uDWLJQdX3
RAB1aNwHO/6RcG8tnp/ggA3ggGEs8nuLcYnLPoVZ7iplOIrRO3henhjpdowyiHmIHOdSDKhwyw6J
rd8BG0iN7JqYGG8LO7DfWn61iUrbPAgaN6z07UVIi6Hggj4OkpL6GCthb5CoIiPmoAYJHoDUVjV5
Z2vsM59A/8q1R9UCGW2RCJZkYpPeSZYsszk7dFAecKNygq8Sx3OxA1OGoxaNscElT0Ol33HWaiiw
/oQ6vN/JDopvjj3WqGvaEcv9Qp+CIZ7WRaTyoY55m9KMN0dGpEuh5zpUPg8wpWbI6n3glbd4kcry
ZLdU+Z1Gfm4uZD+k+Afp6F0VgnSTkYwOQUSMOIQqnS0UmDHZ4ZVk12uUL9GiA4BoZKCsq07Crdi2
UuFlPMhhPlwSFX34XXnKUj6iRGSnvkEIFAgQ07RoA1tVv0UYVx8Dds17EjrhyITz0ZHwRSw7HzZl
TvlL6jKk1XbYhEN7AC5xyZLG3TRjVG/5NZb8AFWWNFvL3YpeiAMop5NJs/La5oW0/ep6zORr3ZHZ
y7n+XpZ8MylEhE3hDWiSTZJo+V07xGJrdNuLTjfZje3ExCkGjzdk7a6q5S3JXwFC+PplZH8D7aug
UZgu5sirmLOWXhmi3+Ov2NNBBRxvBTg0XpIVSmt7W/Z837oELZ8U317dEVAbtQtwgywrYZfA1iYy
4bwmfa1r7hTfmWGJTfmbzUpSWEz5lM5gW/fJHQ/MY5ZFclMAVWhEdMhdQsXAf52NoHnIS8q1YTml
Gv4RELaFrDX+QOKJy8hrKGx6TI/pR4nqcTWMJSyhjviR5SHhYsIs6muUK+Lgl3rfkUDLoHCvYP+v
kPS4G1XED7RJqO6DKcJ/ad6RSLurdbUw0W80DpS1B6xJ35FHdrJ9LlufIoviB+8A2cfCFEBbuqNK
6nvbLlZjjPcm4jTtoEwny+pezM4LRpKHnjAiFEL3YpBE2iqwqwxq62PRF0uEc2dv53F6MlJOB1mW
OEUDq1mDJMVKNMpLXuDv7qPsE4XFo8YBOJnhD7Kn60MEAUbFAe0VYAIA+sXPHKnVqm1dzn+/uYqK
6dHsQYuZMjtRUtzOTv/BXhe98ihv1WBcRIKBMbBJMzMfDXChzOW5MgdV/ZTB/JSRSL0ZpzjaBsGN
m/OhYvc+ATNLV7DQQGJPHkdpvNNBxGPJt7kbWm4hoNmN4H33i/a2LYIN3u43Ipuj7R9XLFoqNgLV
zBdYzeiDkVubaX5oUpDMdgnWneASI0dTLYyYM18jRsnD+8RLk+tUDcQfu1Q6y4nuGOQik9LxyuDC
xPZtGnvIVpQQBi712ejJUUkWbg+b9dD2rv0khSd+Vwj4KxXOGelNGFIJGslLr76ZhnbzZwXT84uW
4KnW88hfRhf1VS/KJw35YmNNw/Usm9cY7xZbTf4elvmUEoa+CPAQYs7Fkmvd3ReGvJ6zBq3QHCDH
K1EgmKN/PWr+6K7wv0QrH303/g5MJCUlzoiVW7aXnjVZZet72Dc3YcKfF0U9Dmi2HVhR6W9MMsuo
ZrKnujBusMz9DBienfiJ/hBBozWJFc9ltu8NOfB4qY3HEH/V29Ez2fFYR9sy3Ks1aPLyzi3NC4DG
CkwgOhQSjyBmBNljF6hzSyzKJomIRnEa5+iUhTiZrcy3lFPBHntucTQiGW5mmLirzB3f+7pCvyLd
epflwxUatGov6yVnJkkuZc/sysgJ1LLDYS3ltKSlYDpUZAURPfhWooeNh51RTC9WT834x3BNpFz3
jQZyjVKU12xo97ij7unZyAQyrOuqIGq8MmKCP8q7VF+w+/hXbcZ2DvYMbaNAWdaAGUno/eaxukNL
Gx51fAWl+WmWoeKDwNyhVXykZZ6uYuUC54zVOq2Z50dje68YIefIuBA2N/OmpW7eOSOJI7JH71uJ
9gqsKnHSsHZolzjME8pb9knEZBwjF0aLz+4HzYOr9obtpdRepbml0tw6Ov1k1eytDLy7ezT1e7vq
Lkk9PRq8RrE54gj0t4GXn3jj9l7edrs6GfaDcHbSlycWu4DPi+DLcAnIm5zVjsEKSu/EuArL6ZRo
/A7gOxE3GhsEe+a28fDZjtGOqqU/Bmm6tr3A2mglYfFkkDc0HvBmUOA7xvYB68ApNKeW0pXdd2ld
ZnO+Li3zy4+WMeEt6UOAviw0Er7XnCYqG8TLHP4KlRwzeQ+G5xoYR7TH+0N8TbCxgHquDN970tRP
+PK54gPCLreT2d5bFcVSzAmuDJetNMrL5ruhm9rInNaugAuCWtFsV4EJFLCaxgfSloAxhTdmHfeA
h0zET4g2BswJxAaQlROTlNMEI9EYZoo+96VG3XFbGFWybj3M7nnpbNVw68rw0LQ8jUKX/q6WWwRT
41aQ1LEpKn0wYuvFprFe44d8jujOtTu9z7FNTSfJ0HH7kk23Ndx0g/ga7HNrmwRyRfpOs2YGyrVB
yI63OkEplqdkgJkkc5X5gz94AV6u8B32T7gRjXftORD8c007jWrlxkSW0AbGySyJ1UDiTiwv2g/b
Vi+ioPNAfbRVc4QqJHxJkHwDOl+67O4F3mu/YYkEKpkQJTZWf0gs0C3Dvb32A5mjXCD5BZbGLVyY
/NMdMQJmhLfIvjrmKn4YSqNeQTHDNSYPPtY+xBb6umyPgwM23TSLgfKUjbuNgLDxE9gnxnnCHE1L
DIbNqpyNV6rPagGbAT276TkgcVSZ/bqtoOEN1g3TKntV40lWVXFMuVIosZ+AwRDNEfoP6OzOQ3Tt
+D3j7OaprFS3lW4st0P3NgQmRuHc2eERBDaFD3tCdT+4/Tos4MZDxHDWncsKryKfwKhvwgi97ZA/
uu5SJbUzxZUV/pTF8vR4eNj9Mn6iIdiC5CCYA+gZjigOrQ4H86Ig8lp/cc+TkOKacP/MJpfrkdxU
NQYK9hlEyQVaYasIzQp+OLDyNZutKNv2g9lvlFec+2B80tJ9sNhuby0oeUHVrY0UTZ5CN4BIiLIM
JlG8DtAMe8EDJsynmI9msepTY92Yfftq9RqgfETDnlUxTsrY3uU1QfZ+0H8hHMUtZVDiEIOl8H8Q
GxKYjOFJSAB7ED53ZBsOS8vqjfNDTlRWnbCVTpVzWwkw077VAAsK9sJHoIyfSzN8i/RQIXUPNk47
w2NPiXmSw+vUHQheK2Ir3NWkK60QTGPWUhQg1Jm+xHTcff3xP9SM+DZj7sqdzJzHFBruHs4NHDg8
JKtwkY0xHkCDaxzm6J7lcIf9OziCXoBvRp+TMAGIi4wk3bh9MAgcdkaSGokv5CBhRFFfU4tg9jHo
8FUzfZatTzEVd+hIomWEAVJoO6B2zDnnIh/KeasFyXxttzfmeeRtGG56A2EMNjw0Bp+6QNiClOrV
gSOQTOE1SXdYEEH/T9TlOYpkCUOlhCTQj+GNiMsfPoR7c+7vBIOGVeagkl+i+ZhAvoyA0VZexmOl
ksBfD+NLTSqUb4idH5Hdkk1fesSYkxnMBRc4gM4/WfbszV6eRyfEttQASHaM9yoc9pndkdNWrHXM
aFJHdrTBvoefGdRo34RP3uzfg5rf1bXAxcfEg+87oWP09ulYo6uJq3yl0PzyGZlxTUoVr2tUkmcE
F9X2iHQesRVUt7Y/i5UMaexLJzppNkStj+JjyOmPkulgY67c1AOnwSR7/hKo1XPPXtcd6qdo+vbh
13uJ2eNo6GwwEekV3TJWJWmwi8Jcs62ZDbRqBGWUxsVhDAler3FcDBKlTchTaI7ov7tuuk0XexNf
Cck0tUUwUcL22lFH3pdLVqr0QB3w4MwbLnfkZgNrggqmZKjBdKmAu1KTbUmSKhmqq5JrImihLU0V
xh8c9M3wEOC89V3Wz91UHSFD30O0ZozZ3sdgTgIvfkUE+CxDQuDaQ+mOpzZEzNOEFIOdxrSER8Ph
8dGI6NoCU6tTLuLfTq4dLX8O8YALLkiZhk3Zh2/Nh8Lkas/G8aMLiy+SCZlwaK7d7oPdwWpJvmLu
XH9UWCdaXmLSPaClFHPP8M3Wh8GiJw9lhpYujTfAKiUjjS4m/QTWk1Nn7w6NhF1gOcKP/QUJIyJF
kBosVNSQM+gCsYDB3AZghk6b20bHezzNPkVkjPvaEa9t5j26s3DXALToKHxnUyLi21iEKxaxAqHu
kEQ82OXFLH+wbMBlreC0yTz4iMkuQlMnCDH36SHCgbzbYMvEEwUicGWhmDLBoaeAtq5GABh8gXzX
leV5CO/0R1dzMtljcxd5Ka6JxENDZOM1iwgvhZN+bJrs3tPTmhsSIaxBCoeDCxDFhYrah1gaoEwR
CYVO++Z9TP4TH9a8h8S2AQn30T3KdGaCFHC+17nGgZG8phrwSZOgusTcR7c3eEB6zfzOa/MTHgJU
kV5/E9T6obLuivxZ5LCJF9lyZsCX6AOXy7baOLLiIyFbht8oYiZZzK84Rx/McNZbkxjBaC72qAtJ
ZOvxCo3qp2qEvc6T/Dg5CLX9ojk4E/LbkGiOOFP2ukNi2eUVFtDEe6h6/6YSfb0yW/+h9+p+VaZm
jv0wek0Zje39GndwK8QlJufdRzY1MFkw2CCxxrztVTJdcYfgzTUR9LpFTym5xIqAr/G9ksa5wZOM
M+hYPAaFeWug7qKASpN1kDhvUR0hPc29szsW1s1QcGPFkzio7Si4BDFKGDu74Se2knqWpfR+hoR4
Ta5pQpkRHmGRlCvDGB9IHbPhfpMIG6HKGtNzxXDyweNHd9ZgkIBUlHumo+uUkmiv0zzc+HBPUmaj
61Lylg0uN+aIcHQ7xbJcoXwn5oNThplvAK7Md1t9THCdi8rfs8IS1x1q140MQyAYY/ocdqc4BLBm
dBlwxxlrM8zjimYEz7E9gmtnCVxupHC/nUX3bSJ8akr3QxnB+NLmMUHHHPNbl8kj/qmWlVVALGas
yaNlDoOHCWM28Pm3zAQ2GdMsZ4aab9RYgJ/ULIj9AH1X7AKD60hjSv3Zv86FuLGcbrqmrnePDcxE
7LE/WQUdCMZ2nyv0/FKEhMkINyJOyhyOVeFyws9GcHBJowIms58yjW5FOEcaCeYKAaPaeCI5PIXf
vhlk4J4933kLBKjN0UDqDibL3NBEm6sUUcShG83PaKTcbUzrFlzRnXGX9EZ5mEX/GQ01lEPH9cmT
vidL967PsOUQt8ez0fik3dHo0ghmB11DaOIcplHNow++Ryab6UX4ONlaq7RX2NRIfkeX5gXqs2Hr
Mehpk4Q9Dj0+nWQkvUk329okPzwwnHVWiAl1qADvaipY7teyx7ZP+MoWey0qzPZZBXV95YwgMGxy
BlZ8fEsJva/RIa2qhjAsh2aBiNbHuUFL7npkrhuxQ53rPP5REMxtfxYIx694br7tGZGdUbN1YG7F
wiDrmMJYuyxhEpeSpbPSTXujEtRUAAmPXigeTW8+DFkYbH1t4eXAvFUR9r4KavMxT6w3yerrEJg/
NbEXPZRNdPeZvxV51q9Hxvy19Ne45WlrZPGjs1tyDpJt7ktYQU1yMzj1q3Lb51hgXRmibMNV8jp6
HEjNyEDW93MQ821RbXUbcLuiHbYc9p055oCt4gJhXvoUdjTriOomrsvjiNeJhLXukcDQkalxchkh
DG4nGzhjmBsHSs1qBG4zzT0WBgrUwb5lAcgiwzd2s6nB7jrBNSPvG5vXAZ8bTscusb6GKTjbCdWM
Ez1iiEJYUkb5pgFsl2bQT9uakXT4zjJ9hzLbIF7LBBjQMvtCzZBsuzR+GlLmfc6cAPWO8x+pn3z6
IjLA9wEzdqL8tsI5ovCWTVSEB2LrIO7WVrJmdfmzcppnqYReKy2OzKChOECemWp72ltjEGNoRgLn
vo3WfVpRbfDZb0KC3irdPs9EOBH6VR6RBW3Mkcwdw3ApOLSF2BO7LXloX1HNCycZtKLEpUBrWv7e
RWyvS2Z7u1pMJ3zc4NdmAj8whAENpI9NOX8Hm47DdZ+8aLgXaXlqRNDt0oJ0tcTtsTgvoWtdZIMd
NJsrvzUJtyWBzZ9J1lUYf00XK18MPgc1NUE5vGt+gxg9Ck5h6A77BifyipfjI51GjIiUUFMF26tr
CGtqs+5qtAAXQbe9ZHKbwrLjb1h/wxLbicbAHeO+J0CocQrxVhMtSY63q981E5M1cG2ecwIjIifh
b0s9N7Fr6ah6LVdd5mycca5Y7VpV2Z3Caz+7/bgzBfNVzypfOyoA/Dwwx1HVD8RowtHqmWtZSw06
YvwOMjkyGvUvdYwivo744+x4/mEkzUyIou2iKAaFIuQN3+PJRE/JnDH0rl1PVWuDVNv9WPtkSo7L
CJ0rdgxIbcOuy0zrNX3ylBeA7mzPTp8+c/G+W1qPV4nJEehCj1uFS+pHMCzufiF5czi9iTlc9AXi
NivHZ1GVCKRSSockwV6jwFCllIK1HrtDFZD8HGP5seIz+Dz92ot5cTBEK8INgPQ26ZsS5jurmpH1
ToyLzAteylw+edim69DuNgomcwwSdGdgGWccnu+lpc9Do9XOUd+e1z+XjjGuWoJ059FChOyX0bbq
7O9Yy3Zl5p6zkUn+NujEYgqQbp2MxWjYWc6+SLkw0NWzdtvSebKca3B0xVPO7BQMXT2zap18HBfI
vUE0XBF1R3eaCGcFBVRs5dwshUaP2ANqWzIVp94eOTGGLmIzXj+pFDduyJgiShnzon24SqF1kR3W
r9CdOvsPTZG8o30FYSCslSOGV2bzZA5EV5bto1UfvFu82UeQqMxIbDo0r63MvaiaD4C9DKSdmDQM
jhYICIvFwyVqyL1tMPuj106m2xzxOdcPY+O5uvicgXuXYVJt4I6V086uUBvLjnEKqX3xjrIcVljz
CUsT5pZoxC6hF5EOMU9NSIIE6vZ1g1Z9DRl3gPRUpv27FUYPwGuyDWNz9MWsvFNfJbcyUXdtFsV7
DMqrpFLnxGOet8zb74J0ZiS+fKyWINYm8D6bAs13Zp/tod+BLqmYTyYXI5ymYyNzQpLt9OjVD91i
+k9wkcCjtjlfzYCLtIOWTf5wOPAdDv5w7PtMUYr333mZ8zWGGY8p+Vw8isWzdllaYxqeLbPfMaSY
Nk2TwIxreWrrRNAn29UlN62PqRsvVUAcY9XlLwHac+wS2T0Xc4Iw3gc4QWcZOuTFtsB11qWNo7it
s9t+ufpi3Ct1Zn1gYUi2gyYpOn+QipYCxyAdX27Wm2rCZGyy4SGQMATX1cZ+zlx5fmxyBoY2Ehc5
1fMBGJleixnOGBqqPS5JICJ0GDVRJlkINcbr9dmy4LnMTr3FuPeC0XeTxy6cW0FSMRAmx9AsEAhS
Y7Vv+s0bKIVPiqluPSb9iy+nF9pOt89AgcYujmTlButBxz8laFnC3S4a5BHVvHVv6PAqIwszo8LI
Kk7JueBw6cMSI+B8P43jcZANkWxO9Apyi1Qw+LMVAk2Zp8cuzKGxMPXQALN3LHA8puYVgeHVTGJX
W5zxK/AxqPnZD9S96+PP0al+x+ABoFgs9pKCxaZDp8lDcZq88g1Y0DZwu4sd8GjnLjih2d6Pjbia
ZgMjnyXWju28+l29bk02AQVSaGGqGxBr0NFMkHqx9xkOHRbnhT9PZjP0KsKvPDz4bAYqlA5OtE4N
/ZwWzACbkrqamDt2AXn1Ktp8U5ooPK2JoXpuuG/CHzZ1M71l6fDGZYu+ATlHhPcfFY5L75nGn5nf
3RJyshuldUBRcP/fhJ3HbuRI2GWfiEDQBrlN75UpV1JtCJWqRG+DJsin/w8bGGAwA8xshG5UGylF
Rnzm3nNLe/7dDNh0Pbs44UmjdsCSBZTs1gao5WjjnG1hqLMuBbc8go1NP/FP12mJ961+gRiEt7VG
XAk4usXUPfJjdOV5CrErN5RoTYpswU9gLyoWkdIS42ER/kWua2BPj2yCcx6RmoC+tRWtaDJ9iegJ
6Gi7BlFvNIZzNNLLgEZgNTRkc/TFz8BHcjRLxPUZulyqOf/awDFg55IjqULRztSp9VZmHn97qYXq
oeWuKHtvlbvNFaw0RC0A+dHQ4TWa5cSDwfYyFuWbKzg/FWhWqJ3FP8+DtyJh07XY+8Dzsc/sSm6T
mXnumg0Mm7Cu/+u0/kk6DeAaMIB6hlCe8VcrUWhzFdKxI7dY615e2pQlTdVwbddUV9lgPpulvHkx
V3gfoLW3HnUKt4E9nksiVdylD5Y57grE029VkVApWxObdMNvPwkfcc1A1rl1JFdb7qt2vV8sgwbS
l/HHhSzp1nhThzVJParP9Mm39DkCiLgurnlGYGTPunQb4jqeUJysVMcLEpLbBeHvDybEQxuj/Akw
2jIhfBupma4I+suZ37eLJ6hMKxJgnEemyIXq9ecUEzFfDeruTYzAXZepaRYWe7aA3iFpjZsdkskU
w/ODQWI0gSR6YfG5xz8QfJJNBstqFkGMEfrVGovxJMlYXiHR4xxz1uEgNgXWNMd14hUxoFsma0TP
jW+lcDPOIIptS78IkZ8Db3gyR8rUFhKmobDxZO4h8d7zphvWQ8v0AxTPOlwWWi0Z8qXwyl1joFBC
gZQTjZS128SbV7gk03WeJ7x7IoXN1Y3uHoaKD7VmQ0f6FofkdsBS57qtJXVolrMCUhs140oi5AVQ
wWBPe9VXVxtALtau5p8cU+rJ3o5WqSQaZK4JNC/mm1e1N6sfWAYy5Okarv24LXaqMfqtT1YH2bLR
sQQInS0gWItBDjRYbKhp9CpGtyNkenhvUgmvx7CSDUz0u633Ztee2yzajlnzTTpae/TDYMHuj2+Z
GBHWtDQ9gTxIqzpCLbpkZFTS6HVLrDkpz0SavEsVPaIQCadNEEDW+R2XELr3KGPFXto/AJF4NOfp
BW3vP0R+NgdD7W87PTKtr99KdiO7zE6+phETdgnaA7r5K5wF3sWMnV2vkX2nQfF77rmKvCR8DyPG
yZU4W65+SWQ67zH1HgwrwDVtTuhGQB6sYVh5hVsdkvqUht67h7CnmDi6QN/PrcPoGloFC/Ap3yUg
BaJePrWm9Z4TckFgLFdNFtrEbKcuc9kggQzfhyRMMxcAUgGCoamQDZG/hY+UgMtwbds8f5JiZlXV
ub+C3jHwmrg8j4Z6yZhxM3tddgXzc26xciAn7oIF3EJeI9fl4Dubka3tJrCMndPFN0vx37Ul3uK0
RJth9qjdeOIzn+hJ05A/ZYa6MsGi7EyD2LUweGkUEv5jPunPBSqy1GnjPdfLc2lHDWMYCYmP7330
NhVReHDdeWgH4uurVG4RvJNhHz3DT/ol3QU/O5psfYlxX8OhYR7q1AGV9zlI4+bUR1A/xmkii14O
u1KoC9stcWPkeUZpQnuSQT7yov7+05YBDx+JDpGutshDp5VsJ4h4TP9SFuqbNuQSGz1zMSij2pU8
7owhUU3UFYRi4vHWTM9QBBVgsBi4fQQskwFFX2BX/W0LmZ2l/dU5eh928UP25cPm6nYb+KUl56TV
gNqAIb4tZKEZZJOHmpNexcaAcJjOm9aD01ebZg7fK1eRXIbaVzhMbTEi/BSu2tdTce90/KYVIDLb
9ZtN2VyzXhF/bQM324jy3KNkWftzS/iuJtgj87mCHYC/jDXOjGh/xBzFW09ZN0qvvYEddsUFm4Cn
i69uAW+3mWuSSNgcyQ83GEDyo0QdBXvWuj5N3WnOC6yqfJpAjb8SodnIECKpROqyrpnuvTCf66h9
jQr2mokxnFPm3KMczq1bg38US23IaZyDumR7PDGPC0GYb6IY/qBr7MYQ5pxuEp6ZEqIM0sKXeYId
2RtkhlUoScK6u9dF+wDC+6uPgn0xc6nY5Hzx6yq3vmk+zcCAi5xsq8717poRz4p548oKF0HQKLZ5
hArBGkLCUT2WLvZst4i1T5iFmVFkJuI3d/RZvGTYBUjCLP2AegyqalwzFMtHzIjMI8+It/7KseWz
i7VaD3X03MJKxGFnBDsj/2SQxZZSXVPb/cpyNllmY5bHjk23mWTuOffKf1FdnulSv0K/vlZpsDFT
CgOLK1eC0s/95LOLg6Nu3kZySKRYQsfdcp8LGNEY9JG27dFHkNvUdb9cJE4EYTo/ZmHcZuF8SQpt
J72LWHRnAI8/mvNw3enyu7f/+Ay1N35rI4iOSUKFobDVo0PTJxICg+mlcQvKjz4tvibnAO4BLZEt
V81QjHQ8AD6FuadjBF33mFoa4wp8UgURByW7/JyAqu6RH0abmYjTnWvlxzGHC8mV8ZWnlI++QEch
Pc2c5uHhzT2ZLx5zSzbn1I5jTxrf7Kzd1operSYB8WwE94TlKtZBhoYpWAgs5UwRWaQiK9zp2ZOr
OnjPiuGP0cE852M8DzC8toSe3TnFck4/512zfzxGKcN5i/46jfr+1Ezh1rObX0AecQQG8y8nrz+t
buSJjRa6Lq9T2lHkK/BIZJgc+VANHMiLx8hX9Ggk8ViKtVODnteHNh+F+RuGF6gikX4zg4R/rtXT
OhihoxpnzIrNa58wJddBcWuNXeHk5rnk6K0a+w39DkB0RYD3YLEYrFPM6U12RDb2olJSwjriEdnm
mZeEaeHK6SZxMuZfqoCIjhCmKu4iVPkuXWCo3qQhVyoi43232QK2Pfe1HvdxT3+d6PyWKvtfU4h/
ms0lOdMWsF+mmOYR7mc8ISbMAh/dKtk5uwYu+loZMzIGb1FQhNXeiI2das0eH2ZK/g2j5B6YRZYw
/fDUzs7lnW7vQw/pDmV7cDLK6lSEFcGpBMbWABCq2oNg3TXPYWyedMyIZW6eQvJQuNCIRwEQoUF2
Znw+0wcAFsgY/JhxR2cRzN6WeB93optGc9QAA8xuGZ131bYhWZXGtWeQE+WHWI+07cHfrv9XE3tw
I8EBt2nw3Hjq0o7zBmrkS4XLv8lIlYldsnaDkgAzUtWvg7uAhdmXDp2p9xERSoT6no2wnJk6EGJQ
Dq9JwzMyeMyXFFgph1AW0nj2FLwT2wLZr2WCCjcr7S/fMTyQDVwPImZwL7y/fmAzx+IQBk9jM70I
0kMeh3A7lfuUAp494AXgb5jWE2mtt7qxEmRAuzbx++UFWbv9lL2HGmKK5cnsUEjkKY33QdVfvzCB
T6Y2OE5VsowBBRwj5GlsO9wj0NYdWpInRjKEA5ArARZXib1IQbdlnfEck6H2Is30EDu0xjn690Po
0TOx8t7ahiXZeOfs0WI+MkJ+y1MU6td4bN7mPDAvfiXZD9XliJDBms/28kXjjz5WYYhRxAmuftUH
19TqT1VpTOd0nH+wHSbHti6GwzBaf3zKsDOF23h2DKLbAheDODWYQX0A8tTAu/aqmadC+lPXIM2c
RSS4NSbnnnEtYkuPpnOJkAgQlgvRO2vh5FSw0RxSIWb0ekQBV0wMbZIDc4AWIEJJmzXYWc0brlZS
N72kgLWQo2ganNukyAxCpPDXCx+BE/7uLFgkHomabps9IhHQ2bTfPjEWKyGIOegGlgVg7dDAhOoy
xyaD1mywebRCua5Hg2Ti/jhLk6jFiV2pyMAPZhj2JydK1wZXyLZayImFz0SboukYm4RoOo3chvwa
GLVWr2A8rB0jcmeb8Dr55WtAHA/HrPOppopshwncR6JrQisihQ6+/BWLe0izsSlc3yamdNoY8GcX
V8KXNlltTYMJLyLxvnSBMgg9rsayD/+B0wr6XSqfnMF9BrWmIvKyTfEZN5y1jbDkevDwmLUV585Q
n5qMiZtAcrxu6fJZJnA1kkNNJmKV/3YodBNCVLkH+VE8H/F0OcWXIvR2sug9GKllcxY1cPB8fnHR
k6xdw3qGsAqbR4fZ2YQdvMJ1ADN86pI9gcWgyImFIU8FDujAqLOoEexn7FQ7yf8rlqwdW8gWrKwC
kp8IpG3dsjvmgwHED02J5YzvI7x2fs9sqkUEbxB/KGIn8hegG7sISyf1ZCsyOFROJFyWb8GNghWa
e73zHIwOyl0wgj3q9DiL+I5Esnb6T7C5nAPUT0QWApWlPtyS6wUSAp9Q7YJ0douz6TaXwZ7nEzmP
HNw2ib12wRRUMxtZBF5BmILNksZWzWGxk2hZ7jVossWaD7CJ72jsgw1SvaDhFuizaTdBArqobH4B
s+SzBz3EEz953NvFHmXMIctiNkKhflEjEYsEXqKxPuKev6IXcIAjeuPRmf0VuY1Hm/1dOmlj447Y
U4DsPEC6cPH2xaEwWhhAGAxX+SyQALHtcoLxDacZcx4vi3bFSGqKp4oGZFK/hdQQ0msQwzhqWh87
8NcRxxYjL+XuQpbX0A9YXLYZp6RWB8bATHg0ghzsoikqIUEp1hcoRxNj65GC0k62ySwLjDxBJsWy
i7SS/hHoseBRqfgNEsPpuZxK3JHZZnAgkODW/3bjprjG6bzr+ik5SotWImmddNt2wREcL+IQO6r2
wB7/tGQM1rP1JszsOWUvsJcuE78mrZYjO4fH4THHUxEFgPMnJcIkdYnLiAVhhyocPG7s9IHfY+0h
CkaX9NsZXYZ/j8wIsJ9kl9iIOPzQMUIUeaZ/ocB1CgLfSZsRDqz9wbqFTrmfi/Fm0BvvzPmJVhzG
QCkXuhLnrDgycEUx5NTZfgDIyCTpko8OnYqas40XtCfE6uZx1t+xZmHW1JwpCldHJrOXfIFq+JzU
ayejIK3nZ8upkjVLO+R+BpsZd7qzv4eek6DpGp8mTJZUB+XJ9fO7kjNrG2tIt1bFAWfYJBsxhR05
kXS2cZTee250BoouLz7OuG1JPBRSh/RHt7gaQhuUQuXjBS1/ODGTo89Hm6Lrc2Wy01qgEVPvtuYd
I8/qnfy4a+CH4r63JNPVaPDeOdf3ZW8QVz/JeJNgkOQa3Y6wxcBJOmRJh86TNIZfOWyGbTUQR994
t3b030lskZTXiy53RioJ8QwXt0aGRru/bWt/8XT/hpiwcdil7HoMYIxUfiD+qB0OQpeMNSYYo0J2
oYP8yAId/S5ZfcSOLTbT/kBw5gU1JPuMzM93ss6hnXrhTzHGP0sFPeZ0igiuo33qIuoKowaKdErV
3gP7TqmT59m4kef2sWAB/TaYDiQnl3hE2ROx03cQdqVP7iIv6i3zGJpjc0ZvjeMzJpy4uJq2O52y
MX/DhaIvBfP2KiN+wrUhik7Rk1nU6mQ5wa+M3aW2IdxFZUFl5RkG8tCVLVqcqJ2uWMLbPiaff9DG
LJhsSMmD+aNV7EVaRdHoeZbD7mp6wkYcnkLbfra6BF4n9tMikx9isP4FMHJQCyJqtaLCONq2vE2h
0/AQTbijDIRULRPjjvXn0HQP2wzGS13pR5eB0m3hU9wLNK93sEDfHdrA039/56OhWhv9TK77fzVd
hfi7d4AiTUiP96lt8IzW8mPCrbdE26REEDfzIYzHaZUvb9kcIIKu5JReIoP2gRgJpEwdEQ2kVsfk
e6XjmlzxUMbJk7eMNC1s3N/xotMU5HEEeberyeJdKSE00jUv2uPEcUCmuu0Vc8Zb0pEu51PtMFAq
czTu/0rRvY99If5GElp1I5pnjn5Qn91obKEKoIQ2EfCq5YvZ3EDu5pcepDyFiDzkBgWfXQdvzhK/
Vs/9RS5fIqBVSabKc93Cx+uN3D4pePHYK1h0zXF9TvzuXFcp9Dg/YzejX0anw/LUkrHtDyVAKItU
JZesjrEz/F3KTGddFgjkgNKG5KozJW3znHnLRHFBaNKQ2FenSN4FOYUVIlfT+1sFTnlV6PLztmTw
xr5K9dZREtcEpNE0WPEkC9PQ/zfL9E/ld6esbJbULX0f7B6lYhRtOhxeG9909pCxqIQTVjD5LUZB
4vpEtATFojQdbV6qONlUcf27mRAheGW/ESiwQohuWPGgN5YZ2ptkyRKDhg2T0owfUcNGpQGgufel
l7+JgdR0xy0NCkq2YWnL1J3KJqPemuN73/g19Wj9UQGgOjMzCncdpMdn5cIBhbHTfxGqezDbJrl5
k/tLXz0i4eRSPppveN1e5sDaBQOzTW9qYU3I9642541f93eEVIfUcF6sEKVI7VFSzE391innEVsx
gp5Y79umPNQl16Gr1yMoXlQ0BiFuCzctLxnh6H49z8Vv30zP3IMjUk77PWbGt66FPR6iUhG0iX/O
B9grQ2vbWgWCGPZd9dTtEbPRPPBhckxsQvumQmRffMerQCMQtTkW3NvSLSQ8emsVVCf0USwzLXFM
45xtJDamnbZslK+Ytw04rA0pH1n2Ulkmnz8lZ9kzVNBW8Qz99LkYaYWD2v5I0oSQ3BhUE+pQ2/B+
NJplmxciQ+N3KG2UHm60vGmRAeGV1GHfcC4a0MYqJY0N6G+w9oehvhOdk63TIf0eWp6ANQaj5shy
G47Z0zSySDfwVkd9aKzdov60weoe1EAid7jU3f3EIk+x20ZZYtyaRHmkM21JERJ4upBAKS+g4iYU
hjhRZiPtu0IY/2GUWb2Z57o9WWwL/Ta/1ZaJ0GVyjHW2EDBzCFszD23YIJIsTOcy1t4JAZx7nor2
O+ZV2VDzosnijAyjuGPAg1J8nh8ElbFPkdhhCh65bS6ibusiPjcDP90Kk824Gu/8Wp88hVSE3fiF
Bd9LP1tgIR390JrHtqUkoPnUxtnOTB8P7mdc2d9jz0ndtUrczKFlQz5RcNBDXP+jeJ6R++mNC+Gv
d/RXEy3bldAoXlL2eRcDSGBe+Z9Uef5Xyl+MYWMddViSR86ZfcH+Em/06AXIl9zzyPuyQZT4Fkvk
0rlP1jVxoKxZeIvCEV12Ha07qww2YhSH2pkkPYq9JqCT1XwvAvQtontMoFp2M/sY6qBan6dJ8Vx6
XwlGRd5F33zDw4QFhwmJK1CYwZhYTY6dPyLc+IC+2SjMI9lBYsLXyCqrb2FD464AWoVWvgHtyNWJ
Ood8bvRikk7WJoV03xnhF13e0HCJzdt48OMb2A8AoYrFaDD3DwpTphIumKmBCW/N5RPWYX8KzQC5
WwsXQSrz7FdxsOlJ4ZVJzVwTBHNnz92LV6wdIZNb1c+UmpVfPmdSXoaim9bC7KfDOCMYt2YZHfWM
s292RpPxO4VEEo/plRvtnBd2xYtA+8rZY7ADxVyuAyfdjAX0dBGNpJXMxrjJZjJ34pixK4ad/tkj
st6k+FklNLVLKIq4urn456HSP4Wzl26d3Ph0aVNuKbUrzuaRPqKdTo7bckSBx/SYIROfxOZkhgve
RCfW2BXu3YIEr2XcLYpwuPpFM1ydACK00x/TQx066ZNqGkRW8R4uIKP8UvSnVna7QjrhSYPlwjlu
+BtZsHGYlpCBri6zvRVQmwcMtVZZq/KbqD/Nsod162bNacQIFPT5cHGTMLp0c34GVvgwPDFcpKke
DRL3Y16Y1AcRDrQk3tMMcOVQg8ZlmH+2vuBtKdqneuioxwkWzAMSeORoDpfOzD41VrijSTLf1hZs
4RVyqg0ZGdlGoGzVEupu51AZhZU8o+QbKGmc7Jj9Y+4bo0ZtPqYizl+Mq+lH5klhaabtRKeBGRSR
Uhv8tPiXnzKL28iwFwxy9ol0+8vJ7fyiJ0BlDRDJbjbHe52bejPCNN/bTcfuO0uvZpRhYSKQQ01T
QR+SRBtCKFtS0FnAsz2cTsIT5xIFNa7/NKNz1MHZtnESGVY1UHRwDMFlAnHW14TNWCRBOj0HrEqy
WzPxRGSSzD20hEg7zWu16ITDQrZ7i7jUTea8GxkLnbxJDoE1nuKiz89hpz67DpaIhtVYsX65Ejp9
8CYLG5Z6G63J3HAsN2tZZBdX699uM2ylbaFlrS3FSYDbjm5wxWhVoKWv73P7hyqUce6E8Cv2UKGm
Ls8BHKWOqDa2++MHMmra4SZ9aYby2Sxgk9aQ9RnSoqfIsAMkMVeDQ2czRY+q4yZtzNE9MyxYDbjI
f4/C+ek919u1zUidQDk13Dy0pctw+Iwa5dOW3pFNWLQSfHjkSewcxWKcOFVizyXGVZB2QG8PuH24
ywAfAPK3V+w4PglGfYUadOsg+tmFiSoVBRrjWk8fs5aSpYeC72U4hEuz+stgMDMYMbnZlK+EbC9I
C8p1lmwcB32lRbrM1ltopj2b7XUacNEmDWvaJVSHCQd1A9K0XKEDMdl9iW64qS54iwO/3jWIkMcM
F4sRIsHLJfAA8pY3Yw1ku7Xie4NCdcCEs0rxccyu82S58+eARS+ykx/g7o+xI/+99X7HOeKLYJKv
HmaVQOpnonXxrCd/5jj8alt2imy2SEk10QV06o/pXIOwf0pLjLNlwJ+qevwz29UjnqvfC/bCaJld
qeIStgOfDdt6svi64wydsBq9I87bD39Kl5A1maF5AdXnogcCDTv0QJRjNIIrx5setDO+O1x4P49C
hBXb643bslJy839ll+WLu55TCXU6Mt1NkUwXhwQ+QnwNZ5UauARsCw6kM3Yf/kjS1fLUWDPacw3t
emxffTY0M2rI/zh/BGufML8QUsR+sxkl2xhU0U3fbenFIPS5Bu1rNWsUMVsEidwXYQJGoWEMQYrt
NqY1KNkJbSLL82F3Jjiw+uqexe+6BaVX9BjJ62JGnYAxc2UE7q4Seb6h3d+YwYusupylHstYlTkL
ZsB/kSddHKfG4XEzsYSV7gO2xM13QbNqwVSuLt16C/HBjAAtGl70arZ9w+6r5v9AGuZsPPmkCDH9
qTaCHhVwz2+HFT++kZmMeE1MT7XQF7neiF8R3b5IniHFEA8GkLed05iCuye5xR/jR9cG6yGBLtCU
3oS+bMGI15YLyKx6A5FS3BklCV8sFye9IFuUG1Osu6FsVBFxT4xfODc7gBk/rWC4D/fj2UobKjJp
UKSmXx4RGcy+xFIV5CajPu0cqXyw7RxoS+elDfXPbjwh5+cpmeHi70xv7F7LcT7McfegpnzveWki
NKbQClxqZLI7D3R2GZEYuttETKXoCtOauSqsgxbN6dUZNb4rsPyUqryF4gARCMJmwXLCD3v9Qfu3
huLTfzmR/WggVBYFQdGu1fFz6eLUyZeGHexptmsMIVnG9y0RykHHR/G4EJiHFScfLjFoBjWzRDbt
hxSe/VWAnrXBXCb/CEc6MhbEK2gzC3CDJ0tDPnLBpK5QAN4lQiWnwwQdV/KtMfCC+NLfTo7z1msU
RN0Q9yeBh+XO8u4+GtMItNbXm67sng0/2Xe22CXFPG7nqwYNakz6Hp/4Xe0EHo2KGehWWliIh6Nr
dy9Kz68Os7gNwq3vwEaUYzZvg8J1McLbdsb8RasULVjtbmducsQ3xivnWcVGJ3q3IwX6lughfqgm
2hQAYjnhV1IYP0FNs8ek4KsXxTnG8peUzT1thqNs5u9ATnsbxSiksexH1MUtwsqzVy32cmHgg2Rf
1vT+mRyp7iq96Mlnpnwg8ePmN6Sel+i34wQ6SR9KilBmRmfzk4Uutb8e7N0w9+E1I9VUWUt+iLvE
KDCYA8DndRc9HGRGlhK0nbd8icWdStaESca/nMaLY9SDWcB5Q6GC+hOyggifUnLwGrqMfQ86HvR8
+VH4Y3axmPRifAhOM9jDA+gUUgZFe/LzgshXsvuYEgRXyW43pG+ja/LFmWiQlZK19TLlQhwZI34t
mORpDoptpAnVAhjS6W68DlH+alYhvjxXIxao7Pri5GSOaqchgkLnf9OopPVk5Qa94E+deWzCHHef
to3Fe7Ns6VDUDcT2xg0duikAgDco2qwKYZCy+S3F/UgC8TIW7YPsmR91J5ZQvBrPInjv8Yk5cfXq
AA9wSXV8Sodn4XvhSaqCZ5KYUlaLuXsOOjIDfRs+KUHDW2+Ki3cztL5FG5wLIOtvLgo92w8m3lLE
I03m4t9K7PCV4nTrJ09uGRW/BZSVjR+7xbHWBTHCWb7czeKUt/l80GN0r22RnNIoNi8zAP9Z8buA
POPuE5c2b8LPekHkO7CIfwps7xxN5gdThuEQdU6BXaji0wvoSYZp5mhFEbfgKKnpeweXbzgzc0Bv
wXhoMvWPnYpjT+zoJhQcnuiYLqbqt0WBPbC3IA0a/TFclpiQQ3IIHZ1re7ylVrOVkONH0YLHiH0i
AmzS6oKWykHkBdHf6eDeJqc9aOhmv2eHKArAP20vZ3x3ciKuzj4AQftGIqHfa0nQVut9M5OcDkGe
/4pYC5HoR2BfqsyH5rA+2wH8baf7KlupiYFT5i6a3Re6eURJVpGTwyz+SYfupLMq1ltDYCPdF4vj
Gc93i1bhrMwlBVhvsMf5r5M0rb3j1XuziR0ukyG5BoV8NwY3JiDqpheJjVl7T/R/3HIpuS4ENqc3
LpsDqGoCRGoBbW6pj8H0jMgJC4RmwvBANjCwF5l9nvs2Ofd5c+6bwbkLnvatLKXc+p3EKJ7kl2HJ
6/rvS0kPwG7cIGxPOtkW/dR3izj/l5fm7iZn/Y291oXUidu+QwKzHQryfkBEp8hmz13Tk/CgXjOC
QO7J8oVpu1U0pB7xjB4wccXbPgy5JzJZvAYdy18gRcmmtSkb60yhEA/L7popbLuV1+302P61iHo6
tcnNNQgaRFT0Ly47Msd6BjX4cmwsVZuc4WzftpuWdd1r6SxbI22f2jabMYDMegfXpbtlXfTV8Mj7
hLzajo0UG5hDXxGhaPrhm0rTba5wDCgbGQTTS0RtBJyUgb0flfEL/BEhBp8iIKSh6eZPZG3f+CzL
keGO3YlgN7iwjyPqywL8cDbG3U7FcKxXXTnge+7bfCssXgcxbxB4mf8QySw7gTMX/KL8tad/xWDL
s51EIZ+N1xKF3FZ49+3hHqSpOgpMcU4s2kse+w/DVrRVPdHmGeMGZs/qbqEd2xdp8BwabXCZIuvX
8kIzutbvvfKQTfpqPwZVdHVl0ezHgeo4b1DuhJ+eHz3mAFtmzlZuG5g1rAczT64OB16BL7qPDf9i
BQJNn8hR2kNoif2CiQagi8AiyyMrudlLTD6QDYq1jnCLe6m66hlfnjLTb1GyF1TwTnltz2im/HNg
I8YdRX03K2S5cQEH1sN2ZCPHZKYNKacvibWtDUCybCcvBmpMRuD5t2tlLwENQNnC++ucbOOaOBgp
o990SCaiETbfQ+1nR5NfI5xHtQVZIlYlsbCrpPNPiq09NXYPg9zu3HWibPfoZyfbOEBDj5Nnaqpp
w0+EqiuUpFEY3qWnU8Zp9GXFP6qZX8y2vcfMaGtz+eFLvsQq2CGCdLCzlEH121PItX1EHW8bwdCg
LyLiMOypP1YopuWWKi28OymCN6Cm+6ZgiJYkmBwEcoBusqx96f2NYtRN8fyrwsSyJRyaeGNTnCMH
1baS2ABi5id1714wNoR37s2iIegcASJs/zi/JFbJAOdVQVZjlJje5OwepKRziD17Q9V2b6IFZTUt
MIqvqmUn0S1K+QTtcTQ3SLtJPEG60dx9sj8xBGxH3IrcfmW9DWPyI8r61an5E2Gm/sFxP1guU3KU
xMT42U8aoy9D/LFJG6JsqpECTPNDDOkQcJaTieZam8mj4mxwp3EmsxeIEuaIT7L0EN3EcKisDPge
/609iHfUYhz8tfk8zWwUGu3T4An3z7PY9oJvJSP5A+ke0DaRLEWV8lmGkmSK9STbqyY6tDX7nHAE
fNJOiJxdDSAiD74GHwSPNqMPNeM7Glse2qaRH4WJuzHUYg3j5btKbDSf8znPQVEMsgeIhOIvNSbF
thiTqqnLFyRI26Dp/8IbY/Xuw5UAReGpfGSzjQ9zasOfKpL31sxf2bmgbip+N6NNkLyECNGblNsO
zVcey8MAuGE9s1+iZNnkzLAA+SU/lmLJLz2YKtiGSwyFna/+pDU1F7wt+LsBVjuvY1boPLqQfjYs
l9BzwcY54RavJZ1LzXnUdkum+4xS3S9WjASYkE7eX1XoF7eaaD5pqqe2WUEdMhDbVr9GkyNuklm1
iogEoUjsNX/MIpjUKkPuRIwcWFucXjic1sM0IbDI32drane6LQidZNXmFvQZJRSolbIGSH8NnUxn
FU+dhYVAog0N2dDg/OMLQRU3J4gvVYSoLhogJxLmtCuS4X0AfmvWfPJs3PMpTo8Bcy5P/Y7SWe8t
aAWomuv7MC//ygQN2aXqxldJ1dp1FvaaXiAicHYOzUxUdbiEQUKajI2H3vgX9+mFQK0FWjxaxQ/v
zAVzPkCzEqIL9cf1/83h/I94Wf3HzP5fOOVAOIwjGDdbDk6whf/7vwG6Y/xPdR03/n4Ibb0NAwXQ
DdAeaZzfvOXrKWAzg1gJ1d4CwFIiuYydupe29wHd4u+iVF57Ggn02DonSf2NjH1v1a+2tK5zkdcn
rMFXdBDJeq7+VPH4yVX5nBE3zvi9eoiu20JDoUhEysDNEtT+n8E8w+ZU/x+MsWn/3wxXflDfswRU
bMsy/f8D9DtzZvpJoP09lfbCMAN3WEf4ECcXsQ5yAIR6HwOJCnvfIjDWHmriPBUGeqNyYQYMPNut
e416dWBTxMZzASEHnGA2czAauvJRlaxH7P9h78ya22auNPxXXLmYO3CwNoCZTKoiUZRIbZ8t2bJ1
g6IWYyE2Ygd+/TwgKZuk9MlxkJrhRViJE5sSCDS7T58+510cOudoslFiVMeiSx/AVYRpgvAKVavA
mhUuDNuMej5OvDEhKDnXEjELCxZNtrwJUyAfTa9GkovFx0oLvyGh81UK6+takvppRPmETiBcCOdL
xyWPaNSe+z7UkLYGsLfwlme2gzdhqdTZKXhpY3lNtjHTk1NVRlyx1IxPVbfgwz1tJmm9g2baRxgC
BgjYcxCI8DmlgL5Hwb+2GpbY/gWaujKgGBcDMmwJSMi+rBZOaiDEiGzRTGutO4gL6A1N3AybUh3l
WyRtxpkkppEpmiMzAL+Qh8VNWGhTgJ4mhU94K0hpCc27y0Vx1QWL7wjnfI+XwWMqwyAMWL5alEtw
Sdup7NKoWEqnaJGhTyGYiWoQXod2O8lFcF+kfRsWDtWy73nWVXNGQ9M+optO/UPF1kFBECC81e0x
2nFwaSoEu5YSJIWm+lj78h36eCAoKYUQ1+THJl+mJ1YkyG5UfebJfKLGEwfK2vDgsfkv9xlH4FeS
9Csx671VZ+uyjV4/dSaNbuLuqoviXGdC6mjvWhi9duQVKUVOdEJkqiSg3CH7CZQyoqckz5xTSKrQ
wtjSLXDZMCKXl1ZTPnUmlpaZSRW554A6pnTPEQhec/g9VzJMTSpxB/caCRQBccP2z0QGdkMNEnXs
IQkUQXyli8wVEjiyUi950IS8ZSy/x1j7nRRSiJ03ghwy1u9H8LV7klTyRQQuH87m0BjOV7Mpb52e
ioJ7eXJMi4htApVNpFp4jCyfyb24Go5ewNBxaGVgp7aBuLZOvVXlSa0IzaFWKAimkJi+H9eMN5a7
bSi4IVj8icxwL729Fdcw+nOQUsxsTFK+epV/p6SzUCrOW0GzLfAo/SiKqAC5hFO0DZHW1csxZsI0
+5VWJnnUv9U5h2CzwmxjuRgXVYX0nuc+2gZFnVKiw5kEaDik6Rd6epTRmjPTrx5dnxUazo0cDVHF
vdQy/Qy1ulmaF3dxxMy1FfPOUuuzWjAwEIOhiCELYMgO6JbwYrV3kvRDGDHDMVWUKXf7GKaA3ZbB
vR+THVl+FrMXPb8/WL3pxL4aM1I5wiIwIhcKXXx3sFzVk4QiIvu0UZP7VgseFWCFCNV+uW/wTTpW
aBqjDR7et7Xz3dIb2thIAiM2e+LgCDCWjeru/Rsy39Bptm1dlftgrci2sndDacDioOZjn5oAwWje
+HMrvAkXKEbhXLqs61ksS9+6CgHPzrOmsTMr0+wGOwnSLBUQH/h5Tvcsj1bTHhE5VQOPKkAKX6ZU
TxbYBo3pcN37UTrTe1FOXUXV1LGMrxrqHbKEaj/S/U+L58CvScfC6i6ykhl2NfDs2O/GZW4rTHk0
odroVk0cpHKWkPp7Al2IO1qU1BhQqegNq7hDXDbFp9o1s49d7lzWEQKeQqJBXmvZsfQUW5CzUJy9
65aNewlOUFZ64LcbktpE9ljDgTOKw4s+0GlL5lul+9/chrOfqeBw4LVsSnwzqM/d16lx46Xd1/e/
B31fHd+U6W0Z4A6RqUUvUtszWwCX2aEAT5xKuMsxXml4UyBv21AeK8zFRbr4pC/Dj77v41KKaosc
PwQOGX2ICYNeB8vjppdXpumBx06LhJXEKSBAAdbHAJSeFh1N5KFBLmi1BczdMsZ5obe9k8EJPkcR
KdznSpBOY3nxGIWwP6Vl8rGhRDDuffHAv+Gp6rvXeb840WxiIFJrHUf+bU1z26bP//OX+VOEBIWf
k+08FtsWMypf+WqubEZqPC/mJ3HhF+1HdMjaT895GRZ/++t6x/udNz/QfuEqv/h4XCB6b4v/3P6E
zW9ezSNu/GLOQWL+VD8/p9u3vfm9tTOOqY0IHsIwVAXRi17y/cUZx1RGpob6uyC62KZKm++HNY6i
jnQSYgwvgOmCSLGY8nlS9q451kjFeAcnDEMhB7bw03m5vc2Wn+/9fduVRn21QelGH3NVbkIYCs4W
uzHXRwK8CZYO3sCcnye+6efnRonWvt4h94e/+FRyJAnoYR4cG46VQOaEt5XSazjGLTSeeCbZeYed
Jd7LVD9zihDThW6fK2rWN5n4d7u27UsF6cpfSPfr/aLfSV50oZt4dCiWruuWLO9trVAtPLStQDOg
WgDpMPyY1PPcKeWr2jLvJMDyx7RBLTStPOskMCKUASAmHIetU8OVRWK5KxAWUXTv3DRJmSMcsuUm
IlVt02SaZRgKI+Z9KlKPky1a2DdIf/ak7om7BLIiIer7re9sH8X4TlTGZ7BhMXg441KSaBgoKeJl
fgKMQYANvjDoQ3Z1y96JMIooxMfCS6OZ6kruxdbkeyOhU1+5l+gCvTJk+mQNmyNYObvfZiMFCCqb
aJOEKW24UFE8eNfudaegRU3xA7CqNItb4JQthknXUqBTn4uOCxu8mYiTo9KT7RtXd77pHhoHnZfI
kwIU5xX0DTA4eTKr6jqeGBWsEfxKxrilpk6Tf82smKTRD7/ofq+ZRCfp/cdSXk9SYeHHglEU1i/C
NHo/mq0sqjLtEkGy2juRtdu0tvyp16LhUYMOm3ZGEZ7nsOcqWTbPlS5ML8j/0Z9tS2v2i9t4lQ7o
pqJoKsxZGd8dS947pGIXs6gL2YAhYbiPWpKwaOyoRdFGvUXCE59K/8uiqTGaVpdndezcVh6ysUSw
y6SHzL5/M9r+zZjQdjXNEDLJpTBNqx+zrTExHUN0ATw2Fl55qWax9rlO0Cq1rHEtaKc0dm2iMtFN
KW60ENSh/1dPXZM7101Jtd5AYXbSWl57TOaBnmVSL09xOqwB+8AKwQ78i+dlNb038xvKwNIkS5fP
jm55FAJDiFBFh/MjGaoucDj1A+0zysm0gIECtwGMpt9/VBvykG2R1vLaP6a0EuxIYCs8agY+Hh/W
4rokq1nWDuSyFGGYwnwA0oSNtVAfdO8aSs1VGlMXDQJQLqlsX8SunUzMuNf3UhbuLMiKfLy0qwgJ
EgHmSW/psZdQWKivBOewB6gXtlYwTYMQIEJiPiDcIM+WCCCkZkRlFymdBjFATjtycvP+w6qvch1B
MsnqxfdKMXX8C3a/1yprmorkzR6nFD8vFPSajju9OIZVaH7ScbwiIOeThSNuK+cjSLZ71Qn8U1mK
tGOl6HwM+iwUqcPoKTKRu4QYox4bosIttVzeY/9Y/Gppsh3uRGGkLxTT0OmD2gp/6nvTMPK7pZW5
oXvCOQX9NxEqF8UfiJzLRx0yTDPYC9apoIh91bimc6FpSCEjMHYB5jnG9AS9Sq0OjHEtS+MuKooz
2IklnfzJ+4P6KoD0d4lfF1hG9l/F2N/lymVTeaompDH6+is14AfKvlBUoOhcU8Y9zTVzJmeYmIRp
PCsRwGSzo9H+/l28sWRNC+soVTbB/imq2NtrJV12TE6uJpjGwjpvNQndgTTtxo1mtTRPcKunrF5f
qFFWjhdIS9Zx68y6FCRtq7byl9Q5kg00HNAILb+qZnAXUpxWq2SmSvm8wGnyuKkxbsgqQ9zT8Z3S
1q9PqUJTZXHCMT2E/E7HlQjX1M8hXcZvYQX2qkF9n4KrFP5ie1b67Xd7e2bILYEe5ypNkQ2xtz0X
qGMtwkyAOgzq7wpgw9OwLHo1RYAdWtShZByYyqwqbpRlIn+KuxpIYusqJ2lE8xT4MG58lEPe/wbU
Vzdlgj8xdV3YqqaqmtzP5q2gWSt+YpuALxjeCojgySpuZlJ02SkQKIKaIoLbIMeoe7r+yUulG0Qk
Tjzpgk6Tcy4jprCAWnokhXkOarDS8ErJpx2+CGR4zQWRNsXWIzKO1aIqP3WI979/+0q/9nfG1FKN
fifs4wPH5P1pjLyHlgtdp0NYUT/WbVk6L23qxHaNJAWGdDM1kqiZLGWglqrVnHlFTlkdsJcaS93J
+zfzKnM0iR1CFjJkYtIN3e43qK2xzHSH8rgKAz+m9YUu4VOLKcUFKOUzw3bqc3tRptdRoIozA0Ab
JGvdPcP5GM1ZPaeQnWvSFyVJlDNf9sYh1e6jDIGFyxqSno4K4pmLXOMJgXI9hP8+SP3qJCMrskn8
2/qO++PSzmFmPH/K5h/m8dOHq7k7zz6czavn0N851/y4yo+jDVHTkhVFxxFRtjXWE/K/BQaJ6oj9
AC0Sjc3BstQ+PXlx/ZRH5C02BR6NmphQyaI2JxtVHsn9nJI5JjG5ZIrne0eZ9442+yaFBtkiywT9
J+6EltFeLozwtNpoDrplNehCg1R9CTNM6N5E6b2tGv10a6zeyL21/Y2bTEywFDDoxu2FNbr3eVCE
0iSFaHRixMkEQbajpqRT2Nzl1pWnffIgv0uI2qT8N06MCWZViE1RVLrwyVYj2UAS+c5GxLDV6Yuj
++XfullwaZrtg6d9DRHOiiALg4Ef93aliTsXsfqLvbwf+Z3wsnoC+i8W1iPCJr/cXdFI3CW2iAh/
qUcUWSynRoUu2UKfSMF1I9U3wU2tYlbgooknQNdIsBgzMbHgSdpuNZYtWCqItQpuscRJqLwDXnOK
OqG16D16DDDb5S8CoraKeNsRkVu2VM2itir4ko39gB55ZirZsutAKS3B3qMoUbm+exE29r1kniER
l+Io7uH+JAXlUWZ3UAjo4jU1eAmUoL41iQMcUXQ4qcScgzqjBFtQ6Qhbx/dyZ2NeLzIkjlE2UUII
JMh+KBIFI+iE0xQBrpDOGyBGyvNxTSL2vcbgBWTDSZXoCIdTWEJ1R+SnLkerXglKpWQWFPeGMI6K
gsqTix8ZepZLTsniKxoCR+CmY9W4lOH42rAdUj1GBbiaSA8qOn0GvZN22i7mhgjH6JXS2jSOEwtv
vGc3N44dL+q5EmN9iXYgzvQzhAeYcGM4tVTBjymMHWfNw5JWZ01iyNn60geq76OD1uHvZKvxEefV
I2R7AMS4SC4paXi1QM1Vr+FWU5BW9TNtkdJ1zmeSYV64Ho0VdXmj5NV12phTOJ1HKTroK4n+KjnF
BsxBkr/r7mVNO5eX1rS/qRgxWNmjG8ANW0aLJowDWbgAze0c2VDHWgexVLQRpDD5g17hpMm1sxyW
UNgm6HjjaxRC82qMS90pEYmUaJBBZe3vNjGdEwd3gEp2yd/53/iuXyt9tc7S6X/zeAX0mkC+siyw
BWQWUnaHjMaR0iBpx5ad20Agiyvb6JBAhdWTP5Roc5pAdE0PUC5SRkH7UHeMZ3qRpN0RqurHpa2P
NefBRRPbjxCxxjQt6PBNANYRSNoZlgSgAVis6Ee6Ob1J64ENcOxNbIY4RgkPswI0jSx0r5YPjTWz
3OslTIu4o3YAbKzm8YzQO2rSBqNvmrmwCjis4x2GF9PNok7OpOwKsuBECdJpCdOKJ6kCchf9wTZg
8OrwH2B/I/q9FEwJfMh1ugtWBMQMFRjk3FZPZeFNF3Fk8CPojGl0n3e4uEG/fdRj6YslmRZqws59
lCanAiMlhE1dfWyWi2va0qjnKMuPta0gnrkwGGmX5dOZqOhKUOMnCNGbE2y38mmrIGXZoKQ3NTyH
HlkFJlGqvuMQCNhV54BgeDEiDtFiGi/QjBYSD2U1TnomIbaAjRewYaw+jc8aP4NmOUICZFye2k2S
xjsza/1mCVr3c5pPxEKtpkICpdqmKFK4RsZpuGL1IcZX8JvOfdMCvRSOBIDKfNS9CmlQJ8pOTT9a
noiUJoPtIdkVG2MttZAhUx3ryg4Rs5e0NJ9C53JnlSRu1YDQbJGGg/PNzXFA4Q98g4WQCfCLGQ0x
qOWO9K0RjfURkgiWIqX4rMf5JfX++GTpsVTtGoxkYhTfKtuaOnLuXpTpnQfr9kIrtWvE8uDcaUp7
5i6WfxB9qktJj+EoWenayPi3EqJL/5H2WvK9+Gv/a49J2mY+/K7V3vvzb6fPSV/0zPd/aOd32KA3
H92nFzt/+b+s2yIRDPbu3Wzn2CPT8clzvL0MZ/ObmwxHjCj04GlukrDI9KZ+ZjiCsi5GxJSkyGZI
c34kOJo8IieWKdCykwL76Au+mwyHt8jbqWTQbaWdJNNR+o0M5xVqAhAP6Y1JpkMermPts7thg28z
IzkKWkS4U2TNFgbAGHeZQiBwTVp/4KSOhbDPanmhzKyOWS/LyFuiXFP/UUjyQxapxaRq4I16avjR
U9IrNa3LK3jFEIch2E0KFXHGJF8sTjDV8z4apozIeV4Do63Yz9P4pklb5XTZNMuJgYTnaQMpsIpS
F4phkyAykX/B8vhzIy3K03ihiPUJ5Lem7m0S8Z/9Kbkzi//fZvfWQng1938ksv0yWVnG3yb/3A+9
zJ+3L7TT53hMSoCfdE1c0pmdWa/sL5XVLa16LO9dIZzTRCmfaISo6ojaiqGofWa/ev3lQ5jE7uZt
0x71jQ6rP+qtXqwWuipbI/RnY/D+471uAL2+zs4D/GmnSbNVTts7nZ4/GYO9S2yNgTESfd+aZHT9
kCzHrTGweBufTYHJ9qE9PBpmhKJXra7fHgBrpBEnqQRyhutfuwNg6yOjnx3m6s/+5w5uHDRq+ENn
gT0ivit2D2Hb+vZNMdI41tLUo1XVv9afc0ArwLRlDVzawMdXjH6lqywntqbVa3cY9JFsUPkUKnjr
/nVwgYCSxHpe/mwq/+46YAyY4/SpeqDC9hywR7YwWP/ok6xelCwOKwoSBvr0Z+gkUK2RAFRGAebN
QGCaIwU5fWqxfRub18GtBapQYj0zB8wCZURQZUStvjnSv3Yng0WH35SBPB7cLFAp5w0MAyrhjq4Q
Se6bYcBWR5ba5632ZmzW+ceBRUN6BEOHQR3RauCcQMtp/dqdA8rIoDKpyX135MAiAfW0vnQ1eCIo
wFUwLKF1u973dnMCSx3JusJUkA8vKTK0vqcxKCXUtBH7AEK18ibS7cUAY0RZXhAlDzUQKjqzc+gg
KCPabQaz4M0pwG5AE0FV+kbC6nVwuwFRfLUWhuYFqjYC46WoYGvWwYBiwlZ6wAGBNikAE1p8q9cB
BgVVGRoQFL2Hw+kq5Yq3AgJ5ssKK4Qx1qDuDwglu/c0MyA3kEc0xoMXGm9sjg6DLIJ30l4PU4QVH
gJFDZwLLwaB1Q6q8Wfi7W4MJ0NGybCpEm+B4cDnCOlvWBo8DK0Kjpy9ob61fO2HB1kYWZQXTAFX6
8vZh5QpYH6tDj82KPdJJESyOR+uwsHd0IizIIB84nxxqpkQwH5YryCNiv0y2RM+6f+3uDpTQOCvQ
9DIObwRWp8YNUvufD4oq+x+HBgWYwnoAdpMlm0xyDXvZjM96Oz6gMwM96J7TMmgWEBRZA0DUTMLK
dnJgjnqIOFytzdgcXuGkB4eom7P8gFmgjTRaGkCKdud/f2TUBK0YeVM8ObjtADjZ5iw/4OnNEV0U
cm4IouvX7iygaGAyyNSQDjRXhkfYoy8HrQFFGeEhqQjO32+miPYI9Bv0WX39bl9mPqwNcZMYDN0T
KaLIQgE99XI83AuI+oiGpAL2ezMO60TkgAIi49CHhMEJEgwanQoKVeWd1cCOYOoqFJqXg+XBxUS4
7INrCKDiDEWjvft2a81iFsBJ00ke19Pg8AaBlTq0kMJSMABwA/X6mQRv7Y5wrCixKcAMe6ogr8Mb
BEF7ZWBcBD1g0eRnTu0lx8aIkyLVOjpMh/n0VFAAdJK9DhwBxRwR7IQpNL7g7e/fHkHSFaBG1wOw
GeoDCoUc8PShJwQWwaqQBt56/do9MFsECsHIMArr1OE3MqR/YKR+QBaOPT98WoEV/Od8i4f5yx94
6eW/vsCmR99rgcCw+oGJWf1gj2xeX/r5B2fzbztN+BWOYOvNF1zB9q9vHvD1R795Uy//eOY/Z3O0
r9vV47ab21xzP/8eP3ngpf/I5k/PubcDp1i1EH/e0CuC64/s6N3rZ2U8f/Tm4VsfsSbGDv6IPJ9H
23e+7vwMvSyitvNs+7JrcMXQy57Ns3Yez7cvjBlE37AffGU/+tOR3lTAh37EbB5F5Yf/mEfpf384
n+de5O+MEPXOPlEY+inn8ywGULTYHSSK66Rgg6/NUgj3LryqhA698C9I1D8W/T+3jC7nT1779jJd
1zCH3v71kw8H/GV8+xC2yfqGXviP8ql89J6zrN25+PqANfziCNc+7F54laEMvfCneTDPC8CVO9de
p4BDr33jY/WyE7A2Z+6hF76dR34I7eWp3L7rDQpg6MU/FwVsmjf2iU1OMPT6dzBuPhw9x+483Ln7
dTVq6NUv5wRzAlaR7czxTc136NVPy4CrF9v33eOQVp33wddOdu74B75p6HXZ+OfRPF4zpfzH5IFv
d5qHwInz3edQ4EX9C4L6399LBPoj9hq6N/SxLv0uyXbTgc35/V+ww95mflruzqCfxYGhd/5bxLWB
20lPjeu/6u1vmicBNdWjs4c+yeU87sfp5UKrfHh98X/BBn757JJNztudVbG5dworQ+99/Bx6/stl
ft55DyYbfOkf6w3t15fLbX2E8vJvb7Ig/6Fs+5d0gIHzBs+2eVH4+SvCwU+czdBRWu0z80XPa3gZ
j9UYbT6B0+fQT5ixFfzp9f8FU+j2maXl7uf4P2sHQ+//Yv7E+LyMQz84qKVQaweXDQSF/6PSX3t5
+8/m0lsnyR9Q9tfnyxeI+lu/tnt47n/iMXyeZ3/7XwAAAP//</cx:binary>
              </cx:geoCache>
            </cx:geography>
          </cx:layoutPr>
        </cx:series>
        <cx:series layoutId="regionMap" hidden="1" uniqueId="{6D13802C-74AA-4BEA-AE83-6C3C62F01272}" formatIdx="1">
          <cx:dataLabels>
            <cx:visibility seriesName="0" categoryName="0" value="1"/>
          </cx:dataLabels>
          <cx:dataId val="1"/>
          <cx:layoutPr>
            <cx:geography cultureLanguage="en-US" cultureRegion="IN" attribution="Powered by Bing">
              <cx:geoCache provider="{E9337A44-BEBE-4D9F-B70C-5C5E7DAFC167}">
                <cx:binary>1Hxpc9w6suVfcfjDfBrqAiCIpefdibggWXtpt2X7C6Msy1zAFeD+6yflra3q6r6+0Xo9TxVhOSQW
WAkcZObJg2T91/34t/v84WBejUVe2r/dj7+/Ttq2/ttvv9n75KE42LMivTeVrT63Z/dV8Vv1+XN6
//DbJ3MY0jL+jSBMf7tPDqZ9GF//3/+Cu8UP1a66P7RpVV51D2a6frBd3tp/ce3kpVeHT0VaBqlt
TXrf4t9fX3Zldvj4+tVD2abtdDvVD7+/fvKe169+O77TP3zqqxwMa7tPMNZFZ4ISTD1JXr/KqzL+
9nfunVHMBKEuRV9e3vfPPD8UMO7P7fhixeHTJ/NgLUzjy/9/H/fEZvizev3qvurK9nGlYli031+v
y0/p4fWr1Fb+1wt+9Wjw+vzLDH97usbHUz6aIZFIck7l19fTiZIzTCmh2HX/e2f4DbijWV4eNIB7
KP9xopfb0xM9mjmAe/SXn/bb8bL82aV/2G77Q5nWnfm+Mv/+fiP0jLuUucxFp9CQ7pngUnAP8x+X
v271r9vuF+w5ve9+DDzaeHvYTkeQ/MWNd7T6/714+ElyaNvUxgeTPCMo+IwwJqj0yFdnx09cRJAz
RDHhHoIY8TMav2rNaUiejj7Cxb99Ubis0uIA8T9/dWkOnx7sM2Lj4jNJXA/gOYkN52fEZQS7THyF
jj2F6K8Ydhqmf7zDEVSryxcF1f4Aefpgk9ZAdnmuNIrlGQXnER6VX2E4yqbsDCMhKcJHHvSLxpxG
5sngI1D2q5cFSjpX5lA8HyDEPXMRpBHkiiexTJIz4TIEhOAbGzjK+vs/N+SfgPF94DEQH14UEMvq
Ob3CO4NET1xJxI9s/jPHpGfII0wyQr5ePuKYf2LLaRy+DDrCYPnHi8LgTdtChNLJofz0fA4BRB+7
BEGeZ18X+6lfcHlGkOe63DuKUL9ozGkwngw+AuUN8NsXxLxuD0Wavzo/fOqeDxOMzxBmGGHhnvQP
cUYRR4AL//6ZX1nwr9lyGpKfxx4hcvuyuPAf1j5rxmBnrkddIfHJYPWYOIACQyH5DaujxPGn1pyG
49uwIyT+uHlRvvFH+Skxh+/c99X3zfrvV4vYO+Oex7jnHvEpeSYZcC1CvmXxIwd5atC/suefoPJk
Qq+flsW/v/7jZTHeuwfbvlIPZXzI/9VS/DXhCAgWsF3sIQ5r/1NSF/xMckjq9HtIO0rqv2jMaVye
DD7ymTv1onxmA1XIM6d4gIR5DBP5PZ08TfHCO/MY6FyEfQtw9Ptu+JpVfsmi07j8NPQIlc3LqkNU
CrB8X5Z/P34R74yBnOVhzz0prMBlJBmDQPb9M79C8admnIbh27AjCNT1i3KMZZcB+22/L8gzgEDO
mCQcC++k5MjxmSc5chE78odfMOQ0DD8GHgGx3LwoIFYHMx3KZywHiTzDUmBJISX8lDE4EC+KCEX0
n0hYf27HaRx+TOAIh9XLcog/TFf+N4mLRJy5X4R2zE7FJ0nPPA8qE+BgP+qTn/Xfv2TZaYxO3OII
rT/+bbSeHhX9dDREOLi+C5QfdKIvLwjDP21M+ajacZdDjP76OtJWT9j+z/XE/3/T/48eUNw+5Acg
ms8ZNjA/g8DAOHOP4oY8Q5A9ifiWW9FRRfZLppyG5aehR7vxdvk/OoafFlR+3pVP3vEXD4sJgRKZ
eBjOI37Eg5/8BTQkkPuYAA761Z2OqP+3g7V/bs1pML4Ne2L4Xz4e/o86QfCQJ+kzEhhxxqjrSsRO
Rmk4AsLYoxxo5skw9afWnF72b8OO9n+w+x+9/59YC+0SXwTI78LEMyLCvh7K4W8bHeEniUMgqLQg
XEFo+orIUWT6ZatOI3M0/MmcYcovS5zYHIqie/W/DkX9f15t4ViuSM3z4eS6AASXnoe+uYZ8ghM0
uUCCB0X8++WjBP8XbTuN1smbHGG2eVla+GX3qYO2KGOm54MKtHAhCWYEDim+vJ66FOQWDkfgHMqE
H5d/pqK/ZtJphH4eewTM5fsXFe62B1Me2oN+xqINQ8MORtAgRU/jAhwZPAwEjtOh7pcsOg3LT0OP
UNn+8aJQ2T/E0BpymJ4RFRCWPDitwC7/LrM+CWwSGno4+AtH3w77IO797C2/ZNFpVH4aeoTK/mVR
g/3hUzL9OLT4vj7PIDdBznEFhpr5m5xxFMjEGRFCMtf9lpKOuMGvm/VP8Dma1jFIL4sdbB8MeM7z
gYPRGYUjI0q8k4d8IEVRJAio5N+YNggCP/vNn5tzGpTv447A2L4sjzk/wAnSszYlEHaGGBbQ2naS
n4H+RBm4Ev/mSejomO9XDDoNyN9HHkFy/rIgufiU2uQZ/YNA5YJdROnpCl8AIASO/aB59ysLO6rw
/9yc03B8H3cExsW/Lf39R8v+W/PYK/2caLhnnMKpBXRQHad3TgkHqeUbJzuC4RcMOY3Dj4FHQNy+
LCCuD9nBttA/9T16P0NWZ2eeoNDLBu3pX19PEOGPp+HQ3QnB6qRj/JJFpzH5aegRKtcv6zzpJtU6
fc4WT1DvYbVdaJA6BYmA7inOiYTD1a+QHBX3f27OaTy+jzsC4+Y/XMIfRbafnuz48bhPAKVg+OU5
oV+++mXK8OzS0dB/1Sf9lR+tP8GzRJRRaDn48fzR402e0Kcj4eofRj6A1/7+GpKMAFdCSHzpVSQY
gt8ALSy/vwalE9qvCPaAwLkCnA3oWVmZNvnyHBM0o8BhAAilBPq0HiOmrbrHS4+dKhRkg8fGLYop
YuTHI1qXVT7FVfljxb79/qrsissqLVsLN4bPqL++7XGOnGIJCjiFygq6iDk03j9evz9cw2Ng8G78
v9uylcx0Xr9sUjapgha7JMpUZ9/O44KX4zLn8UU/PHRUf8aTe9Xn8vbxXzThTT04PtZ8TTt+ntTO
ZTp6e1t7QrFKohB3U3wxUXrBe5y/4TE6x3qV6mZfNrNe0I75XoTSgxN3tYrcxC5+guLExDz6eGBy
NDVKGYaDcg5LCzr+0dQ6y3Q/en2/hE+dA0rsZqjTIezTEquiiYLCHS+G3k0XtvOuymJcOvDQ09ZD
nRtiQT5h3tcbmSXNJmnrD92U4EXedvUWN+8IS+sdYkEZI3ppGku3XTnFvh6DqHSKG13Ha8OnadM+
/tDWsQHckPo9xdO247WvqRwVb1hyNeVxtuVT04TWIL3u6TCotBjspRmShyqy5wh7eD/Vwgkjzy2W
WqbblFZhRKdql9Q4VkTWm4QV400y6elixDJRcR6FY8bkapx0u0HDGCtal+1iqojqyjY6j2ZqVcy9
Q1W0+SpHyXowUux6xvci6rr3FVrZcljqua/eRSUJRJW478vWWTiFhxYl5d1yamob9MKkV8nkVYvY
0nk/R2mnDEhiyzGt521UtNpvEsmVraa3cYIvG1bVStdJfzFUJugamm/ryrDVPDC/Ry3fjCiKfEbz
6zp1V9CslZ7PuUT73A3QAIi1piBBksU8qGnBfJpkaFN7RtUFpjfe+DBIc86cZFaFcXUwFYz4fakd
JfRk/XxssY9wmm7quAmwK24Ft+lKot7xjU27RWU18bsEfWh6rN+0TKRLL2/e2HSQik59EdBxqDZU
jPFqYncIrQcnwb6Ie7LMOlIu+r60PilD0gVl3ZRrVsw46BlK1YTmjxV4oBrQtHCjealtveVdM6oG
HmBURVKtUJOeu2PsE6+4GGN0y9NBeYVCWA++O5Z7B/HWl9moVUYj5cVds8la+qZ0U7JAzP2oUxmt
6TyEVSXmzWTY2xzbKWhRei1H3a9xI8wuMnm/KQcSpnGfBcTEYomzobxtBm87UWu2MYk+1DU3O5cm
Vo0i9rZs9LLzYhg+5G0UKTs3F2MrlsahiZ+ZJnRZsiZkVl2fez610igtIq3Gar7ic7t2cLJz21qr
ti6u6BCHmZNXvpbeosr0my5rLtOsv9CZ4wtPcCU6tiADXZuZpGrkaKVnEug88QfAX3m9SQNoCt93
g1XStYUvBpP4vMmoL+8dbgYfJeItr8pSNV4VL9qexMqT2J9C2egoqGS0q3T1nqVYK2nzNWYQwto+
hh2SOirK3Fj1blGFVenu59xblmyqVe3kpZJOuXbncVcxc67ptGKeGyLwHD92zdLi0TfRRT5l57Ux
O10Ue0uuE+zeuzjaMGasz+Z579A+bDK+TLtolSXO2ibV4NOCxqHbs1hlOn0zIQ0rmDMbinE32+7c
RDaD/TP68ZB9nCNjVJz16zKbp9AL5IR6Fc92W8V6gAs0AHsDplestMrR2YcutthP3CYwWAwBKfNC
RQW9ax3zXlteB57DCkVSnilsN7SO9lkzXzvOtkKd8au49D2RqqSKtqQUd4AnBD+yhi5vprrBI/5Y
pcs+iW/TFAEw/bypaskXBVMs5jvWvE2L9m3nQDhlI1JNG6/Bzg1qTOqjvA3AZ1aV0Runbqyajdl7
SZnBFbZv2zygqa4VLubzQig0DmuQ0nNFeBF4ZX3JXbQq7UUpBldxMn0YoEsHolG0hS1GfTYwqTxn
sEHZQTIjEn7NaHKXT8PezGZZwe0nSnYsGnaG8qXHwsLBtT8hPofWiZeTxmFXQk7yqPigy7hVOf9g
0uQtTs1FJOXnaZIPjpyl0om7rtNkl0Zu40PKe8fmi8Tm7/XkC3NXlYX23b4qVJfGnpJZt0eoXSYo
dwLX7apVVzrn2QQ2Fjrn0A9Xj4rQ9CMi70bD3zljsRIDveSxNT5GsWLMxmE3T5UPR3UXqC9vyMDP
q4nosI8SBGGMfBL9CAEvvYucqlvnfQFbN6pS5aYS+ZPj0mUV8/kGWV2ong9+lWRSFdjJwrlMHuYK
05AJn2cJWmEvvRuSTAed09+UFDvKa5yrbm7vixbxla7c96gyH8bGcL/iDgp7ly87A+GFiFgrIWcU
xCbVARP9hg2kUSTvxLKbIfkxC7+WWZuoWUZuKNtiMZXFHHbZfD1XEqvMoWESk8FPai8P8j7b6zYK
RANejex4NZVZo6yp/Kiw2jeJbpWcm27h2VGqMofkvvVyZBeIDr1Km3tbZyyotWXLvikqBXXRMm6S
GMKEJ2+G6hwlslAp7dWQ2HbJcAWRt/c2jmM242CGkENqgIDTqTk2dViJYWHldJHElqm+fw+T7PZa
arrQZshDi51ZIVd/HEeBg6gWdxP2Fk1ZatWX3bt6NJ5vuDl3WLTJ3Kj+6NkPODd7nDapSk2T+X2b
fRiZCIVlrhIibUNnaNdJYfsNNd4Vzd1C0RYgtLUBl+m8etmTyO6+/BCIh6lG2dImyZpJ7irZgR24
GGIlTa5VldBZUYyzcBSu9ZvUGZatdWplbOjRfF6kk7GLQnSJagzFytrR+Hn+uMHkRdPPMyS98p7E
GUThtLssR1qoZJRz6MHOTHmTBtgAvNJzlzAlhR0bB4w3fgGxsOwk3LQJbEclkAPKlR7kWxTFCuXj
7FOSPsa/c0a8aEG5AwmRTa4/FcjzhxldDMVUrgbu3FUEA1ZNfh231cFxauBibENxaRcT571veR9d
aJPuJKerZPY8X3dOtUMl7Xwvd/MdJloH8VjjMBOF4ydddFX1KQ8SXncq91rrd0V/403iNhm6xdC6
+ZJVU6WYJz8nAx6BImY3Tb8W7lxva+nemjglwdzOZVBGZazmIYoWziGXkHHnelgVs1OqjuFsFUXF
fnJKu0wHfa1R945MUwYxaPBUHhfntptCMZTzZVUnNcQFA+RtoP1K425YStm96TN8TmIa+03tustm
vG16xwTMtY7fttukLv207nkYD7MbDKi/Ym7VLdBIJXC/7G06rDNU8XPgFlUXD0vSAf8WmvA1qzql
pUmWxrR+XbsodIrK791pE/V5tGaus5gGAawnnbDPnAhctwmFVxdvDCQZnU33tWCQVmedL+IBBdYr
3ol6uMmniIM3xEnYFgmBGNCEvQdLzkadK7dwimWKPmQ58FbdxRtPDx+F9lgAUbvzGwHJsYIn8m6k
aK4E7fe0qfVV7/TueRzPb/BQsMtOZsCIclmu65zUi3yii9zJldFFooa0Pme1u28jFkb5CJwG92HP
c+snzFvNUWT8gmXLQogkyLxxISKPLMUAVQLqFt08yEWG+cc2AfJUcrTrqoZcZLrdTzaLd7R0yIUk
K0GH5MIrLMzE9skqZZ6iyYiWSc+qdTQMuapFRpbTBDWVxWZYoIEQPxaz8KN8QKHr5tlFYoTY6gpv
3La/kyZmKi01ECCqSBFw7pCF8cIx5e2+MPGtm2VhV6erwdD+GpG4v44TyDB1Z7K1bEemxqZMFjIi
/Tar3xfQjbZEMW/OXYuTRQyrelVkHKk+64tlI8B1spE81CbZaTKIoIMn6869ZhR+pTEJ0sqM+7FM
xv0Mhq0K0X9IpyKf1N8vOAgi0JDJNZ4cuxYQpeeiWsyT51y7vQPUbaxaxWQzb/VY9qHMWsfPMC5X
Us9v0mkKrZ69WwiI3nnWj6XidXTVpJG5zl2TBJKUzSqu2k0nhC6VtpcN5fTWJlDZePUcZLge33uC
bHrMPxS0L9YFatwdkdeuyZPzcdiNvRmCPp8aVQkCjtgOH5o5uQaKfuAz/0g8EookNipKxUcjgO15
PUTDfFAjIpvZcviWjwkoTFOrsYshLCdbr+ORL3NYxDYr1lM2JH4ku0VMcFBw98PMvCszl4OSk+h8
6gDNwlBJd8BmUnaTMsqDlpS7CTdVyEukWFedt3U0hJE0jQ8ls4/a+E3y3u6jYeWgMRQuGVQyXXQU
cqPzrhyyfFVQ1/H7yd6OiXJoVCqUSYgZTOJAt8Zn8Rg2paNVXEZhnlTJahjppAy4QcWzu5i7q9nl
PcTj7J5H1cXoRkvpZQD4lGqoZIrNoA2DhaF3ntMtpUDvvdjZJ2krL61mQddHNrDl1KrG4ouBs1rF
zZj5DbCwdTvkC13WgTV1epMNDKumFHKZ5rUJXetiv6/76lx3KGidqAmbuvJAcyiuM51U+z5GUDU6
LVB4cMKA0DL1Yzl/dusqXuZ6pn6B3WzhIP2x7O6aLLG7DGYmceOs01mJuimWkjdFCGlCL0jThYBW
7k9Q1BRTB+/puwvYp4Pp0tBzMuBRkByaElXKNGjcQcbq3+QNRkAlRg94CmuCOGXixmY9W7hZ5wak
y+hlzElo0yg9H2r7xsNT0vkDDQD6S9T08Ur3XbWdWFRtJHuPoWd82M0uGpSbzSJIh8Fd8WqivhAZ
LBwcunckHLjY5DbZ8zLxlHFnKBSq2Z/nkBW9VECrLrCThChriyVE+qAte7bMHgaieFaO2yipYdnm
nASsdaA0cawqmz7gZfRJe+7sd5ys5m5+mFH7ppb0gPikOvHRpe09NnPq2669cQvgFnPpYJVXYpNK
kBiaLI6gbsjORZYHcnZ3jUsXmUhuoybOfJe0V54cznuRGzXEkVnGxJmA0LOryesXg5x7f6qhQqoH
czWbdvbrok1VNuW9XzbjrEiki3ORQKXHoqkKtSygLl72opoWPMlNMEm3XTbyoatJsq/yavTd1hE+
chhboVqvRFwHEa+bECJ5qzxU8CCyGOSY3C/aagCeq9t7qO3yxUTaaQEfF6suI3I5VkBcspRZxch4
V9Gm2MRXjmn7gPY9VlNsy0VJIOCIzvplO3Qbh9Vy29ReHDhzVPt9EZttxiCeFKW3F4L6sIyRMlh/
7A1eZ4SuCj15a93Qd4Wj/RwKUnA/sq6aWKXQhHJBm106jWYZVeWo+jro+3kl87QPhOkuZFSDgDLj
RTM0d53DN9I+Mq0J7bvHINZG7bsWtVSVSY18B8dvI/m54U4oJyhwOodp36ZJCqydvU/FdDNFU+qP
2jRqYJ5WoDAEPbg3AQVN2anRAW2R4mbemqmHElHvu9pbdAUkaVrSQHT1DBskCmRc7qljFkMWQ0HH
RleV4NFx2QSTMy69UdzGNO92mXVVnNBokY5dqrRLnB3mN1mZSlWVUP9AabIDWosLEsKpkfGd6jIW
rNq4slhE2pgLFA9cFXFW+mbELWTUdBHH2vg8zmTYV1BvwKlS4c+ZvAJuZfyuzikUw3Mgh5SF3LF7
PKX7CbcTKI/NpedidweZX4D6ANkXpWm7bSsnVSXOowtejMh3p+smrvFVkzOgW1F1nYzFrZDF/Qjs
bSeNIwJM59u5RWZh2gG/azh7Xzsk3hBSVorKpFRz7tZ+qX1YcLxCsD0DA4w6bDRal3ZUcdsIX+Ck
XJLSrB+3um9ZtjIRLHORWKIkx9m25DNVdmhuLO8+A1vOwa8acxPFUcDKxgQupuW5xzaQEvnWqcVb
b5jscjLVtS1zbyE5kM6KDHMw9/IKXCMJQWOetxZbd91kaMGM2JumgZ1azx9nZ4x8XUdxCB+P3epN
YSPYJ61tAofHfhkBqSuplpBFim5ZDp/B6/N12bhRENNG5WQ+l5gOWzHxm7nU94mLtGoQCBS81J+k
ru01IdMBdQi90cypFtFgoRBosvmcwmSD1Mw6TAyjASTTQw5fZLaDDq4V5PRm3XS2U4lEzhpkm0ud
RtNFTO9yqbPHkAJVxKAjIOp4WmW8MWGBTPvOuM01UJRLY+W4yjPRX3nD7Cgz2T4YZwKR1uiVK7Pz
fJxEGKez6+fZAHGwvJoMVOgiTW+GId3ROS1V2eWJShyifcfobKuH2yK7TGyRrNzU3FTVuC9tki+z
ZF54mnPQUPoc5NXyTQ/vCec0z1Tf0ffWoeUD6IihGaXYYg153o7Zm2FKWggEIXwcMJnOc31NiLsu
c2Dgsx6bABReZUBARLiVIXxZi7cwZToHIidvcUIXCCSvkOW5AokvgWxo+YV2BqEGXU0gW9Wzqkml
CseVPiiCtzFI2n5VYLYfceWPrF4MTV4sB1uDitJN1TLl6TKWxU7kdFt1uA7cOW8CBNqeGov47WSK
TOUGxgptokWPfVxHm6qasq2Uzb7X/J203TKlBGbOFnVcXrRxvTW4u8ZABDWUXWO862W+GjHp/K65
jCGxWKdfODP6WPGx9qHdBQJ3M4KiVdw7INk7nulVQbJV1SSu6iq9nSZ7bfpL0YFbwBBgLMUDECQ1
etJRE+jjeoZkBbIqcgEUBNuqai9rkqY+ZQV8f5m+hTraQPQEdlCZfQq5vapYEYiZ1vABTTB7pPbr
iC3hMvcZaN9+762YLt+DcwYOqGjLtBx8h0wQ+fSOQWAXmF5Qy3MfSPPkO6mOVOzKOBwZxGkpogWB
ei+DVUy9wm9H0HvkWsO3iSh3hIT0eCQw8u4NrPEFlLQCbgCUmUwJ5FNH7Cc4bBgneus6nV+Nqauq
QfSK9RxOAsq3ToFucYWx4u2WFPXGJbIMPNkCz8Pde46cT1nnPTBjtqNoIQa9pwJCsLbDO8vQcvYi
CRGoi5e1oR8H8tYyvI56WJ+52LRTvXCS2zbnjsoEDr0W4nBf0H2nSa6WEor+jKhEdNdkXOIWL2La
mlAX4qroCyis4sqHMy5Q4kD5/GzRZEDk5b6o3lLcv2ukuOtrtnXhlNrnUBH6TYuuILrd2rxdtrTe
wrcIXsKTBAIIrW2g1uh7BfkEqvM8gQICsm6Dq0/RLIqgG8imBcoYpm2vNBDUzgZTOVwQm53LqjQr
Wg9hjtB5lKRvmwbEXwHnWqotiQ2dxiiKQOLv8/FGC3qf1RgqHrlr2/ouA2EW9sSOG7ntiHngWH+i
oi+Dqqmvehnd8YSqpOkvnWR4aJpmD6nnc8916mcgngzlrp5FuZglWnhQzS1hF4J+UoZQXGvlyrYO
UDJceHkFKufYrXKneotiDzaf46RAVnIG8mSaqYh/kF5EggLN10breBsZ5kd1zH1HszQcu8ioaq5c
FXWgB7seftfp6CFvCZBBr5cLXHEvgJJcVW1rFghIaTUKu9J8UKXtXBCl9qkH28lteho0vdk6/L1t
u2FrOF6ByNIEkkdz0NdJHuYF+9ANQF88ka2tIOFYt+OmbB7DZO0sZOY04WQdso6SCUSN1IZsau9S
hIGV59YLSKbDBrbpDBXkY7nyrmsNDR3GQXwQqAgbOfYLIeZORa3IQs3qKKSJc50VzdqW+q5qQVrF
U1GEI9Qd2HHxJrETVTTXaBF3yActrPaHrGU7WQDlIJz4jQSa5XQx3dR1jZa408568CBkcKs3Ajng
VVXu5zRCwZjHdFH1brcZ5nndRNiCPjWNe5xEwWirrevY4n2p55tJ3mYZipYlKhJQfPp24VCnCbR0
gCoWnqvcg4N5CjJDBFKS20cK82EDMeuddNdtlOIwrodI1Ug/uJ63bQsoDL27qank/+PozJrb1pUg
/ItYRZDg9spFu2TLdry9sOyTGABXgAQJEL/+tu/DyUmlEkeWgJme7m+YosZYnS++PS8jeaWTB9tt
xIUc5XywWQn/QxVhLUpHJl1utZFF4vdZSRbRnmHt3Byh4UHWFjZDHC8wfaLPkaHLTKP5MvCEE4o6
Gtk1X4gV5Wa+A2XyKd6+B+vWPfXaUxB7QSEmiemhdn1lPPovWtMDS0u3Zf5tUoEt5ZbUqLBJgBFO
PouM/R3nAC169B+4pRBZtg1QQzqyk/K3nA5pvx8COCNcc1Us25KnScteV0p/1t6eMdbH16Hhu3ij
cA3bdCzrFS9UQgDs2k1CXtS9PbK2O6W6aR7TUXwlfb9fZKhzL8QEzgPx7HTg7xGyqpOBPRiZdEJT
4ltFvPoSrONLPNX+bvTTdp/OJI9r1sPArLuS8+G9/p10QppmeT1t/9AhbjCSepykbC7dovoSfqEY
IRaIZ+Av4nQW6+xXg7e0lUf7Zu8xmZ6cD+NTeGnlW0+UczL5e2WgS4lTYt8384Nul3AfsLL1O3kz
bPpmAc8xUPIHbf42cZu+tuYOG9U3sKhhrJlKru4Yi+Sip2k4xaElJ6XoV4dkJ28gPg6RnU5CGflI
/eaH1+R96Jq4wkRGkPpCAfmLKnQbtrv/MCyoi87gH0t/1/UtR8PfUKY0sYdJDaeZSHccw4Ge5oSX
lg7zLYzXZafITnDofJuI7ZaiDCcInD8gveNTt83qZV0TzFLdgKZtU+jgesJ7U8/XbmDrdcacX7i1
zyrR+WXbD/rGa3HY3NA91+OIRhauS2W5hNnshv3a+lmZ8PQn1qi8QfqaCZkdFwjH4yKnRwycj21L
zE5Rq/YQ5BJOyWzoQ4Ck5zFJMMGoBVEeLksHwUpF7jX9f9kim3M/ZnK3etkpgcqDuaaf2trqsvNC
6IW4WpBaRqn+T8xdfHb1OuZiyVBqauoXHTbW8lDBMq3btcxsPVWb46+RHINq67e/Q4MgcEQtP0mM
1hBcXFTZyJ9DZfDb0ViKJjX/fI6oAhsjcclqDAER9EsNX6pIKcK7aGogF1Q1NoTuB4eh0zc8qRzu
caHMbwj8m4cp7VCohmE9icnGBQFLAW3Yuns6GEh7HRWdgHGrG9FWsz9s+2FEes5qWjnDEdHBM9K6
r/OODmEeIWMp+mSsgFY4fLjTtCerktVA5wgnira7uM7i3P9yFDd2GXBM0/AassUhGhpdJTXkJvdv
NOTigFEMbmaYiXIhflb1/Uvnt0XTMX2pswSmMoCEvEUsuFpo06Fd71nT66dGJj2yEP9l7Uf/uEw9
aA2OgswD8ifkSCtp8pPYJbrZwbuv44pEm/ivWdxm+xpfME06c6qdLdZW6aLvpvfGyevMRPPHOnT5
UC7Pk2jqE+k0UpVOQcsv3mszQIXrAfGXRqd8j8cOCTBt7gQox97zqHqKA5aeaRT9GeMIety91clw
SdL4Rq3821kf1yq6b+tSJksN7zK6RZAIhU/DO/5/9blX8i2FLzDoJvemtBwDr/ADvOnjOM5lAFfX
ZvVTpLJHU++9lb57zbZv1JAVa6beKdWQomH6l/dTkw+xOU3eRvI1So4pKntuvfSlaed3If7Wy/gl
2A/TZthjyLjQKbl52/ZuhorU2ZALBk4DH/5bEGVPTUZb1PCW5wJDZkju6UpOE1dnf1iAPkypzdtR
noXvch6Kn9TJ9wwpOCacn8nxnxAFpkaWmw9b8zHPkMXJO2ni/Y/wYdlG+N2+8NOymfwf0tijb9tT
Em9fmYyPbahAFZH0hgHoxfjqMmXBMRDdZdb22X7OYy/Rud2Wm+kxkPHetSKnY/cRIiPPt8CMJU/R
T/Cr2Sz+o6l5dK2fiwzExJoeoZS3ytTZjm5DcPayhhSsdtN19Af+mE3wmLwbkqrgGynvFSkEfa23
5mfT4ECyBtpoVZG+diZSRSTtTXgNsAG17U3HkHmC8XleuXftgqj5XDEXF3XN4tJXFFPykEwPDR6K
diHWVQOJB/yScDvMw/MDHAqdbQkM3NSde9cdrVDfTduoV+5Fj8Z9RLPyK9dsY7kI8A7SjPpoyVAu
MRXPkpIaqV8wl13QRvBUZXdlwgwHlpFvv+u2amJtc5vZekngLV0CQi59lMwvBJUnJ1TwQksxl41V
YYXHVWLMy7Y88FqvbBftV1EEpROz9IsF0isYiU82RvTeUsYxDMJjsJEp0m7hhQU7scPrjk58Rejj
tcFesWmnJxiQLZUHDYhgT2oE79to5Snma5+zNX1whrL9EhtX9Li9pZq7fYAYlcEZKac4dYduVDdP
ZBKhI1So3ObdXAf25OtPL/D/m3gflX6vm/O4KjhBoi4pjMOntaGvzFyTZZlOsgV9EWh8XJnkxz6Z
8bJQv0s8GLDOV7/e4bj6V5GZuiJMnVTCCw8jxZciZcyHPk/WbN6vrOFwgR2kXo/Ah/Ym3tUhJlPV
IXfrUbkKPNPrquO+fYlCdeps1xzivitYY8V7LH9g05oc8SiQGpfgyskFAdDvlGLYu+gJO7Co9RGl
RA9pgzLSsBG+AubkNcnrWtiPoLZghLaUn1ufzjsvuGS/pIt1wj0K6T+j1wCgGTxv36RgBeJ+So4m
MUm5uITi2pr9mmlyWhIMk3VMH4Fc6PO60WmnrDioAVZ9RhypOAa5Y+Ckgq02Rsj/NIr9RPoy2KIG
UVRW38ApkKvNZzzlu+Bz5j6CAUqKklTfICaGow0wC0YDg+sJqdJl8XYJeIo0eQuT17RGOMuVrIsJ
N6uNRv/Tatjgy+r+rc1212t7apE+XJZM85c5XTlUZtLuY4GoqFlkqfgGjESIcjWRKBSLvxeDPz9N
v2JNgH/4/cHFFnFjdxdb+ifj3ROEH7yPdDsYoHIF4qs/JuJbvnXdiSxpuS0QZJDLUdPJslNsKTjL
grx3yUPM3JgHI3RIbSGUWgXrAWbcunj2A24C5g18QTyJ3YD2yZbnTUWXMBrKBj7nR/xLSmz0p8Pg
mgQTAAzyWdswfjVxiEwwPHrR7HZxxv+hwYYLKIRJJT9jHXVFs0KgIPfNaPzU8Azo0Dr+HeYZlo3K
cO/NkK+phG/QPo+JgKnmjjVwm52bQnKIalMXKZ/u6Gjz1coVszCQqiMC1uuKmPFEF/3eS+pgWAEo
TFL5IinvdioFQ0Kp16Aq/GOhOnpDzArHIbkDvT62Xho8cE+cgw54xCK0rUa7hfs2uNA1/echSp28
tUHXQi7fp/zuA7xCeAkGqRkXtLf+m9nkbv1mzTfYZRfbnSJvK9OhiS4pX++rnM8krt+D1fZFP/AD
Tkyac/StHO0KaW1E7ybNThQSE8lInRs6j6XstqHQGwvLXmc3JZIz6TdbcIIMEQ2hyx1BDAVeDZu2
kE9Rz35jX114Sf8QLRQhSZMgeNhOaAJjk3P+b+B6L8MIIQzHEUJm4iPAKYgoIt5+z91Q59R5Y+mk
Z0syjxT4jodRKe5s7i2x2Pu+KlJYxhhU2mCXehgcmnosJMPEvsj1wZ9rie46iZ00uENyXL8s3Vkl
37gMQDBG4a7z6VZscNzR4jNaTFOIyhMjnYq6tuzwsosuGu6uS/9TzfqqbW6Mdnuk19neGdQXHD9I
gA0QxUTWT0WaraqZxfwcIGhnAwCuBn3LC0aUoknds95AkycMaYijPyGHIwiQEfpw8kA5QWOZIbgN
4n3l/WUiZ6vUszSbg3SE9dBgJOwXbydd9+idoq2v6gUzMcEJyqlHvhJ/fAvlVzfivsZ9s5vCri5G
NRdJaBBare9NtPpF1ACh8GW84xMrA80+yNWAlazlhI+YDM8m9JHSjCFYSz0dzUaeI5+9g4wzZSR/
lnZYcz3Nc4Xs7j6BZMzJMHWViNBZBENTa5Nn6TcfusnaItsDoEEqJacfbeRPnUyssGA69BaOJQHQ
uV8sfTVz5PIsWGTlwwjqN4jmIQzlvtv8HemQxUx6gjUdfyKQ+wkRTORNg4yBJck3S3okZf6tc+tp
ieiAGdXThUXSDMsCA4Nzz1MD52UdtwJhy7fj8DYUn6HxkckNMQJcj0FpKWlIhWWA89yQ/zyXvc+Y
d92cTnnGAFeuS/vURfR99OEFLiNQjO2Scf85cWkMUzJze8W9t2BrXqIu12GAvzkxAHlj9mUkbs2y
bse4fWlH+w68NtjhvJVtrWEpugkFeCWlDxhDwIk+2AlCcXFxWIg4fkfK28AffsALLT2WQeI6ss+Y
/G9jaVul+Ra3WwWMDU0+HsAy2/mtD4ddq5f1nK1b1QgkcVuw72tNL5rPHwa87ha5G67HmPNqYxZc
HahAhDFq3yf6beY4ysF53oj7xmf5x4uEvi1z9N3DUz2KZoRo1VmB3DksV2DdJeKesmUUqZKGjumS
G4xpTOdqzR5mILgt4vCgH7f7UCOVTPscBEx93BzTO0ypl7nurn0XR8UaD7iR9u75qS3ZkJNpspfU
W57auJ2LqYmqYd3YY2J6xEXTC6KMHxjxYW5gB1xA80ZqMrl0pC/aUatdanXVMjBCbS2uS5T+WD4X
hmd3z2yIK2X36CCJwV2P4MDSoD2RtfvEv/MBpx4CWRNezG2H2Mv9Mp7hY2vcH8PWvA6ClzAdm3KB
/e/WxpW48uSXYziFIqpCr4vyVXfrrpXBfwY0T8didreuLls5yTxgy73x48dO9wC7gDW0jdk7uaJD
CnUbZEjhNXWnmc4Sl6xtgJAS3KioqCE+L305NdMPlximWhaoioPWg+Lgh35Zi9Y17sQFxnMh7uC+
vmy0PtD+nCJ4KwJ4Dnmge7AGrO9zi9KCfKeiLTjGBCRGvvIr+7uG499Zzc1DzPnfRMszeLw1n2n7
kU7pi5lQ+b2tfVDCbGcGO01IAt+yASY9HNqQRHvkM0/EIX2LrLiwNVpyiM4NGh8gUsQKIIJhjidi
jZCdYZlidpki8JF0TNvjMLk3W8/fvHn0MvKyBczlUY1Ktf1S2lF36WBjLsz7r8mW/888TT6jOcY9
X3cLU2OJm/SPgyKEUf7AttVDUO4fjCc+VTwhxEjsjsKoXbf2cTSJyMFp7hraKLw1BogsjPqqDV9r
bfdmAbEzxwpW1tyMuTZIn9fFv/hBffST4Z0zOuFEhxKCoi9dnQkQnva0rtn72lYOfR8rFJHbS3sK
HcMnR8Oya3lcat6+URF3iFyvTmRhkcoNl8nMVbjVc64RL6ZDm+w2Ne8aBDDFkPWneSZBgd+toE4/
gezMgC3K1NIHTzmWb3p8yKKyn+JHylD98DWuUgH1XBOHyUHrl3YBJjDJ4KWb/mSzLtOszjPNXsM2
s6e+C5OSzYDAWT8ND7VpHqFzaT45G77RGekdAvtJTmIPlgvEgj/4p0nJJxHW2zWNdLX0eJDysPig
fuIJcCRKzU6k07brFfLVYQwQZlMZ5KbPln1Kh+ScpJstITuQzv9yLUkM37WtJwoXhC+fyEkPgwsP
YxLzE9MWczrv0VGnFuG3P67FMo4BcDm0XBrEJzVEAHWVHnd+OJgznenrHA1dkWaWPIfTp+83mOsz
1IRs8tE1GJc75ClgfyW/x8OYHGLi9nPIUO8GF5wXYfm5XtklNKeOCu86ju1JAIQoqQSOCdKIlhjr
amxYjOwCN+oTiI97WRsMjBEZ58ofqdgF8aCxXKDUba2DI7aKMGH1UsO44unOrD02e+zUXHSCxiL6
jpa+D5myefRj0m19EbN9nmvigDbI9ck10Khpaqspw89YF8UXMJgY3wPe7jYEiXv4HPOBxxN5xrgA
RT78tAaegsOAPAt5YCwhd2OAipNF8kJ5wwVP3h2P+ID4tZcjDq3PTq5fnsKFqwP2iF5iDmeCpTPo
qB44AXYIxHmM5DXNDEYw7HfkHgzNnSRtVtXvbfqsuV/90hAGoTWa5lJm0YarsJCco3jv4uF52IYM
Hh7Ut4OTzcAhD5gzstC+RVMInK2EhL0ldf8RWkxnTuufNATE4/90NT9NC5YCbILLwtFv9zIbruCG
wCjTsPB8LFfMHT8LcsLxRPAhMGNYYP65XpZ3zJ9F6kkoSjVdW4/9xGF6sanFQMrQABPbAe0L6J+Z
XhIATskMnRa1GTgY43/PaFI5NjRuAiwqtiHyOU0IooOP1QEuEiMWPWZyimfXIMxZzm3aMJBf7ZbX
3VJFZvgcC8w+cIwqHWHhp35tLD/JWr2nrY7AyqFBkrFM/2Nzeg3H+thpV1qChQvivuIl28lR/vMl
bAg5hchARbtfNkqKIeoFXg4TFYHEThsHeLsFwtm02VEznNO2QzqgSYyUdfYaU2a9Q/fEKF1Yb3Xn
aFp0MXezhGE4/7N9JEuxMoqJxfRVpRmNrwtR/t7w7i+CrrCOj1nQw8DJwlMWLWvulgb2peBpNaf1
dRI11sdCWib9GlxXPIpzh9u2VWqLqlkJ8tK8YDpKD7MAnieQNJah578EckHgShrgJYSd4G3ysp2k
XwZpAAZORktRE++lNQO7xCQC3OdQ50TTxoeohXBhGPLxkAz51q4u3MU2fVN+9Df+ZS10xKdjstFq
mrDm0UwALjT9m0gZf0TEScT4oJ4lg8Tos+Qj1V53ChJlyqXtAKECA7I2+etTn5dGy//GlJvHNm3/
cbayfboyQJN+a87RcVZK3OHx7FudkavHGUFCowGgJmYos5G8ie1XGZypHZrb4M3DzXizdwVkjeUY
dU0pUidfnuHlNlcVswnXUuAGNbpa4/jk2kweJA2f8O1iKpvg+I+JuQhCdBHP63sIm3P22ruN/D+m
DWEteQwJYotKArjiGI223LpbkiaHfmB/1uFh3updIw1GtbmTOZYJtY8NDJ6ASEuVKWKOdFDO9R9W
Q3BzyMGi/WVYo+5EIefYkOJI2fiRIFJBUoKbHSVncJhFtAmEwlK8MIOFFmWyNwagTY/kPyiqfhd4
2bMG8F9YGExo5OJMxmmtbMavZtXRYZAYTBe3tvdEZAeEjk+Osc9WKQ5bASTdht0U7mGtaVzg8zTq
h5EVmwAJQhuFTSckKdj4QD5LB4e/nF9XFcOKBx94SNR4C3pw6NjcOHd3ktYDjG+sf3Qxr3rrYR1M
uKaMSEkTjKNhVr9GcZSWdaaGAkIshU9WhD62IsjYezul0nPgI2EeQQgAAMXqg1+oNVL7gY1vXp1i
A28w9WGA+fMrcQvt/dtqjbcO23coGMBXVKePqRiBdq1lT4cF7fv3hxX588zxcrAlWFDMTcCyMSXO
AqxPvPZoKk1aGJPJ/e+2XqUtmNQoG75mIxvMi4CVWNrrXOrpD3fziBQt2ictEH+wkWy3mu7DEKiN
QeG7hBnxmXggHKTLcu2SnZf5Z1mP5TYlL8E2YtGoI49bDBmlsaHgEOM0N4eZINeUx/uFdd9i+4v1
lrEwCrrQLBy4XAfvIjrqPuR519J/ZJmuWKzrkHT1yE8Me/IMSw+KqNNqwVWK3QpvHy5fpnHIRobF
neCe0B4QYC0r1DHIVEtQmBcHfpVtDys2THLMdOOuhemZIXPcq0V+xAQnDvLsX2SjT0oN5ETL/oCI
AjCFvUN/8wAPc8D5rZOn3/+Qr2ANKkacOSExHA2AWHZN2cby2sP0sOA1ILfwdra5WY7dWVRLXQIN
9HMapxcxZe1x2hSwHUIL0dnhArGMcTL5ZS1p8oQJ5KtL8edZb0ooSHjqUCujBt8Vqq5MSZ3uOKjX
zsQOLP+zvwwnrMScyRZ8LdS7Lb8+ZHoKGgEY3IaHJej9fG6XO8GYCufwIZrpAbeq2GK6I2hfGg1w
9kYE7hRAARI0Wo3gUnzqzkYnxyl4rdcAOowiUvE9BwuiCw5tc4rc8N8W1c3V1n5zhUGBzorliEKK
x3D+NQy3cUdri7AeWq4MF+xvDhuQVO0zgQDGXzA3bb8mWrSddYtjVauj79MGrRRapIfRvMRv2mYV
kt+djNMuh4o7bBR48wDIF/Der6QOnsBzhrk/o1ckUIZC7CPKfEBs4hMwzVM2LhjAuqVAfjEU3hKE
VQz6K5/SiujJFY2/9aVIj2Ao4PindyxoF5PXDpU3z4Ac02ivB45BfHjmnv6bKAR+43QP2dRDJyvw
YuOnsJnJYXgA2xxgS7hlB1ycXsdaeYVUKiitbKCCOmPKdA6+wxFv3qi+k5rUR8a3YjLwavWKk7Jw
ieOuLt0k3wJmniIfLcVOImeZf0/H6TmBVRj07omMsCcFMhStMNcRCVbX716SNcT+Xdct5dz7lW+k
OkwgRmDUjVWnNi/XSh7XZk734PR5rmMO9J8y/eQpWMIT8d1hVQgON9WdRJ+yXUfw1dOkB+Cx+q+z
Sy+mC/5qiOGdF/4upbH5ZZzqN66CExb7TsMUXzAWvuluzOthqFQdn4QJnluE5g2TGMi61xjyJKzf
OZfzsVMOyqoDg+JleYdBphD++qKwNck3/sR79rklEgZgA9xMeS9hllQxtX/rYakEyU6AW7ISBC0i
JG89EUSRNQvhBRr08sDdgRZ9d52uJBwf3Pf5PExYvYnhEPbud5c3GPBettGJ9stjhk97j2Qc85Q/
ZwWJXXJCDHvGElR7WkLTFI7CNAnS0SvjEbhQorZmtyhf7L3As5Xy4pPmunsUo6xsHH3atUtOcQIe
GEYP+oLsIaJXgCXDZi/agA+PiOh2JPROvY5NSTCYlPZTUX6XGtRc5k6pp+6K+fuaIhoNhVfW3fQP
+y3YSfFsEfgan/MIr8uqad9LCQcy2Y5R1/1ZA1rexjrcnsf6AXtOHaAgry+CGiTWRmCJnbdl6HaZ
gsPauxU0C3pWLrFX5UYsvI3bWWgzFookuwz/7iKmrzHDFrj3x1Jk+kPw2czek+qDtwYP3ts1nQXw
gWqbLaZ0FvFWkhaOJH0Vm5HvxBh9iAx+nxUgCRvewuofo12SgKFFQAK3rkEJmqcyiHhylFl6wmIt
tl38qZyhKAvVQKXxdn2Tv3pbSwNUGmN1BAMWGFldXykul5rkcmrBgu0WXqZ+oy5qW+tD4CfPdcSP
i+tIgX/BdteSaKqYd6r5gpFkxeXrsWmGFUB1cXiywGnj5pha7zL2tXwIwXruuUNNz/iJUNbuDciN
Eg7hVWmVVf4GQjptMegbeEiHMc5+W0GH5cit3i/tCn8gE01lwjFE4MX1kSYThMlv5RmxShJiupER
Dfbp0I/7yQ8PbachKuHvVUAk//UvCP39O8zgB1wW78IRwBKtyZF4IOWkpi0Squ0/VLzmYpj52nTN
d9xMdjfJsK0mz4DxG4x/ShSwz54FxwFE0cFMMKKidLxknnkE1hEndAPUGcDj9pg7SLV6lejDbSfW
UVw0gzdJiY5By8fu0i/Ydf49F+AE15P1PRTqZPgxeptOqWBXHeDRBSL+3eCOyRnz05saZizldf9l
M5YMldXP3uL/8/Aomx1K+zepV2yawk4PrCJ7Adi4HIE1lReWcHOXNCoWtuBDUJdoifAYBGlhB2+g
eBvgzShssO6xsTVhkRObZzODA7zIxC+wwXxabNLvmSNHo6cHAtvpGLv0DxN213h9vSdT3BQ9vYB7
N7cGU1uGpyLUUCuirt2HDpAaRZMbsaJlMGkL/3mG0CnBp8MvgYDP+8iDj/Cw1dDBRkRxAemXAo6M
bwKFt/KX+T2O12+f62eof/8wDc8y6CsYH/1uBSCbc6ADQW868ChY5VqCeimAhRfdWF/8aP0DqkY/
4Gs+tbRIoG4EeLFFDwBkBQODZp06SsxruE/gAw18iYwoAC0+xKGFXPKaexqFf2KHFCIKbWHXaCi+
Nn/6GxL3Hmb8oRZqPMRrDG4hDL9gT4BPV5I//RIhnG5fBN/mWdU+YlxwLRW830PiPPgsXLxEPb7X
xaavDhQPTnnwmGYg5I2609/ldsCEompiqTAa139dhk8+Gv8hfJgqxW6LA5GVddtaSgfyHfHmDcod
5N+GoX5l4XqUvI3zJH5DtvC5hs1XA5YM5LrKWx9pYdjp4bSR4DNKbYjThtB3aESSJ24Z9rHZnqLG
NDfP7WYdw2JnLitYMMtKKLwOgZa6YwR/7+Yl544BjyOElWQVCDIT/3f1S+ONRO+mCBMAIErbQD4Z
hCIL/LcCi8/JH7S6taBbB5KJyPOA5YFj2/x6CRLFrYk2esYOKZ4PMLI7tXhYBurVzcJ433UKpE60
qSuTbXpo5QBaJ/U/sa6kHprOq0hr6TdDdh+p+T6l3bFPh+06rrGH5ckBqVHTHGy8/IzqefMl7Ai/
SmuQl3H8n3FyhLRK/2FVmpZBvLz5S/eoWv0xqIvVgBDvxPi4ECCIrKyWQPjnOs6+8ZTIT7UNCTAl
nETk6xylGqoOIR3F7v58U7aa5S+ZkdIzdp0/bfBYiyi5DV1o8mBOCjzj4jsBloYMLsa80v/pl8sS
cxDjeODBXGPv2BvoE63Dpuw29Jm2QVgbD0NwGDFIJ4bUX+HGS40yiCbz68bE8hm7BOctmm/Tguqv
AqpKhehkb9IZ6Jl0uhim4F/rI52ZI2xj9qtLrxaZO29hAaxAHpAMAkJNw/hO2qnHzvk6/xn76HEe
5/60xBG/cmQKGMeb5y5cdA642DsATZ/+x96Z9TayXFv6v9z3NDIiZ6DRwCWZnEWRmksviRpzHiIz
cvz1/bHOuT620b7o+96AIZsulaQSyYi9117r2/eZescobZ43aR9bR9cu8w3T2mmbZu49bzJ/tzxh
n7qx+lUvo7zGmC53Fr3j2uBeSinJx3z2cfwVXweZEb0SfrIyNeEiisetT1RqVaT5PkvtE/mBaz7Q
gOWNLsJZfpnL4WDbBLQXt/F4OtOrPzjbzsL77rbNENamu7c9xz+0+ZNuvH4T+aIHe+Pu1GQczSmp
131GfpwYFD/KEuHTQHJzYvHNJwEdTrXMEITTuw70IQtveiDcJiuCHTSbc1ivMfbc8rSGPVTQvsoI
N2XR7NwAW+zsdc6qj8R6BC1AxexdU5dMhbC8hxbFxUsJznEzrPzEqk9uVj0mdtOdp7HIn6WavvTk
hsdawprZ6CyGTJN53d0QVWwyTAMTM59VbHfmYRH+2ziVN/iln/WUvVsDadF8Cucieip6DUwk8raV
I8XOlvrRSKpfAb3YFoFvlvapzGoTnISl9tXYfRSmC1Ojt8+WgWGIGkCG4HH0emz1kzCH/tA+Tmm8
XDxd2Zd4FObOI/01D/YetZJZxkTaaMhjcY93rLOpGa84vMsVr5Iwq6KMVFGgToldvvayecljXd7U
WIdl3A3XsrKoYZbkhwM/D2uiTZjHDmychihWQUIbVJPkvQyC4C82Y6wyYt4NYopvBcF5SzBVcsuI
sFrcp+c6lfOmMQV1XCLzvZHHmI7K6vLXh86NrxPt0c5TfbtrPaM4J6Op1ykOoFPBgTb0Tn62miBM
ojz69HgvZrb37DgieYpKoz/ZS+KGTHBBPRX7WJbikRhYczWWlJwV/X38iIXCf+fCRWsc+MHon6dL
6dzzZTpow2LUXLu00MdEGj8R6EzSrro8xGl1M5p6Pg6S2XOg4puWMvuWdCRVsuHqKpLserB+BN65
SMHglI5oDtFnrPKvWV8faGabB9fDw+c49imfJ9L0tfxZE43e9i5OOp4//0ZGS0bi8Xd4Gz94H1qR
cRNdYB5t3gdrh853Kww1rcug8U5yMEeezdriMu6XMJ2pArM6+joUS3WJ5+oaGAHaBnslGHwSB1WO
2Pq2320T0xiPwcg4kFlFvqUq4KSsOocEXtZsTZgqRMTz9RQV4iGjz195UeVvxVwLbhXTuwSx3pFg
33WTu/O4F34khDfbpdx3btHgZo+6UzQTkcc6fGHUofd25hGC60sV5sgc67rCW9AkS0QGduoOGOw4
+MjNk+q/DwB91ztIohOmqOROtzJ6iiZ65dGI3B+L9YLFf9NxWpxMN+t3Vs/QbhhilC/f6LZFJr/V
lRd/1E5Mtr2MzMfMXj5jo/O2bjFEx9nmUOHtus2jHCPDvRMMTGtjxzi9pWBQzoD13Q6ak6qK/kjd
rQ5Lcc+zoI/smvRBZoZ7W8byMDiQEfwu2s45J71Mkn080V+Pg/OgOK4f7iLXZshrumGa7t3QSevV
rP2SXCEP6UugUCxFv4/MOdgkluxu60LVxUbleAxzp5qvgpsiHCp/3c2je1Y0NAnUqDoboGRV5O0S
1e1Nhp2v2aR/mvPZXTAcD3LpT808kJYql3MiHWtvczJA2eg3WEjWOpl/4jS2Tq7n/uzEUzUW9ZVn
+jjkeKVQmfM9bv12mzsSDBZvOo4U+WBVEQNL9QMBXa2XLjXPTZxtmmGwNt5U6bXXp8WupPQmVmYS
YcbhzEit3PZzUGwd/x4UqsybmSbIeijaEDbSncQskyjj1Hf6cWqCdJeORCuWMY2uvai3hYstPfFI
xi16VQPXUvi4n/uuuA2CA6RQg3fsUuNS5Nat6xPej66u9pW5fMQ9pyUhCKhN5WZwiiw04pK3WXX5
/YvkTEH982IaOgxjbTLED2mWHDynn04NuoWoTNhcfsFJNfvRUXbLSzvprQ7QbzPHmfel7r7GyfiW
akM9NYj660zs/aq1bj6D6H3SdXAQcBAtDHhf6xEClM+7BWHEaQ+C6OOBqUG/LttWHg2vorYUvXfE
8vfDR8ZJx0heGdxyi4xmvsXD24RNmtr0PN0+Erba1yPekyLVaj3mNtCJ3N+RZrR30vbFCRWgjRbn
eWh19TgrcUubU4kc8IVZUbC3sFoxnZ8jUkfWNs3vBmYn2cCK+d6oMeRUsT9NN117TmsfgnnJtolL
yrEtlxVUBOfJ8DDMjy59XeNSdSKZVbJtsOlSZbm1DqOIMAJuthVAgNcGt1woRoA5bvoY1ck7GLBp
tcylFUIkOkcmz1nb1b98B7dX0kkdFn7cQ2rb2U3tn9ox1ecGwwQmOxyT2PHTfVsWm7wKVJgV1atf
dmT9tQdEbCKt0fnr0hQ9cWHMHlLl060hvb5Z8JqvhdK/Sk8Vn5OpTo0bctdP59k6Ep7utgjB8aZM
g2wN78u7J5mS4xKPb46M8FN0GqxRR2rEzTz7XM1GccAr89Z2tvfh+oxobNVSxdwfevJthID1nqad
PI2teyc7fU/yYjpbabdeJPdoDpUqiePQYC50WMA2mDlmj+eK7gSHoa9JCg83bKmHGO7gKhP1O7tq
ko3ViiesLq+dJIHlyOpLbi6vsV8g+xjzpbD8jSMe4858jCG5RKbbrVApC8A5xY+qL6mHnaJHFqne
cLQ+tD4pJtOaN8Ns9jtGq2u3mXXoxXk4gfohAKMxt7bWuV72reccEsLzoTcAvwlSKp1DOXucrAI1
oVvKZtvWdQKo5CHxYRzpbPhldf2hGsabH0Vfer910I3la5WNn5bh2GGFRFjGd1OA/Mhz5xwjiq+s
Lq226Pi+TZqdWzwG1sDEfMSw1/KCq4cbiZAffNKA85Ci28KpvEKK4ac2svTgGt/8ykbyJd0AKSum
NcTYglrU2TYIOz0UG6dtSEkhLya591K7vQFYynmx06UIbfVQqjsHATwYRqrHZAT2M5smaaEMwweJ
S3lYJJgZQrnFRuj6NHioFH4jdhTc5BUnszyoEfVVZ3V3LE0L7Q3qT2fj+Zn7S1U28G0UnvgZOEbr
DueJuwRSkE7AMUXLscuss8ebd29EmbEZ+H6UR06/aQdhXYb6bEbJzUmz5d2EuuMN5NaNtNabBn+w
GiZ7VS7U3C3vlF1WviRL5W2UbyVfZbzX3UjKqpVy23vu25Dl5sPU97eGJw4JaFr1g0SEG4lSU28u
j0GRTSGDMH0QXEjIz3eH9WB3D6awaM4XQqyB11OQRfbKQ8ml9awExKmfhG/co6PcQxyXV89mYNCR
E/NHL8GB7i9X60rsXp7TeLoOy33emCZOWNbgP+rWFMdyUcnK6Zxp1zN1XXc1gQiuFfcqcRCBzylW
6ZT1P+MtxwUdeBukj62r600lp2EXtDWCOTDLEWtYGM8AJ8YY593Y442qNYoxx61gIIg7qW3xx83z
MMGUw5bhaSXXjUa/8Oo03jcAx9bku/t13i/5Lm1ltmrMqtpOOZnNQGCAIqM1KjWSIAzWNLLViz0Z
X1VpG0efWiQPsuDciTF9vM+i5JI3TwLPqFHwOlZRcK0MxsWJ9uOnKXI2cDmDfTfGN3MuGAdhoR7z
Sp673mSCoJn2peOUhSnv1gmwFcMHM7oGgw6wysXdvi3cLySrxZ5XH37kUl+p4u4xD9Q9TaBN9IT9
RWvcbTdtvs2XRGIKwtI6aTe4CR1lRBxV/+TZTKYSt7DRpsTJ8AknLgPxn64t/Je4w7OODzIPtlEn
qdSUd8kn+YoMoVdtD41wIJGV2R3hILP5lkWNeXZr3PZVXU6booyMTbw08X6omT8Vt669lXppnqeo
/halFtbU/pvVfSZDMUJiJI0k3JDexnmsyMQaQ6IOvkloyxrw0SzgU4amXo4In6/0kdWxiMh+ZSbN
fPORVbL52pa0kXHz5upMvFDgf5nqGNRd7Zykpm1CwwQBBQl2X9sRGk/fKt70xJdyxAjX184p7khQ
GB3Ba/sOzCoKbsyxOy1+d9RdKd9KNTJYdMbh1pTmL+lFXOqm+Fxaxfh2SggDKid0S8vaGo6V75IK
dioyNcALZ0Z3F3F5aLPr4iR7byLHkqUkTzv3zYQ1a7URvbIPVKyy35uRYMJUgjoQkE3QMMxtwhVM
e3UWQbQfLfwAaZJs2pyM2sj1Qqe9Fa5ONwaZhwz96J5GfpUSOaCqFmMzOWuEhXgNo/QhrlpuYeMe
6zHgoUAEW9X5i1XVV7sV4qBal3MvdvZ+CoBCz6MT9qelG+ZtXlgQA5V/lZxnBTrV3PZflt4L25mx
BH6UYiWi5oMFN+jFW7whB93ipcM995WQp7lKBFnKMv0IJpMDzICp5Zr+inOHMamy4vNI+2yO5SYW
+OLaDBuj73Wk4jKOJB/1o0/ORucTfrazOjTFyyId7qLmm19yfrE+DNbZ7M6HuZS3FC/zplGuDG1q
CYSG1YL/9dK47dUzZ/KKEkf67PTHqo8dapSEcJo3P1c1pUUpi9DJqL9m3sDHuaBJV4kmLpNpQqM5
oqdfQKegaqABKSCrjDrM7ADjgIXynGl1m3NHX9p2rVoGyilmdNP+zGvOfVclV3+phi0ZdAY/1oTN
bcRsmc+/hsJetjRoB+11497J0gffexJlEUCI0iu/Iv9TL9J+HNP0s1dwKBRJ+VTK+jjFLebNDiFd
Dc1JG7XYmhIhdoqddRYHaIMLE5XFj+ttVjooU4yYj7W+Q2VryBkzdIqDSuucO05ejNr4RRPYh2Sb
Zo4c3B6T9FFZZEOlUFAiMioIOa5plKVDfEVFA8U5PmrtgeTy58L6ZOHBS+/p+VCnwbIudANKxYZQ
yshhJ5oXVQ3YMztshn6fDaFL6nrVEZHc4Rf6KXufQAgdiRz69hIk0S/vflKlNJYnt66eB08M9NJA
3Yqhla9D70cbk8zQip6R4GXfT+esUQxWIng1M+28rYLkmZD5srZiwslNQ0jCo/DZWDYAIzIHCabS
GBPCjBOR1sRiojTmm7Ea0mM9RTspR4ixLRbyFlzLOrJb72g1y1cO6Poc93zw3RwEcEYnVM102360
nGDGRGFTWwYX7CQYPMMIQPrwGHUjX1pF0z0WKd4JpZNqPzMQvE1KGrfI9DZZZ2NOwXezqgwtQhtr
3KmYicSJimFaMvlmGDRdiA105SrfX02JfVsE4NtEcf6V5yFNYB8IQvDCCz4zIVGiO+Ad5F3hUbqH
qKQGr6Phw1Rwlu0ZMRZpm4QBU+zFcfMwki6w3+k9nYBVSVq3lan8l2ooITbrQ8NMxbHqx15dc43N
zzfzp3LGKhNHFNKN+WGK8dYib1ycAFGjB6WyKszinE/tN78Gi0MVOTfJN97IVEEyDV0F1QBQ7Aje
4d7lBvzAcQpwIQjadZc4b4GCy2C3arsYNCaO5gNpaCwK6NdM8U3si9Bno27Ykqo5lF2yKed2b1nm
SZnZd7AF+TEWP+mEbBw0vJREa4WxLfOVyNBQx5wiBojIOsqta+B9mHHyzYF5zLFMlKBM01+Wm/2S
bZasAbRhLzPcSzFgLYeTexvdz7mNT8QKwgJTUF636SFqBTzUdlV45bmApEEGLjqaWXmtAPcwKRso
DSvmUvM9Qe3y/HVFsEVCJ/1Hn5RZt/xAYP2nXCaC3G3wEi8OMyLdUXkBqeuzX8LQH/cwJVgfi3mO
c5P1M5YrlKO2/6h0+Y0c2jezrn+UCW+X1P02puIRVzcUOM4vyhIdT/7GmIyfdo7382KLssOQeRy0
vgaBQZqer1UODD+skgy/pEKyuviXYdFUML24l5RASeLnGhhiE+gXE9wg6vkBS/WDXO5UDb5qFtCH
WCPNNJXjLZNYAo0uII8cPzudfMgSf9721PobAA03e3muzGCXpZZcIb3zgs1vDt6s9e9/onn/UeK8
C4uZqnzipTRHLyltieXoD3NhgJjQXkDjfKFwJoAWWzdVT1RnUfXTzd4WJrIrsy4Yo9ovGby2IjLC
xuY3P1g4D6Pug2Ty5f7fwfDkeRz/tjxRI0f7eiCsV9xxlSJ2vnFn9n4/Yi2Zbf75nc1RLy6mSqaD
v+BK58wKW5rdPXF7jK+L+V11M2GfmWevMQ+DL+7TqWg7Tky+OvwM2v6eL/31d+DAuxqp+zGpArf1
+JXc2UM/ZdN6FtlzZ/lvAP8uCxFCyWy6D+rHohk/m3l+yFNMxqZt74MaB40j5VkTJ/LN4mtg268z
Rm9n0T/rbDy5TukB57Kitekv7R84+z/XHvzJs/8D3P+9buY2jRP9Lw//90td8p//df87f/+c3xsO
/nr0kH6HBVH/0v/tZ+1+1pev5c/uXz/pn74y3/3Pn+6++OCfHoT/uoXh3+xZePrZ9YX+N3/4/7aE
QZhCSrbC/cd/s4fhH3a4/fz9k903G/z1F/9YwxDIv3mOSbjeESz8NW3372sY/OBvPrsWXJdt7t6f
f/LnGobfC5347uwM913LcwM203R/rmFw/samDnbUSofwH+e89z9Zw+DZfPt/XFbgmy5qhMV2HNe3
+WL3zRP/uIehj2hZeAG5+0kGL22BE4DWVmyjqtYvkzKcg8zx1uIk+NWQDDpBKoivM2GI1oXKj7fs
EaG6PNg16laVAdcXveFsiQoPa+nrZGsZTF76PPUflsH6bNlCsktnLES2eU7TOTiX3fyC78G5sJzB
WEcDyeJ0QKfmV8k4OB2/GG2LU6+IvaORMbnzGU/fUy/6SNiqPHgL9kKs/zRX8ZNtpg6kS8bQjFqy
OVjeqrgoqIQih8DU1D6OLR1mROSqNRL54rtMj8hC2qdmqdz3LqrWVa+xYGIlh22tngNTUsyTj9zy
rfM175x9A0+UiJv/tRcscbBN4VwFFNNrXHE8LW7yVpRtd0ongz6NVunBXB6BVVg9R1pNzDM0S3Do
btQ2Wy+X5oXKAlPMgvLy+6ECY79LgspleDOnz7qfQlCa8VUkQ/+U1fs8wmznEyMDb488ZifW99QP
8Qra3+u7KYuFCN3VTWdsA1W2Me20vPpwhVflyIkIPOCXXZO0xWAHTpfgNlG20vAvWWBmAM+GabNY
9jfSct+caPkxtw+LjWWtJJ5TBfm7kYCzZwcB3VjxBMBIHrzE/J6SkZk9qwUapC6qaeNDl3GX0Ubu
hVkAEaz8p3GZME3m74F+ijChZr6BzlFalODGvtCWgyEoZdhIsbNdlgRaVte9JYWfPcY9MIOiOuIB
T7Fnpu6NT3pN2zk51p7yL44mvU2k4zTYGD9o9EI5dAHgS+aLUZb7Kyt2Jl4xiYPYhuJrmwHeQF5K
9LtPH202eW95srw7NgZ6iO7HnoHTykl6Stp2+sWwmPYrCJWi95nb8d2ooFEbLsO/Wr76mASU/322
9IiclLRb3LtI34F4zRqI/ZFF9llZpnGcG33GIVNtsPl1B7JrOnbDeDAWXOv0gGyOKI6sVqHoMPEo
tDBXtEHRrIM+XmPA2jBtO5mki9oBE3TLyy3L+k1GoG41fqUHVOuAjJGB429dBKl1cGbGy16/RFeF
R+OqLPz2eVZvNVmO67TWaVk+EfvdRaYWe5nKheDrf33462EnFKUKQg26GdaBuajvhFWXlQTKavZS
xOaTHMWbTnpm0NFcrodfS0KoQxWxucdMAIZG3Yj3OrdhqLPQSnzrEb3D2KadKc8W6wAOjMzP1qKq
G/moryId2aaj9fZOEfkM8qRY2Q0M9qUDoJdMtPYLvqWVGd2Fs8KF59cqJBRPf5bRaF0UAlpIGnJ6
YUCDaXLxuq8oJ+cJ4YQlAiUXrQtArRlNVpckxUXYmhAeLQHNxbvHeJTr+x5tmgrm2mM5Htqi/Sxq
mL4GFSww4/ax7+a15zrdU1aQiSetgfN5GdhE4Oh5j0h8S4ZAPSe8JTJj7vaOJ4lfuFRxi6XIMxkz
Lrgi4QdE8ZFBvW16IZE8rOEY92CDyg/ReSDzidM5xzGQHnir7KcS7MeoKwIzrR6Pvx85EdAmgODN
yi6BxzCfU+e+L9pzVu5cZclrIyhYmAUFL4jzX/ohCGNYRe9WHlk7V0BmIZ+xPEwkCGpXkI9rGC7S
X4z7Okrt49Qr3NuG3drH34//+vD7/xszF2AAbr79HGgPfZ6HpmyT1RRbEM06L37pYbxzENHtIG5t
0qBXl4UGF2M1AQ47i/WhJ97+oPqaVzEYNKsIvktlu0xwgldCSRxZ3rJrYyFfInfEVOQVu7yaKLvm
pNwby+yv7GrusV1gEhDgrPRM2MOBDnOZYbyvA0V7jDXfD4OESZcAHIqEM3y5W0mtuWy+Kqsew4lF
A8yAo+mlD9wrriLzYA+pvYvaO443Va+8P4A5T+WPQbc7a/ELUCVyBEMg17+9kW1sjGfvrcRl2yUD
U9Og/2nMpXekSk/xO3jGpg0cxhtePL8PQ/61NXyI9MjvW7d5EIYTh6imYhXz3grLL3djwmukU5xC
mLziwnue9chEqiSarGOKRVQTVjWQKnDLdNUkk7udUPP9urEOEQ4y425ugLB4UBIbhx904Ekqj3Ci
L4oQ+WSXcbsldyVptvsCy/93e26ooxWXLm7gel3kdXSsIgaaU32eB4EilGGdBcm5qT3oZg1HOlFd
/6XPoa9XBK3WvuvTHLjGsHfEfc5k6IquxjJ3FgcmawBoACBpbO0AKr2CovXAS+3DoAx/9JZRPKUF
gVJdKeI5UxJiROe+eIQcVv3xAW1qDgFgP0O4fc4ad3ro6nF6wAPkhhj4SSymPKOJm1hbDFHG2hk7
sQVzTQB8wiejlb5GoPC0aaVg0ubz3CAkLck4nCOfEVeUmpD3DC+68KQ9FMKYzz26XFJWpKRxa23m
Wf0atNrAjps2phW0Wwy19Wp0TZgRXfYBdWs+5Cm3X41v4Z7LCLQ6aHOxw6H12TPkD4+Wvjc1J6iZ
9zSpcy+tGgwDzkvewXQKWHqBctd96iombzK1Ie6bfosF7hpHBMTV3NHEj9Clp6wKq3meVs6j15lv
CZ78LW7jhJd9UF2EhIGXW/AdGRqAxWaHS5wGLoMTY1gLfMcQN9t6x1jsmuU5W0AyDpMsirJ1lrOq
xCpIQATJtBdK4UhWNJ/FjdUd6znlt9niz69kzzIXMd8nW9yUk08kwQE81kxbKwd6ydaJsAoiMCx9
Cza8hYALHg6/YSp2cc4cIHVEtbJlhpvSm9kqNRRfjSDotiNAIA9z5XloWAEDOStc2sU9FO6MIaEo
f9rm8rXsSUcIk3UR9kQavlPIhkvEKAgavjjMlU0WkjEEWlu2dqrFvBo+W3jA6fSbcSDaYfq88Fuw
MR527DIHCZeJocGPtSpJcJKpc8rT0NXvHSssgINhmK8Tlm9UgwlEyb/MDoRVBTCxSLCBVZCb4gTs
R4Vz3mctw86V4E2c5ZNIJOo7dlqGUdNOVTVPO1lnbEjjuV9suc5FctM5UhV2bezuTNr6qV4ZkFBg
TZPHV8kBeQkWWc3BmPBVi3FudiaB86JR6aFIsO1O5X3cnMVvFktf5FRRsmj1WCcwN5Pae0fI6m9T
HxpB+ybH7uJiTdtaKatqlFEAJOuCrdW56Ym335cmJgWMA/JQJ4lxJModb2hc2a/AHok0m+OD02EO
nAwzAgIeBw/klvep7eu9H48tJTWB3KWNXo2uhiWIkXVvJN5aWe5ekufe5Rkz0RI9l1M7XO5OFkGl
Apq8ZpB0H8swZdw4hf0zMfL+YJJ9uaplbjjv7GwbfMHL8TgWg7H15fTZCGbczhVRbJ8RbAmFP7w1
fdXjZxmeKXHHEB3MXFNeYGBSiDsiSUK7E5+AhtimMlt4V+ui3Cc+xT9TSuptPM+gzCCXGruAQCpT
DQOfr3dsSLY8dklLxBQQSANFkEU5LM1q4DqzFg9zW7HqR9qBe5S0zm2I6T5mwPaLuvvF6w75zijs
s1qKt9bB9NjyxFDivCV21h7ZelLU2fycSvejrmwNl4in+nf/+f+79f/r5tG/mm4pbHYa//uNif9J
NPvvKzPvXfoff+HPDp3tyewfDBiL267rsZTpP/5clEiHjkvRYeOHa5m+E1g0x//VoXt/o/Z1goBb
DlQCeZu/OnT7b0IGDn9y316Oy1L8Tzp0yar5f2rRffDKZuAhHwSS/lwAF/jnFr1OvNFMjM7aY9FE
mn2aNPo1/5YYSLydPrifsblMG0+63Lj9MuxnwoE7ossvNv7d136OlotjmF/igh49XwwksMYKQrmY
6UE3j3qR5SWryY3LNsKh4hRv02jhdNUH3EGzXM3CAjvQTsc4yU7TWM2HYnECMD9jcUpilZ6daLoI
BvErArwU1T5oZx8fPauXqON1hG4GdwGmV6XVi1AT/RPI3iiqYGZ5DL6hwxw6bAYpu9cOviOKc8MG
jPPv/+XZ0RByIfnrecz7Y+NIIj2wtKHGFt+nEVvQmIXsMjD2HtB52lIiyO60cTrvmkws1YGmcPed
IvBG6uSP9nxdINw5djuvK3z5zCghNuJAdBr1BiBvguX0GJDc3NJkU0ZfZ4WWmbFUyiu02BBS/+ZW
cQjg4ZRXgFiWIexTpvCMLV/QArZWz3lNnv+cosc2Dsb6njGRrbwvHotuCKg4q4hyPGzgm22YAt9B
uvgJ8uC7m8loV4+QmjWAGquAdZ34/hOeIByu08nT4AoUWUpDjU+utZgA1a4qoB5RFMlFReC76e4u
pGTPbcTQr56Dtd/hvyIZSDE2fBVDcJ5jjyGpNTwGg2fit5VhBXvcpeSNu3w11oqIa2Y8ZIV8Z+xW
EVAgudCwjHHL2XYeaaZ7bp8THpF10KPtTNytHJLJBpSg8Hj1AWipHeuH9vNfAJ52Y9adDQySzB2M
ed0Lg2VbPL8XVhocJsglq7KIvufG8BEoD7t2uwET2G89UbBIcSH1UKvRWfkaOt8AShehp6nJ0OCM
7bqPJZ5PmZH8xOkHX4kh6XrqhwsCRbUFezet8cqztm0iqY/li5i9n5G/MJUMnQgDnvVFpaRKgoU6
YKnvKXzvtjjqx9TKbRknD3pWXwWOShtEfFowD3cHx+LbnMmuHWYzfSitDiccMhX0RB8jTtXYoRfd
yduN/TLdbTdWe6psdQhs431RxaMn7W1FhqwzEhymI8BtMoCAsmJ3Bmh+LejPVjqxrgU2grWe5nMz
IZQVfAVUhG+Rbyeh58IXTFleuWoitkzmhKXud5pZNofcmPYGpWQQx5eJlFysLUK4jsF1mRCmHi4p
OJojvwkYSbnaWJb7g5UXsCeZZpSv0CF+em7/hdVU1HeSLJsdlZIRdspi0Ejf0rjd57AOOD38ayRo
HMp5RBYPDkNMOrn2HQNCCaiQXJvZOkb9Yi0ISoAfDcdSseAMsgmbCLX1QqLpHgBu7HVmjcVmJEF6
yhvIq+5EsxZhyF/HNZ8rIzdC8mH3liet5w5n7/0bEMM0CeAMS8XQugSrgllkZZQ2llnkHjoeWHP4
6F/ZxlXtakN/D2Ra7tPUgopZuzOmHTES51hw+aXlyWRvylpY7IHKEnL45j11x0KlgymidddU5SVP
fHiOAZM+jB137LCIDWj52bw3ncHGVJscVZtsa88katK8D17wLNoOHRRghAPYbKNmwbq0yb6Z5FII
cZeQQafqhwHOuip5K/bNPXFNNPtou96zn/jXLol7SOeWux2K2+gQ9KF3hNP3GbnlRRhiB8oVBIWB
twycCGi0ryyLjoHpAXl07jG0KmMmxIRK+/7eS0EyBGSpq7sO5lgQ8wQpIit4lTabIcmKU+EJtqvN
1fKAhek0ad2vPY2EwiokGCgW7KhGOSzMpTUaK2YOi9ezCKRtjyrpv3VJAq4FK5u8Z3w8djUl/nQZ
2BTxkHJy4WodGbkv5jt0AupVM4WIpvz90jFKNe/P8sjGx3KxwFUFHREpROad8ln0AqwfNILCY+Sz
xzRtb4WerI3DPPqJ9h4/XzctL6xm499wH1ARzEbQMpR4xgw5QgCmU4oiBEm8K9bFrsmSSE+xpoJX
y9Sq+Qqtk+pfJo+M05inw7MjQ866nUJGK+2MBNWyJdguDrpg67JOCrjScqs9q9jEJtl3PIj2ydbZ
DdcRROfIMI7smPw/7J3JcuTI2WVfpa3XDRkAx7joTYyIeY4guYExmUXM84yn7wNK1r9K0i9Z79us
LIrMyiJjdLh/995zcW9FpTUl8Q52Glg7M0zw/9bwJxjbqpekR13NAyTtOqY8ww4JK0odSNq+dftV
G1XiAKgRYVvRDmi6/kvBLpm5w3BRAa/MawzxM9VOErKv09RTTV1pFlgdgmoHQrOVFe0OLGUpYGBI
cESvvmmjJOewEbww3DD/Z8bbKli0s/cII9waXhxdODa+MsDpUlNNV2/kOc3C+c960ufDtwZ1zWzS
7ALYidGfDMO09IdqYbSUB7kJ626ik27IQPgts87da1EdE+Nr5GWXCO0TH8kQLv2A6k1dSgjrJy1o
06E1dhWj/ytjImFVeGMDyo9JSIQgaYCvAJE+yJXUYAy2mluTqVcl8qoPEXX1Igw5TRcJ2gLW7nJR
q1p9ZIIBJg+jDzY1XEA51pXKgIeHDawcQv1k52246/JU3cocCknDu8a1VPMcf3NV35RmraQSJ+Qx
6X51kbLC/WzMiS9UIIBp/diGOeyxWjOLgw1YaheqwKzoeNBupQzyXhp16TcHRA00I5di2kPoX9MP
eWmAaIhVFdAgEJpZgnwAWUHpDxDW+0P002FGFihc0Mr9XiQkczMu3ZcpDEkHFqw6srtUUMFC2o6m
cgN2B+OY093RGGk/JX+VfqUgTTR/yjQxuC8Hg9FPVG2a3Iv3kEEwZ/uyTBqQV1O2GqKTsfmyyq44
GdMNwrm9sMx+ouDFhLraUV+lDCUgmtce42ZQ/3+9qXSbVqXglFNPd/Kys8A24xBw1oFoeKSHKgVU
XzXIn4MUAMvAiDVYkXLoKQW4FTbRFdm0HVtkkBNsYDGW35dPE5AqM3NVuzYjPFRNfU880RxBpsSb
Cezi0GWgH8kPGYssEXf2lCb1sD7+DF1vniOiL5n2pH/B/3j0dV+erSL52w1J43rYpUaggl2v1D0v
u0n5KEICY+j2WE83ie6fXY5nc30Y7V3pJ2IfYnf1O3HidFB92o3lCLltF90QQi3t7HpptLW0yPSy
oIoRZ5ZRauJMSoqWssHnKUmefi3UJSdD+dgIxo+63im7sE6ofQ6UmszmUO8CIywXGeSUZRvi6dHL
+hZkincgYwpIX5uYNqG8cXXxtPAoX35uct36LMbMukU8D3HT9G9UyFAabXnF2Uy0wGkHwsjmMEqH
Bqv4EiptcYpA44xY0p+EdT6jfmgB5oIbHTU5RxdiwDdSKX5EZubkWveUMbsPe/C2eaAN80CL8Alb
kBqN2vyVhnm4BeMPq1QyD7RDwVtRzLvE7AA7H2E36id5ncw3xcBpKvyWzeVgA9rrzVcuQNW5QmrX
IGIKp28FGzTfbraeGuEQYiLD1U9RV36WeFuvjfqzTY55Ttrd2iuxFs+7ApOkMajiOEbtNVFV/6bx
J1qbqmdRU93s5vq1DPHIS9qpKXWoqlC6VzqD6Z3CMRyaPqMJH4B/GOZLLCROE9vnggNK4uFo0lL0
hKwjp+dK1VZr47NWB+yLM6dC9AoXGFNieMttByWBpcRrh1PbluSVvFhMY6RshTuABYD68S8tpga6
AN7ZqAZI/A7ukDrQNWvRGQEnrGguPxfrwpCLax96ihPrAUm1IW9vFJFg2lKQxTIwu2zUC7GvMoFR
dLpJyoCesGQolnTicZ3mbxMyqD6Zo5RbryoIYkRSxUNqyAWuqJ34I05Hb42rol5p0QeJV0fTSYO6
0ymGajJIcHzGhyqj1qgwL12zVg0VDQprvhOo5ChJtEuZ/nskkx13zafWu++ZRF9qGLeA2uts3WTM
cppaa5aqlmBq1w3AXJpP1EgDyaPC1QmywsDGORO1al2QQPKjldmLPInVbeQ16vbnq5+bMoK4JmvL
GkcdF5zCfwqT6rSMSRwUeD950LuY89llIe6SA9wx79URWrBC3vM+nmAMQpkPfadbtahwl5/vlCR7
V31WS8NCHiCjoJAEKBWcU3zFaHSCe082Xxz4e8Xq/bUqkcoI90MnFtgyVrLw3s1gkpq0Zs0eDgRx
G2OuUp7GrRzrZ8jKsK4qO1zUdNrzeiyKVQLcbx6y0Wty7Pn7BxTUmWxs+mN+Le7JvXy6N9OUz8le
xFvjbcjkq3uyTlKSJHNj5lfhZsi9+T6UzvrFPMBjO+pXLtR5srHrT/k0SGTRYIbBqigsRqnab8Jq
M+NkHuSNVD/9ah9nz2plJsd4p50LmrhzOA4LY3O9VtkqmK7YDwXvLefyNDsOkqFc2vpKW8i5tyXt
jhbl39hQz+JKDFehMc8q1OKW0CAN3ECPdyT7ypsSQ1DQVBX6tJkwGLZdlDaRHjoLN1OXgrlvMNcS
l+vmScRpY6CbG/f6rL4MdzgzKU9E9PNERKajneoteJX4uZj3j4bw+Fy+V+f8auQn/dv6kutt+Gnd
xks8zDXBae3MDmy25Dq8ck8KrKIJdwqZWllwXSXwG+0lZViMTBzWcYjRKZlBiWdVc8S4sfxP7a18
Qige3oybGuyr1VofDqm85oPTzY5pi9NyoYMBAOL5rn+DrLK+UH7VO44GeseSdsa/4qd6osfS2Mvn
aVCLyUqNZ0V78AtsTScjOJo5JbYgnrs5x69dhNd53oY+aDNleY1QdmkhhkzC9pK8LxrRbFj4qnHV
dXnxblu8SWJmL2tfcufvSSDdYvwLpJH5VAv7yD/gZNOdeqIA4eo9Qn51MpeOQSitafM1cmeTUXEe
XOLTiG+SHfks+5AfCvfSNdp1XBTzQHEfNRu2K07ji6/mB0JjeRmvYH6FUA3WdmfiDk3uIRf5Zq7W
SuN0WfqyPWkPIpJUeTJV81oBKGSm/+bFYAsxzOVTvFPEB4+KIrFyF8BU+KxfPUKqkz8zfelfO5qO
wRQQgsl5eDlsAZbv+pnzcVBPtY+NnNOD9latPPGVgTt4KaQyMT7uxbV8We/eh3i1CEL6C64LcifV
JenoRHtvE/Py7Qg0S07wkK7ZI3sUB5DILUJfHqxq0Eb96g9U8SWMpCUtvYDdCzTNJZ/+BR5BXzyK
B6XRs3BldI7cbVJrphgf7S/X8bMjeuhnsHedSJ5ixF/ToslrxVbZ8nY9fqX0U/uCJm7dpifAvZvX
9gXNGIEa5Eivb+462/omZlRNbLs6pCdlguu49M9fYZHNwCa2wlyaKQmGVaFd9YOxV8/lK3qMr+gj
v1UXIFmmdpoefPdojONw0JAN+2zDKQRIzONLYC+YNZ6VbsrBo7URja4JcNDrxi6tOM/qofwZhRFK
HBeWvO0WwyvGtUMIPripVCGHl+TkKQy3L165lTma1xezu/Yf2NnsZ3mFJMh2OtyRKF0397Q3Z9rK
ZdvmrcuefoVjQNQo0lzSFBnO6gOnmVsiQzBxwkvIBc8y947s+MjIJ39pYVM5u8IZfnkxQyU8DRPT
uZJW5aN9VDdtX52Lu8XnM39aN3aR+puvvFdvYHUMt9t55UZqs2WYWAtS6efEKLSdmYhjnofxRpK3
VgHSLVHtYFXlPOcxAMM57rsy31WbBD9IYEkolAz6jxFLUTHz7u6tFPrqBdvesNYGowR3JdLvPCSc
9DQvGUnoXNyLIRPnLkrYFpSL8uLudIo0Cu5oxvrl3alsnE2TLcP8pYM2UA7tkYDlM7nn/IhRh8i3
pPBjo0rtcuLx0u7lVt1G4EgMWne9pLRilmz69JvDzVYbh2BdhLa+7iT7PlZlswtAqUzt8/4bG7td
1MTSF1ycb5VmoXuuWjsvNlr8SZq5HQfP3udNT+e9h4Wq74x6Juuaf1Y6YnKWaqC5kpy7FRhfNnXs
NauQPqy3wRxXKWVwCznNjFPO1i6woJhFuvtO+af85hZ32yvAalvjSoW0Mt+6YcesN0yMtbXqtfHg
DWS+OlXa5tf0Wj9Bmsxkr0kWQHwb2ZwZX7RZQ5mfCjO7t+pNzYxglZb6SY7kp9vEYhHxkdLbIvtF
FmZnkXf8wpH5ym2uMHmCYuQCoUFOD8JNGGs3Jrg+YZy+2YSjMd78KEfiLoqbyee7MqZDh+Kq3e6v
Xxo5OjQZ8ScVipfYwu+9dOWnaO1yBpNB9MsfD/go3zk0J6w2TDMdTRlPRacdFOzrInGUdaYILJ3N
cG8FZdSqraKf/XzJdOkEBAui2tTHPrW47Mvp5ucr20pugdCztR8g0ZUN+N1tNcTe1EpTzumDAPk2
94vgSDaldyWC/+PdIF5oR4srgWV2krKXLBRXcXANqPNaicx1a6gE++rePTJSw7LbUnMKO5g8Vx2R
HVKHmx/G7OeDsQPWPLdGgzRRg+gtBj1f+0mIPK/AZ09UxeeKJw2btreTI3AAdw7S9Yhbul50yaex
0apR3ZLkzsMHPdpcYqCBO1ap0XmYaduEYSqmkrzz5FuP3yksqw8qbhKOhbvanmRTN331bUabp8nJ
DqAMQy81PVTkKIikedkhzeNrD1J3Yyr6wA/SxxVjZ3oX2voWVwMUwCiOF9ppbNOAJHcWOK8g6f/Q
lH2RsYMkp/khCHAt4pk1DN+VR2y2WqEXEOsXbyqD9GMfiHITSPZ3LOlgj92CZ640W8f1Umaq3eBo
VhUeDKp91pluUMdjyPB9iQbO9ID+Prst3P1o0I7souJnHBgJNLhUszBPwg0stH4hcqbAXJy8h/U+
/oo+ukd1qc+sItVSl198bmslPRfQY8PUAOXSYp7K4BuWaXzOsiI/e0V/AA/n7swHg+IDecO7KZHe
d8Fy0+pMqvgHEejA2sOaokBS7yjbnbdJ+6W3Jd6BkPx4FyJuggg1AzEuPKH8rjyGLXQEUG4VmWTv
YNdBDeiZmOucKQb/ZSidTEnJWVe0XyUH1llDyBHcIKTEwkRbjgH+1VvuhLm0+qInMICqoplPTksf
apzP0aTXdlzXZDu9jcsHBgY6zqv4ZmWGk3rkAGSYgADnxZdq505skr7sfKwdOmF43aI7AV92zcFi
YCI+tyURb7KW5qIipjtD/hC2QVMp1pFDOnlOwFPsTZNPtVVNXNcsrkHfnkqp+LBraU0s3XbgtzWJ
um0ZWSFNOx1craE0VNjHkHcarNFNg/myJRzeKt9aQdwRBLJjKfYHMT04UhKBBhviKZHhhS/XFamy
gkF6GzHV1lifDO8aGF51atwPFPNyJkVUiFkZxh89USB6Bf2bUsuvuJChS7e1u8R5XgRnU2JAZ/tc
5oyE7K4wqLJJQiJiRv+mhhTUG/kljrbCwm8FfBYxH4Bwqdln+DPEFkW1yqvokx2nlNO2gdWlBSpM
i4r49hUBFlo0wWetkO+tv+S4tO+FR9pb97t1L5UtqTGZUyAjuaVp5QvNdX3Eu+hLGBzbSjQQKr3g
bQaDt+oEEdOeQqogkjDYpVQIqUoQkhVDIdSY/lSmKXGAYwSkLVorNRhDQeisvabYYUat5qEEUKLo
ZbCG8MHosfHf+ds0qZomOhhRCcMmyBegZayysHo2tf+7JLzPyXxUtswqFHpsmAuapZpwmuEX4qny
dmzdfBp8PprGu8Uy9iYCS5S9SDmjhphNUVvoHHk7uDd1kWKFDy3HTcMPz26/+BD3c86DmHnT9lfe
05ypJxBnA8mg/KFgQ9g19NOcBUDCZPBO0uCqs7i1TawaYDGL3kuWdhLuRGV+WMHogUrK39PC5kpJ
FIGqDYbJ7MDyrlEhUBCQCFiJndard26Qpk97/CVFJmbodKB4R41xT8XM7jwjYx0JZolUPiuLVAj+
H2iIjNpYHI35OKinEDvj3M84ZJKJPSajujZjjB0JE92DZ5eOZMU1NsVeWfdq+zb2XFcrIWEca2Hu
lxWzlNDHkyIFmJqL7JqWwQEwn71wsdt5cNBo4WAGbOfUz+WfoFU63CjKy0sjsRxCtcbRqcyKMNYP
hEFmrcGoECmaXXEsP4gfsaXtudj1GnmcZOplIGWUk329jJmt76MY3iqGEco9xO9Wu6MJYNHh5UJk
AstCWUx8r3QVdqhvlE7cFDyLcMmXthd1O9LoHV2i3XtTuLrTW0J1iLrjvaVWbReJYS8zBjz83CQ+
WTp/6DYjgtLOVOpx5wL7WaJKokaEGeVosv3mZwypXWCE5ig0MCuA5chgKYsEuDL2kHrdo7ZxL6Rx
M5rGXscoeLGUML7nPQXj/I/r0QUWMPaRsU1j/y76fEF+Td+gymIYCkd5U2Q+uFY+x3X7SP0kvw3V
W55bzYxLSruWenLMcqOFz5zBrd8oHHmpP1pqeMnWVRriIRpJwPgh7vHcs0HnKfZSEmD0Sd8tI7W7
51QRzwJaUWgSl+ZAcuhqMJ/QpKxpqLk0MostPI8QBoHKD3Nz4FS1h0d8ocNTmpmd8YQQyYsqZQNS
E/NwgonmTwi1avYsnCnB5/KaSeFOxcyeuVQKJwL3Fju4b5yplxRWAcjRvYfLMAmJk2Z0ZuHMAesi
lfQsY77HoBBNE7gV5D0ejC4RzQO8UbreRDUU286vwcApP1Z4mxlWjI8O/v1MSJGy7Qw20PXEq5YD
p04kezGq2ZcUw5iERbv30uGjLgDYCqzTFM0BkDRtLVh0QdjM8f8F66a6FG2g78OuOtRWDaDGmqux
/T2mEgddBto2kTviQLS+y1RWzjvZ4jIosmu06JGKZIofMWBiwq81djeYCjDsv9xOr3A4dhgM2KlT
6QfDDpbwTpgt2VCcpXIgvZNCx1gbysYqsjOTs3+/I9jRUfNWbqPIxAZ0NvDU+pDP08xDNPLTzyhv
hleq+oPj9r7HckexVtiCNcnV/o9qAE3mZvUlfRdj1u9NA2SF3WEFaF3e6nKc8FavqGrPf7OSASCQ
muKhwhf0zFxbJ7anbBLbOtdJOdyRHKFK0fRE/k7JP32mcW2pte99I/2g61aGRm+9r/rammsx0NCw
bI5ww7t5HoMN4vqLnm4SA+6QK+BlJ44VTWbePKDllBAGy5q4R7GybkIrOaud9OBYYkDGlL4k36qW
QC0XSYfqkRXUyBGf86aavhI3LssQ8C1wy4a5oC55xJqZ+vcafPSSdBQ21UmQCyZj+kBrnINpEev6
KGtbD0LJ3938/FkcWTiTf/6LovfYlbmOcvHCwdzhZa4mUzMuw4GmN4zO2OrEq8b73OKBjiYzdDbZ
ovXJIJ3W60Zqyn09uaa9JqK8uVM4vWShsTN+3NWB2m07nQ/Y9F3tJ39kMUhXauv0bR/WuAvVDwmD
wBZfNXX3DUZuqu9IDrercrJ425PZe5hs34VpE2yZbjT84MFkDPdwiHuTVTzHM97pmMexH7Df546y
8kR86OW4viYos7xi1cn0zC+6rawPSWELPFnTwfi3m1j1OA9gyiGHZ9Yvxvt+N+jYBko46K4uszwz
o6+LIr3hKD+DHtpPRZWfXgJfQ6Fn9j50+PLV2hRHBKGPyGfxF16qPCIwBos2cZl+Tbb7YTLgixwr
vjWZ8qPJng/ycSVPhn3JFJ/qZOEXsXcwCwzThu/S28VivyrtRDuZScMv8Uz9EqmXzOBtiBomOymV
AO/ggnmfJYysyBBwaH0COJSv2ZQvkHJmmMlP6IDkb77zCSKANIk2HW3QpDS4+fnqv75VW0VxWpGj
vPTJlQgPvKOzlearwlKtgzHFITAyQFjo6LTvs1JszBSgrEV0gvhuMffehZgO0FO2wirFWRrFUSF0
0RG+yOVg4YMEoxwbH5Dmp+NmoFgkcwmKdmUYb/uB2CplJyNnKUNfvoJBKje+T2EKdtI9+xbYuamk
L0ARMrUhIWJMUZF+Co30DK4nTfyL0gtgH4+wUDnnEjIdxPDKp+AJJ7alQRLFJZFCuKJeEtVCdyWt
YjcCw4XSvVIrNJ/7xL9aBeN4D+AO+HWPi0Bva7Ow4yMMUApiGnFgKopCG2XKDpZ0DGDhYmY8hWjS
KU7jT8GaiITNMEVttCl0gzs93Ur1wpviOIJcjlBisHwF/F2AlmyGIwuuGDkeYwr0MHLB1AxmHpZQ
//Jw+lCz517lKQgk28IBSAoCPh+9TdBDbKxdegKbhAYe+auaAkVtnl4RUd9K1acHhhkkeCT8D1jf
MQ3bivpbIZskleYvQ5P7BRj6cINNhMKmhCS4G/GJBjYzJZymqFNM5smcwk/jFIOSp0CUTjKKLU11
TqewFPkYAD4W4RTx5U5xKnMKVoVTxCrIHHmKXOlT+KoiheVOcSxvCmblU0TLmLJb8RTbGqcA18+3
+hTqGqd4VzoFvdQp8gU3xcpOLLPiMHRatO6BB+3SXnp4WcJuZ0qPeXWhnxOr6k9l8wkrMeX0pJQO
5dvRPBXxsLKmEFpKGs2bYmlc4etFiZc/myJr1hReM6cYWzEF2mySbe0UcaunsFs6xd6SKQBHzm58
6tmqmaJx4ickN8XlONTdDfJz+RSkC6dInZkTrhvZps39Rt+axkDzWD3W70na9XPKpfkRjHOOhWBW
3UBM4pnucG7SWR8ajbynWxs1Sl23rvyhTrm/0KyntGuKR6Yh8tzLGkVSNj4vSnuxl1QVMSB68U7p
6K7YbzsxNYvnuGVgiQ35Ww1AcNj2BIKgeuJuebmyShsrWEJsu/c5zLsxWlQ+JfChX+2x71A2Y6Dh
JBKMipZ9jkhQdawIa6MJocMP6qnddU4y4eCqabrTJaqFG8+gQcpbRu2wy4CqiDQU69SvtiN3S8vu
A0dMxR7uxaiLZZWKrQZDfxsF8iqqoIrCrlBI04XHrOyevAVYXYx8pXtJtx7GoWC/DjWztdW5VqkD
yyM4JLzun6kH+WwYJAoq8gLXc/AWaifVjgHXxQzd+oE2sVD2qoVulhs69uD+0kNVw70+eJOhoPcn
RgR0RoXRp6lXIE/roxxDTnOxGjGkgafa53Me5ill6/4wAe/CZ9rHjml60obmpR9cKYep1L7WVSU4
4tTUSHhuv1YoTZ1XZib2XineAtqppToKznVvbSvAgU+gRjXXnjRzXL+fy5XA1V+v6Hh4RT3gSw2P
0bxVJ4lYBTejN/WqR+T8YpPKBZGtyEPvaD1rJU+cRquw1lqF/yky/HVYeuHG7i1lXXhU9mnlGKwx
XEr5SAU3ecvtSFZ9Qb4I1YwtJNDghEVtl3AkmsHjO4eleY8Fw3pYxmr3h09Wk/pAlTbp3PsVvGkV
9fRFZda7nxvWm6Kh1eSH2FNqdGWgCa6YQ/k3MLTjItdzLidEH+6Db0FG6XMn0RoZzclNbzpJB7Dd
nOhHtd7jrSn/auQmQU2O7W+p6//BnAJEaVpX+JHl/+D5Nf7s+RV9k8pZVveb4JmEL69DIiRsBeSc
Ez8VsYCpkvBdVehFarXFUO1VDA04WX4bvGMw7dgcKoC9L//ONP0v7pUp/sW9osTJNjTVME1+5p/v
VYFvneVLQjPpj/I6ny7aiETPaot3gqg/FZHpHwPKlSwy7PPZoiiv8qW3PrNk08C7uKpH7SBO9q0t
Lm+Fh/tOjzZgLetpAHNxL0apXiFdNFv3kJrqOXmKt+Y5POt7fTYpIai82S8dqBgNHWTiVkmDu23V
ocHm7GpMyepWAQS7ms71WW2gZvqHMltdLkSYbeocZ7m24Mq++/dPiWJhNP+7APXkzlZwjysa1An8
3nz75+cEr4FaW7bebMaTeum7XRrMyuzEP1O8Y1jliH4u294MkQktCABEQqyCgxg4eWWh6NaVhASt
6+z08B8Os0MFaxbR8FIgHzbIiBbPz8KahEUOdTryrrnRA2qaTl7Bx+NQcY7BhBMpy/GsHgB+cife
aNvqdKawjM63bfioORF9y/lRIbz3maZwzhYFpBRt/2GRKZqN5tq2DjsZcWYfPIPPsTiIt4zOFZDW
QOkdWGAQthKq4reRvJackg4066BqTF9nxaAukufUr0jNk3uRWnt1MLQM6M/Fc5eYlcQteoqvCvvV
9/Tr5VN9r64guenaPQ2PFWLZkyHIXrtE4WZ6wSte8PLulXPj2VxKNORGZK1T+zm7sFw2D7g8APfF
ITJ25IytmYIkbNJDXYfvGfolgSy0TOBkG6ic6JtYqdA6+eSDjj/YKKCXCi3URxON2PfZaKQyWun4
SD9KtFP8TPPo5F9SdE+HldyJDz5Kq3tkJ8PzLN3V679/+6iG8i/ePiZKggYEgOzBP36k2EdHEp1X
9QZy7zIbN8Yw7KzmYX3E4UdqmG8LVtw3npbP4Vldu2N9Y+78oChhhdN/zXnBR1tjAsUDvNjaJlgO
zSnYKs6GXweYZRZdhJOi0N1td6F2B9JFyxj9rgCd1ypHodLViAli7jkhMqj6HEBNir2PoIDp9Z6/
g7AePoR1bS4KWqGP7/PCczdLT/zcSU28GSiLSbQbXwVaY82KHLFIzGtV/TRrFds9MXMWk1XYKhJ9
KP6iiaJsE8KbnEHeYZRCz02XbcQkclJ0fWwf6kt6N7RTQuL5kt3Cj+EVPoqXwntbORXRTVtL5gB1
3cL1v6xtQJoVhwbaCqV5coLthexaI79qXBdvHaF7IoIR4NNl8zKu9l3ayZfoGdbb7tv88n/Hv618
52ITT25sOTmK/g4n2XdrHGzrcwFTqtk2v2TjI0Fk6TZ65wSrDuE4f3jiYbMLnwRleEnEdvutfjaW
4XSiWP6GlrQSM1HTvOEuQnWVH9JH+nCv/kNyHYUlqDfX3dZie+SoMdxCioSIFLya6DQ9ePO9eKlX
Hq6CoLcNXrSlZ8lved0m7yUwN0ubYyblPaG/pQZzTMvJN5ZFfBwfD4OdWXzvILS/dcIB4fiq1E//
UOwSRPqGVfljegKGGHf6Rbq5EEc0V80WgdlgoUQ6YAOIva0RbUjnifYOuMsk4dFHRw/lSUsDHPA5
6S8Cg95CBwI8r2XtTBdKg0lvTJd2yiCPEc237ZnVVsqq0EkS+ptaTAH+wLTZtVPT6f3m899/iCYq
xz8swSRjZJMMj6wgber/wLBg5uebcdbwRHhUy9oFImOrPpE0Tq7s4Rj68D6rEoqE0HgXDt9+ATMM
i08wJguTiZb+Vt7re9ji48XkzIupHCKn7GpjrbqyPT8xvkdYJzG6Ag9NKqSLC05rJecD0Ggx2PAV
0zR4CFERXpMSkwS17NW9zOhaCiAdu278VyjLf7s7ENPVP4tBVaVTeGm65oiJ26EolmIRQ5L/YXdQ
upTeI1gA5hHfWKp0Y3YodAmrHUqa2W8q+P14l1WfOaMRbfqVVPRb6aZwNbXfsmt5Ho4G6rVRfNUT
htfiNMvK27HyFlcFi4S+ry4S+ncmIxExUvb/w0VT/Zf3X5FtXi9hCk1TeXxfn9eAfS8Elf+Fp15N
YyupN15tzqSbeLNTUrXiu2WODpkscgoU/5lkG6vkmT0Nv5xVz5BDHAgggf17NOfWlg17mQFdJSXY
UcdU9ARQ/v376l/dTS7rdAvopmloQifj9fd3EySPkmdFkG504suOj1HLONDVgakjjBxYDfp2kfoP
4Wpip9kMdXem7k1gqddBJ2Ky8+ToktnhU5NJRv/I1JxZtaVcYmeBlEBE1qgBGmBhR40Kde347+8+
JJh/epfotiaIoOpClXkz/vnue1GghfqoxxuVsdm8agtvEe4J7FIaxyrCDgmhurcOUpJaB2JJ8LXQ
FH6++/lzVUibAJciZE/ju2nKGJMv3WQ6BXGjyR4QIKt+zX27OlKBtMM6WhBXVYGLTP52vVXN3c9X
uRmaO02WnCYPug0GJH3vVqMOvZqvkKwUile8mvN+u3ObaGBracQrwDnzblKUe6TlatKYs505Kc6L
APG5Y2qSTWq0POnSMeclVGqz1HbkMUuHxBPeKaTsyhGTrq1v2uQT5G29kNl+5jkpN8hSjK3ZSHFe
svAmB3gmbHbUQOLYVcUlV5Eo87sV7uF0UDtqkdHZfQT3eFLek0mDVyc1Hr/21IeJQt9MWn01qfbW
pN/LCPmsPVBjJ23/Iiadn+5aRP92Uv8JyWAFsCdPwLD+96+6+k+LIZwhFkLbYC3UTX3KLP79m9aT
qMrC5htsRPxepLRFy+vKYopvVco3e7209heZ3X4MQ1QcO2lPOvAPLGkqAObWJA6hXdSYAjc9V0EQ
yu1NSbV8EdLUfAwnUqjelQPuDr85eahvo0X8PGT07Ko+LQ5EWv7Dg/mntzB7azbPlC9PaUta6f/8
YGAqVoXnNXQiHkwL/d13+wW7YGkk9AYt80BQflGEarExmkre5gYSuIihwobCz/a+oOiqWdbpqyWV
vOyP5QWc+sfwy3z/vzu5/x+9/Q/RW0XoFsv7f5+9dT5LDhVc0v8rrvu3/+ev8VvT/ItumwoFE5as
G4zu+GndH1X9v/+nqf1FMwRGDE5Bhq38/Je/xW+F/BeLiwSmIFk10QdlTqpVhpbMUdr8iyF4/zMQ
5AojTP3/JX2r0BL6p1WUwC1hXqHYOtcp2bLZZPz5LRgpbA2jyIfqL6sP9MKl2TWObNXdPQskTKdU
K627cixxS2xrAPgzatuSVSJHvzIt6o6mz7SEOiZXxwtV4zxU92MA9Z/Gz3loVR8NzQZ7QyXnqIb1
foh67NqZAaj0zbUbsm70hcxLQCsO58O7PITJskXrmwd2Vp+VoWuOVRKxeEYHGCn6uiyVdNGrFDAP
sTqdFVvS9VbGoKhjH1SIdo50aIKp0HKGSNBEu5ignTGWw7oaqSaubArROhiCPDZxrGCa2D1CsI6l
pWpqTtm+oWOI5Fhm9AN+DYm9fYq5n5yUTucYHMFP2WyWhZaNB1i716am2StHq5m3GW43/AjoNcab
xE9/1SXTsATnfWcq6Yl+2P/D3nnsSJKk2/lVBtxbw4W5WnBxQ6sUkTpz48isrDLX2lw9PT+vafJO
NwkO7pbgAFOYRtdURUR6uP/2n3O+A4VkKem2lrpuMGMvLUSksaY4BiZwZRGAoN7bZ2k5LIXfdU31
t/Y0MVbKwKn0u4e6HNf1XbiUhXsj+zSX/C+itO4+ewAQrE4oWPC68pSWFI7PNI/TBuUBz9a/5FJK
btBO3tb0PxpLYXlV3Dgx2FBNkzl8cpdUFeXmkjv/MkstpedGX/mrId0OtKFDHj4VAaLM5BbIqiju
QeU1K8og3ky61EnUgheBONBMmJkbF1MC20wX1xafe/rqqiDYIgW4eCsTyP/S3kmN53Sgwd2hyT2r
OVE0xO9GOt6BsxwEYbJVFdyZTqVOstE/w6Sn19SFPkvIeJUAiuBhNIwUVYkfOW3yklb5caJeHvrP
Dq10YttlPsXJPW/8q7HN17JJsVUu8zFpISovqTheyuvbmN0g4TG1discrrLYDz6at0vnvTUXVIwk
4po22tlbGt0wSdauPx8iD6BqzMLSIzmkApdVYOM/0QT37jow14sIv7BMvtvQSu4S3XzLX01zU0TV
hJ5A30fuGRBezHOlEPfsjlNKaCkbHr1GZglOpt/dJV79iaX/GscBYfQEUajgdGEi8c9kiwwf1GNA
u8AK4vUvOrnwK17A0pFzJDleV8mmFT1e/bQ4wc/BLxDXt8Lmuda6er9oM5HN4oZ253uoQtesalAH
F85ynUVXqfAmhfLHgK62k3AzVjJ2tpVvnRozoSw8oUA97MCzBEmyCXvjaVQ9J4b5mfa1e1PNDQ/P
4s6nJo4Itc+ww9epzz6weqWnCCfYyjD4wrWQpBOb3lYp3GvAyaV3fOrB45uMulJ4MLhMuZdgA6Du
3aWKdeUZq1GTuKEymV1uWv2Sg26fZR79pGu+fXZ9RCFg+veC1P0eoMBSUqYHWpXhiBUdLe/kOgsM
vvrJdkSzDWdCHzElUZCHfHPbIC+sWHc+quzZN43qZqAOcd/rT8hB5X041DDXTAoo6Wgnhw4AOguv
U9hnxzma3HNUUN/k0Pdax7V14yon2+shCnZ45J8lVz31fvqhpdTr0nR6aV8tu11L0UqIK+yg+iUY
WOqDBi18sD2LXfeCbkdWK7YSY9ipZsUeV3H3lC5CSDi8h1kSvtapugLfJTmVvebO3O1iED+ULxvu
KZiME0W9yWvVd8cwpYeK4cO4AYYS3oyO9ZOYW8/XYhdLobd+5T1Jg4RFGN1bVlWfUDMl34/MQD01
qIAvx2rfA4NgyZCzEpX6ts/B6JMRTC/+XLlra4IEPfhNtzd8k9U99OodltR872ifELGiEtINwqUe
xl+PRd6ffe5iq4aH391oGuemmR4D/LvntrgHqOjthq6Jzrqh9z5zRp/HRrj1RWTT6sOkaabw0kIm
8QHDoVPDexgorlSKbUWcY0ZUPD/SCGKBnj1+pBEd4uRt9Eq61SIbfVkye4p19OZSTU+rDUyXqLAe
61s91ADdDUFk35Fvg04fOIHCvmbeZo9JHhUTDmD2H7ZBpK4aQPUTBV5RxSBXLqyeeIKOY0SeXmVN
/dXxLFi3iQdEf36k14u/WLPE9DB66NDjI0q5/4e38LrZafTh15JXXUsF/Wf0/F+J+9F2TbKxMsq7
88nYlTbCbzEhfvkLiYzKuS2PwhnpVL5YTlbv9WRzc6xQp7xGrfVQ/QKeBNyJwFN1xFaarYM4fyeo
/ljEiEicmdYWieotFDwfL4O+cmtqt2Da+HydX3jLQDga6m2czMcu7ppjMzrPitMJ/7Z65IlXwpBl
b3ZLlvI9Jsw5GsgZwGZ3RQuJYAqWxc28VQnN9OCF116OZlUCoQYO5dPg5wjzs6rwqIYOeFuTxcpM
52+Baikg/ff7korCVT1M836q68fWPA9RfvH6NxnLW1h8q7bH16FqKyVngMFbd94viQy4dlp8AknD
YtYucVKkikulmB8IPXMGV/iEuYNNvOnlbNDUm1mMI89Efh4iG4M9pPJ5rwnVJv2Lkfk/cqe45o6W
aw6Y6SajwBH2F3hfZniwfUhfThYstXf2TlVWuMms5rUTO9MdP+uh7fBU0XNqtovAS1i3ViLece+k
2k0Ub9zRLE6AXrZLu2bd6CjZWzUa+EwQDAsVHqPeSME52mkFm7sJV5mZfzlICAUVSLEHFyIurrVN
JSZopH0c/UQ8L/nIplOc8OTvBiL/KD53Yqg7VlgYVvo2pAhm7C7iN7eOVW9sFoBH8gnd0/bPYSlu
I5KiG5Y0WHIltQn9ACKI/ttbWI7IV841MZHfun4AfNWzF7IW7ybmpzXEwfeEUKIfj1fMws4lC+cN
7VNuR1S3i2k9AdR9lVX1FSal3ohscDYmXPnCj65T4BBSCLHGNcTsZSl+MiyCW6CJM5lHDqIAMRjQ
sL8X9p3Vjvd2W0U7r6TPqczaY+T8lH6yUDghVwIxznZFwmJK++mRqXpewyh7Y/5MUNbUTZTSZGYK
I1pipLSCxB10FVAIfS44y5ZEJ4QHxLT3HqPx0VNdsQrA3WOBFZjxe5iuWfMtRlrKRrglrf+G+iW4
ykK8sGn4KwnmHizr1gmin80wz3j9nSOOmrtQpt6Ll3wKPabbCOlxQqSeqCff2lM3veMR25CFuLgh
acnKSMYDiWJacitxTHr+vZ9mhzGFlWnZ0PbCtnikMZla54HhaJkaRjvV+ELplk3CeBOzSap0sImt
/CRr+gvswX+WFXWBCQGljB8VFX3ZQzL5z1l2NdzRXHto0lSk8UvGcL3qB3VoFODtgS9srouYmpRp
IwrgYBN+E/stirNtn/2M6O05l9Bq6Tf025sax3qNM3lNJhNPJRa6aNLTuaWXqXDINNiJig8F1bX+
1KuNnIiG96VR3lh0wqWNemFEjo6qyA4drlTHKl9KMT3NDiKtEzm/yPFMmH9i6rKmBJAjmgydWJtB
k7fVLEcxRS3U8zmrnuRKuw5h9vYSVqP/FE3TgUQHJZKoS3sqD97jIWvOvuL5n0H0wxxAmVfnukR7
a7J4nZFuvERk+8CWwaWQejwAs87PMhwwoRFOOFKZuviLw1PUWtU1hn3RfDehKM9jT3z2d4aWxA3u
Q/BvcZQdJ6XMU+tVb7kNU3XAYHJG6422Wg4G7TPmu5FF8Tux/GtYj1TNz5IwZCgAp+C+5GuazFeP
w80qEhHFSlyvKWUu+9pM762Ck0iZ2QbfoAi274wMljoAyWpu5+vKDljpQXZYeWW+SfKxux383Nql
Ft9rXGHp3spL5F4vSi+AKKm87RAYexziD+1GvtaZ95blM8aASCdPWgACHaNTryrSU3NeMxwBDKXx
XN8qs7pVIPX0aCXACyyGG2F8UWs50OzgExXtDHFTkhDljuAfRk04ec5tB6pF3Jxnq44hw/fjCz1Y
T/gKyTFouOyZEYPVxFM7JNYGF17EswBfKA9cVonwQ6H8Ko9qU/GBW/e+cELrHpls3kVScI+mWEb2
bb6ZDdPYNCZQJdpiEq5i5zvDaHp0Le4t1BjdwFikdr5sOBM6s9qWeXsf+W69Ly16tqJIeWs68Lq1
JFzzMdjpgyWOjJrpHbolz8pKEIqfVXU2eZKtXH7IB4rZo72U3damLRjfACNp6vy+/KpDmcbz4bdx
eDtXOKer1ql/tGrmdwC04yQCkoNL7Khbu3mgwbteWXa0Lh05PMnRtPbpaDLcGDiYKfIOtuT8A8KN
4cfYAmtJzdK/iXPD3xC+e816I7g16wCiVkHJd8O6W7l3Tbtazph3hVCnrJqDS1BHNtz7JTXMasub
AvuBgLv9EA9QeeLymw1muGk8v7hYCb5Q5Uf8cB0+g8zuLgoEAF28LzBKASSlsXN0+iR/7R2wXVVw
NiDVngM66NZW06nDmFF6xe28WDudn+28dnav9Kpw9Hf3WU+UmigezQ7TPV47KIjjLPdj4k3Mzj4C
g6mwg5SfRqWh/WJM7YzexvmXF+tY0brac23si9q0jypFhNWpeOQ2ZXyCUThJm3MSqzeELGvsSZjJ
5OC04UeTcoNjI9fdWrLsyXzOu2Bkj5G3rvFee+KNadb7biFTipSO7yAb3X01VNbOxUpDFNIwgb9y
oq7qudlqRYfc79D3GFbxPpNL8rsw6vOwZPz6uLI+As55GM69r6BENfa6GTGtjAocg0JcS7ysEq4i
LSXuU+7O40PtPxcmHrhgvC1pH74t4yHF2yTYaQ5Xv1D5BzmF7Uin1AKJDV6tbLiqSFY/nak4BXxO
b5Grtk4sL/SRZ6AbPQaMoCR+FMRlddNXHYVhIElXpZrgteqA+cYMywPPCQOnXIQQUV/TXopjNeoX
DDs+JfSlx+PCYOlLGytfoOYlqoAik281csc48ch2caRT7hUGKn9gs3MujBYKZzX7G8qasWwMtmLi
neJ7vlEYWnq735s8ffZGTjFBx13oyZNespa9b7wlTfUzr9zphxUZB2p8ze8m4QiL8em2DNmU2IHV
b6nVqFYJPVUvSrD4JT9tbkdsLMtjoTqEvCQErPjSGYqoG7YpS7l6E1NVyweG+wpDj8m+q7QPdpW/
4jfF1tuF6qEQ9UM5Xp3Zjn7ZetzUP7M+lVhsinEHXTXj2VyyzEi79q4T2W4GhHjR0oTxg6RyV/mo
/4JN+52Hb3tFEyEL/2B6t5zoVs1Fsg/HBF2+dZY0m7q4im6XfigPIm/Us647Da07fe+LwtzTWKT3
yRBhG7f6gpQIehIFZvVdFhIlgOT7q1Z7pr7hxYYfsBKOKzjhB4cJBMOWNJR5YJIf9lZZ8Ymo/QRH
Jve6FAawTeFNkiyT+SNrg+hhZii03I4B2CzjbZMKe89N2GC1EXLTzuKLAZppH6I77Jo6R5fOaRQB
KI4iVw7u0Z4qKswtdum48ExmgWI8loG6BTt5pFevu2RYj7ZBy/3QH9ks+HLe4LUhRBwjh7U0Kt3b
Xn6u4HoQvqKZ1coOC+v7LvRr5mjE/g6o08aC5b+p6szcuW2UrhNX2Hdpf+Dzcu6bqEkuhu3et5Oo
7gfWbOthxpapB4uVfondm/EtXuHYwmCRFMTucJp2ZJgO/gws1IHYvfOnEfgryZuVNdniGd4XYV1j
2NaG3W0rpykZ9iYgoXkQHTom+5ViiXkWCQg7ClO1EvS0h2Z5RpYMNgK+7OhP9rpEfdvrTLabmh0C
dnTTv0UPRUbxO3tH37vD1sdYksdpcya+Q7FxWwc8YJJjMTX+pSDFD6Em40G/ZMwxrobsMfe5jrtn
QWFhrca3GeDtC5kMdjm5do6NbIPNVLrjoZZij1Q9b/1EsA1sXaoDwnTr02vM/LGm2EAdLUeW21Lf
Rpb1GqW2CQrxzOG5uw2wWLM/iorTjFz70NbvJemiNQSbYlsZUuAe5pdm+WUunRyFFr+o/W4OTkqz
t6YeNCoHnkJcCE5fPkYAALVib0K56Y0ZkKctLBaKtqJ53J8dFk2Le7bvooUDly6KfmvsLLJKO0Cs
R+0HBeuTJDmFDB601LjdoRmpp8vzjIRADkzI6IOTnRjfSKtUOGnjNR+WRm0dVxwt/ccMsOQ4j+ad
tvOtYal57Y90iqxcTJSH0O3uZdYNl6Sw1zNfnmPdyh8+VuP7CkDbuljCQ1NLu6s2vfLW7iEXPqaS
aIGwkBqxA+MVC1419uayskiUd9AFGwyE5Jits5wc4E8CU3HMf8iIUpppeW1ykVOXbtUu8Tvju6M0
Mq+q7jwZ3JjAxawA3EyrIrWsm8B2v8KlGixkGwRc1j5msreOttt756QW/C7GdaRC5TIctx9WV/eU
MCzNAd3wpYQJMa4YSc4AWXNQPVdezZFrMHz/aC1XTZDUxgtbNNy8JuVmKtq5Cx2EFsWVKobmYlPR
9hpUfDIztpe2DimN7b190Ub+hsqmnZ01OA2qvlxLYzK2ds4OO1DGh6mqL1zExxn3xAMoUsCcXsbE
7p2A04+7OuOOVbYAIeKg+5pbwpfCLfQlmGDLD13ZXXL/sRpNut+xj5lueAdRuj/JgINY1Bf1LpU1
Jl6nZjypy+nSR5yRm64laySn9MR9n/hLZsKAp2Z3tzLgK9Yup4zyXumifwh83GJ+3dwNeETuKASP
+IlZ1Nuyzxm8+D6CtbZxrTa6YXfqYHY/0IqesxYuMcDG9ofDcuBm6oLu8VvBKT8Udm6f4mjcQbop
1gpM1s5SoXup7D19yb9UEud3Uy9gr6ix2Auy0E82+euqHMpHSJdPrPOKx6kMTp5l4O4MRL8ZAybm
3KoevRlkpRNVTBqJwjc2EuIy8tH64ABBZjb6tvJEX7og9a6VacqN2UNZ/v2PU1QGxHd9h8spjHa9
CutDSIX1ezdTaDfYN2p5yUTgY6oJnn//Yg3+1jrnFO9dVZIqEgyVvZkGBmdFRJN9yjRvXKEpuc30
AA85xKpA6Hwzml53cvvKg7TBcZxLZIscAJXQ0+ltHh7zAmu5mEGh28sg/ft/dYHD9FOqg5e4t6kB
qI8EgU0rGsY9gjQvwUSreY0g8uh+mVHYcchU+p4RfZ05/PhCqC6vWaXMFUN3AX0Mco03cAQaoXx4
WXthT9rui6F+moWYTlMQP3tzbdyFrgIIHu8Sz7Wf8/lhQtm5zZYEG5QuYrMdln/eXbIrTKLZTjpT
okrX0jrRebOzvV3rD0zHQ8wTz8S8HC4dWLSLTQX4oUa65Hz94F71pLhCwyLP05QnNkPmquyXg5r7
kWgis1Hhf5lVMdwZCcH7jOxg7+HQ01Vz2/WNv9ISpR1Pf7Xngqm2EXwqOwm5Y00WKWwPtKeYYlIR
NihMOc7HMU2I2A5B8DYX5kdXRjG1v8Nl1tK7kAN+naHKM4h4hyKff+J3UFc5hEddAtQPFp54nle4
VYhEoljIrj5Qm/hoL30Ev38Z4FmvOsJS27jyz+nILKii9LvLp/wy28Od69fiNSlx7RZz8yuJKxgE
4C0L75l9dn8blR3VjFY4HU3aS/qynreMpdxSpEyOWtSbvqZvJRidZiUR+G6tKjtXspYHZ2Rd2InU
5xjw5qsgPsdEb1Z+VdRnGTE+cbzYdg4feilqegkhI/QSZqRbcyMwhgRHguwkC50cR/dgo/IThhqF
rbcsR9K1rrldVyMN8Y3TMhK5XEFV3F71lIV3s07eyP1GFyeByCNsHnK6grk9TbTKMbJRZ06rBrh0
D1+Ep50baX1IkQ57LzWewniSD5m7hEeQCi6ioUxschPUSUOwxhlpUDtKgBq8Z54/PUhVG4dN0mUA
6YXLoUZRac/vX/X5OD24RhLuFFIc2Q7WTk43bDtXvAiZC4q7ZbpFNwK1bw1U0wWhPkZJdRqbYP60
JsL/FQ/Jghab4jrz/HqhamsF4ri8c0fQn3bavuQmU4BUMt3Flmg3Ss75cdA9M8hgXnwtHoyycI91
ZUK1pACbYsOV4TrMfhpqimEhHgStd3aFn55cQ+td2LcYaH1wqrGVTjtu3LeGMuxrrN0N8WhNXcGo
nsuB0c+PQ1Y02GypaMTWbFr3vu9mJFrTBYiUhMeQ5kY0gV2q2VKLoPyI5lqs6dU2jylps7Yyhg3/
BPYYpOSWfR8csDoqmLt9XCwk69K6AZvUTdwJ7NICGw8dckicgzf5d1UOxLaf6POYmqVH0lkaiHiQ
7jk6Zbu+C76B+QsyZ0+NWW1sWVdX7UpQRtaC/HR3aAH11rO4pqNJDdwqWG+WjTY39LhRCERAZANB
D7eqDWyI7VmOmrVMKn4JqsCLnPyQJfp7wC9UpUb/BDR6Yr9KM27R+dXeaylmimVAU4qjbj0aWFdK
WpT8CHLS5URNQhkOYGEyqDs59+Ur3EPurPQSr2aUoX2KdZnn/gyaH5DFXiTJyxT6MGIN58dv48P/
94j8O48IeyQPo9//zSay+fxuPv/xWXz/4/ZTfTb/OHz2P7P4L66R//Wn/Gkcsf+gVs3Hfi896WL1
wOn0p3HE+gO7iMSsgRjnE/HDdP2nccQy/sDRB7bdsWklwVfxn74R4w/DtnCbSMP67Sj5L2Hb/+4a
cQKDhAQsd4NXgjn1b6kAHM7WyGkk3C5l0Q7b17qM166MOKvhuR7lv3F92X/Niyzv38EiY5KH9Ewk
Fvdvf5/K6SSo2NtsHZyUATesUTubbHxtyfXZD5FpAZgBicJ/ixKmAVnvoUg33SUGksiFjijyGti7
ZpK7heprxzjwkxvPm74i+40sKabGfK1QzkWLWVR9uoV1+Jef9v0/zat/SbwsFPv/9LT++Q5saymj
46247t98a+yFysDNa7pVI5zdac26jIx5KtGF7kYxPCaPA19qUzVbbtVrD/i127g7n+hEoPoNZcMS
KH3i8hK1Q9T9lbLovdMtudUVoIVN6Op/Y05Du/zfX7Jv2XgRbZcfMgamv1qDcuKFIjDIOeBNYGRP
5LFXsbogl30I7xD0bUV1a2TwZE5Q14hG7iiaWY9Demqgc9Bgjfw1usAyoO0RtCNwmrBSQjUvPgxy
cjc+OEm0zbBjKV4v91BTIC9JGR8JCu7Az5/8JYVhF8OHFf4afGpKh2jbl3I9jNACQNy5LWAPnho5
NgMOCEn34WDg6TpIMgp/uE+zX8mg+mZiILA5IlnOjVGLTcAWo2LRHgb9TnxZcKsdNrjUL6efjotl
HRI31lX0IxiaP1XrrMMo3zhCbmTdU2nTr09d/cAFt0gQxEbWEUCyZvyqGXSHIV1LV97E/biPabya
KYALLIj1LBtoledUpDpqa6rsNgUzLQf7hC8ks+QBtW9PJO4kHCa1yD3mVv1otv1dxQaF1CMmJblH
PaE7uNxjYAptdNP5w7DtMx23x+VFFRQ8GbRBS16wT7tQ7oUnJwLMLSG3hIA7OPZbQ4iSBeiWAXZs
7QMZxU020Xevc9rJkuZA0F2G0Hoq4AdwbX+/2tILtyF/dW+oM3I6IPLX5buCVrjyZb82eHsdqkJi
3Pp+TpaMYBDMN1gvJvgJepvXbRCserYJzrxdZgW//dLEsD2eZF4kWLVQ9jx9DTOfZ3UpqxlNPV9r
iPh2+KXqEGmf2pl42iaztwmIZyTEQZoFAF/xZXUUGYlkM/hfdCxvol3AR4wPhu1a4MBv6O/M+ots
n6/uak8dUUk4gPvrgbfn0Cs0ViONqhbGsKsY8jVlt2sRP6bLNo5dYMUXMqlI561n3kmfhFRyfwVI
sZHsGfjw+qgftcslARiSo/IGgYWfJcn/GPMB78oH5Zz7HjyJcd1U+Uc7L303IMFkIV584fmXuAs/
2JnusZvRpVcrfEnkJH5PQY5ZX+k4K/ZmylIXNIAmyYQAJDRCJ25uFrgzIijdWRinNDAPJwoF8Aa4
O6L/lfdVgqTa+3snwuAt8pRY5Fjz0fKmfNbUxNAxFSUQI9b4opxnm99DWn1bKg8fqjXvyjE6eIN8
rIETP1cti2+rp3QJB9NUCZYMTuNvhp5vXxzQWdBGKBGTvevdUNykrfdDRnTp2mEO5yLOa0LeSOjB
kqIqHFhTIISEFfq3QebYUJmrlpVqok69cJ+shFuzn04aNb2lVNrEcz35qLiTQ2DEy1m2OKF4H93R
v3pOivFMu8+yaAE/tuzT0bE3tCqv49Lp3vvAP4ZGqy66eo36Kr7Y2r7rBwgclW0iDab1PXef/oZS
YgKIfvXxXx+I/t+rjuXx9S/PvqXF9k/v61J++9//238U3xGjzn3z+f2zjf4y4fz+f/5zuvHlH6SY
PCpm7CCQ/zS//jnduPwbY3nmMPJISgcxzP453ZjBHyYTgL200piLlRaz6p+2WNP6w7X4oyimcUhc
8Sz7n/24fz6c/9n6+3+Op5qL6fUvD2temsnAsfTfEI9w/1ZJ47aZ6E2ddLtGq6F9hKTnP3nanEFq
4Yi5t0b6wFejGRkblm7lFfIURGCU1R1ZCHqQOuX8m6wGOczFC/6vr4kXxMaAoc+xsQ375t9GIMOh
KkBMJF9LE1JB6kPhCDnmHX1dIbDjYLh2TdFu+rS3T+VYOHsHBC+HH0CRI6HIcTWNls1e1c1fOn8y
4GTgWGWsInHq9tY5Nedhm4YJSIcg+aY2ov0xdixPA+ye2FEFVhhRCwJzo2Ls61ov/kHv+vBm6dmB
B+pPwdnV3KlW6DJs5gVF6mi8Iw3yIaYYy7bLHaXaI+HpGHkF6S1jjeE5xOzBivnIQJQEGd/UWzhP
WahS/BwxSmLE1NZR43Yf0+CH6RP8yS+kYLkAHnnQe3571Jyb7xoque7qnDiAG/l65wayu1euTShQ
F952EhhEdEFx22Biu9zHXVJsShfDczQExD1cW16rxfO8Zn/lvLQ0qV5w0Sze1+yjhVy0GW2LB5ai
sIKVX7F2h4CTn6TKTsdSATyr6TljjZAiz4vqHUhF9+TURrVBbbM3nWcGZ7pf8FgUg4OyOPuvpC1i
qIlhzsqlkc80iMZPFPGI12FgcTsHEj5WxvwRjpRE1GUFvDoxhnf26+WBGjiJFlB1W9X6+c+QRdxN
4JHUhydGhauHQMkHm+68XEc3Cgr77cxBdJeWQfNKnUOzwWQ0blt0GZYURUBfDJsa0NAwIDSqgGo4
2XvUWG4GCN2UxiH/55Qu3FcoXm8xHZesfbtyPStsYDZTHvRiPbHhRX1GFYruc2yw3IOXCyBD7K0N
A7WAsy/ANMOkKteFMQ9R6kY1XbAfxkq9zpZgiBBwGG/EwkOmCtLahdQEceAfx/t5qIdL29nOdlKd
OBkdb0kEib5KdLB9YFlk0qGeQEsQzJhz3q5DuO0PqLTg9qBZb1HHnK2YKlAoaDobJAV3PdZxv256
e37VSyXHqvVqwHBDkD+h5y2wV5wuOnHLtY5YGbtA/Bksl5xFxHqganI4lQbw56TEg03DaI3QaSPa
E8QdTxQ/wPAaU/oiUrCHTSf8bceZqVtRJwtID2uF/VGYSU67hGBitUPfRr5j1gNWwjbtkIASPWEM
gmSrG8y8XCR0f051c5Y2m7QR2YL8LxYSK+2GQ+Wo5jzaBdsqIxsPjTTTC0Nd9CvH98Y3aclnBXPI
JnQw7maP8njF3fcw6dbbJzrMNk3fk+IcZHfMoE2cYRrzzvIyjbZ1n6mzVfnxyU3Y3nWD1j8amTH+
9qaPVAPXu2VVusfeGMKHdvNoXcUa8kSXVVofx8RpcPp5Wk977ANs/CZkKCjO+BmxS/b5JO6lqYno
xZwgi30iTBsTpgH8fRX5xI1iSVcIsBawH5YTLIu5KMPei8ln9F+CoePPikidwdpLpEepRVhh+fXt
Tj+BkSteYEml3cqUkCA2SBCixB1S5Vu3NWLGEZoDujMonwlzPUPldgozVZ2c0s0+fYox33wv9gnC
NdQAyE7cWCNHj3DIcmZBsHrFrh11I7a5GehD7cxmuicy1n3aAnHOg/n0XuABx1oeqZJKvIguDrMm
nA2O/BIODKEIVwWJMf5E5OIQ9mBTxjGMl6zmcEvzrxyPbjJRbFXloZn+dIXT6gcuGvk4YjtHzc4E
e3K8YtVny1X5SSlM8eJzgZ+1UcnjOMbiZkj0xIhL89rPCY8myfi2Cm5U37/BfRTnjuGs5G5eO0Rs
exFoCkH9KNu4y/UnTc7SVLzQZJZkXQCzW1svseUn73MY0Smos0Jmj/A1yiO3uBiCvAP9SUUTRxMz
GmmTyoP6F2oU3lWn7/S7iKvxZ5yDkwjJhW/mrLCPjXDlbRqP1jcSN4vRKLTLgzKN6TbmZ/mBI7R/
M8Kuue2Vb/1AjO3kPaizYN9CqbkHhVw/yDxFNcnr+iB1gHeB5yfNXV3pOiilY2Ng7xt9jp1IBL3M
/deYP+rIR9KsePq08zPOBy/hrOl6R4bdeEMb3UdjovZv09GO3Qfum/H7gMGIshHbd350wtK7Vget
deyW2OGdlnEybrI+iXFhytJelbTCciuYZMZ6FSq2MIW6RhQeveW+OT7L1vCeys7MT4HJQQXM4rCn
KyneVbayIOR6020btP2n2wuUsUbTk512uKek4jVRSCDPpiep9wp8cXUmq9yzUwY/4vEp7nxyvtMa
1al/JgtzI0xl2us0wV4Or7mxbvOltXZTyYEz+Rz1nM48itB/DYaZ46Fqp/1s9tG5GAbvzbMVx6EI
NbbIpb1W7cxYn8/Ot+4yyktMn/Yj/PfUquRJfDZFiRFJx2mTlnQCERs8KymB4zR9Wo2fnJEK49jE
SR+80FqMz6XEUmw5Meo6r3ttuJUNViipKg5ts/4cCRLuZpOqn6Bpx61RoKVF/ehgNA2gIrqeflce
6kuQ9+Zn39ZYVqWiAnVkQor6sIFnhfOHvvpn38jVIXBDXLFwRlZ0cFbrRky0sXqlWJt+BgEXQQ8/
DonmgLaCVWY0X7VOrx3fxkC1h7SHRZOG6GHwzKd2p119Ge2vWcn3BunHajZjd6R8bZWq6gk05jVi
VazPQ91+L1ZpU1O2UQb6rc8xEGj3mkhY+m30XJBqXlVet7Es9zJxYLSITyVTcS5jBz/mU5ndjOKx
C+kApPpZ1wlNGN0BiiZ8L7ZbHPC8sb/Vsj0aU/+d41hvzfEiA/w+UdCsFWHiBfVQWWA2Fk4hQBuN
OXnEBlRkYs+8ma5qC76MH17+B2vntaM5km7XFxIHdEEDCLr4vU1v64aorMoMBm0w6Pn0Wv/MSDhH
gCAJEBpIdKGrutKQYfa399o2Laxgida2BfbHHz/SavrW7hlj7sULfudecEwW/ekUOAPCZZWGMHnn
9pFnHg9RXu67nGE8A/0ig8XT/2j/G8PJqh0fff7ihi3drZ6MvJUuVFQ1PApeTRW/FuaZfACdyyuu
Di+F6nhfP+1x2rTdQ1pSI9beZ3GF7R9Ux7DJi8cZp78nnmIfH+DAJ53YA5TzPHpn2gsux6IXcYnS
G/z8Z5gGBHkBNIIZ0sYY2lVXodtH6OWd5a1NQ54gZs/YB96EGND2Gz+YjkaqL5ekxXGyO9BqY12c
cXFXTDosPivlgSyLO14l1LjnUY03EWuk2peMW77ULz6stE3oteLgNsXBgpJ7akxC7VLhKEirOdMA
vI0b0ZaPaaOczThD8KqX+urgMNjnHt8yY4VnJ+A87BcaIgx4wvxa9r7wAayZ3+B86GG5IaU5LKUb
a3QYq7HpHQen7JdVF0WVWsMxcmmiFSAvSgt6J4tKfFVuf8N6hxD7tFWtwfk+6LH9rkbrgd1eHkZC
tRTn6ekvGQXl4wSr5+/BLQsywrkMP2C3BeswnpqnPIwTtLak5j0CuM5DqBOc5ibzDZJPFxQv+aRc
sZ3IA2QJMHTUq6QsCGqrKOUPKv7edU4v5S7UeUhdJmSxoDEVz1lzG3dY/JlOiXZlhhSXROqk1pdw
c7apwre3k0pbTAQk5oZLwDg82Gmqknk2Kr6n5KvkagKMEq6Sop7cI3tTSio47Xu9wX3m7JxROu94
hwDZBJ46LJGe9p1nu39akdnb3JusDsZIzvG4dqvj0ts11NcO5lDB3Soy8LLIVBOxpgvNfxeixBht
Jj+oVp7p451f6nBTtbfpkp9m86OhbIin1wxsqzE5PqzNwMdaSgIbXfI8RkOUXiahSPyQqiEOEi0t
0Jy6frOCZSEZ1pjbRYPLIC29ZctnIZqnZQxQ9KbO9UCTAnDIsPhv3WmOTyIjmVTDHCVdZdMy72tU
ZGlzax2j4SDEgtBkJd7RjkAvc1GLvM+a9s5NFzNIVlpG61Il4XVOi/SNYI5eY0rEGJBVCTpY0vgr
7kLdxQgJwSwHP77K0tvdL6OdPZapewSANvPCi2LtF9WZIeVrEVPO3ie2c+9KG/Nkw+msrkvrgzLU
5KQMlyCO4IZOTtrc56Abz4LStgOns+VL2d30QTKbVjUd2QhdKY3ooUejDUYE9PBA6suU1D0KbIOc
5WdUpYwPQ1/lTwEDgxVwzvxcRdQFBpjjyc9FDBiDdAgv5cJpeOVqqzxwRog3bhtDmw6KDJMqzwtw
FqrnvEPnZPEG8JLaQz4jpjWHE4sXcvHeK2v3GFvRZ+GM8PB9qMlT6iFbTf0hx5Hfuz9akkIwIRNV
a2rp9lh66qVcSlE4EzqfFsaEI/7EZBMEi3jJsJAB+QKitxUlZruoSpzVAgWWhpEuOyR5q/bRJLPX
0MINseIJYkXFaTQfaKiNP2yh4dpk9HkJcAT40KZ23wQ1x0dcZqweLVjkZUhK7hZV/RaOrv3sKds5
WgaimaMHA8HRSTD26fnVGXrxlC8NS64XTWY1KDPgZcrSa1pyfLcXPf5xHKc6qsyTX3p2aQtnJdiK
3i4vlRUCPspVe3ApwsPlFLcHdtrwaNKcC61LuxfQP5hQS4tbk6DrWmKS3ljKTy6THY8UGVVzuHGC
yt8AOp1ewklln3Tcl9xKs2nrxLeZd9y1kP/wh8kw+nBkC4Ov/JP0VfJRNVGw66mu2IxOgfZaECZF
J2SY3Y0LHqsFps9ElDPu4IcoF0Y+mmh1CImzXZJYO1fVV945MKm1DUVE9KKVkg6i7kYs1PUpslCd
54AuQGTh4DUWlns3ZwmbBRDco+6D7svDKn3Je2a4dA1XAROLsb2Itg4fC2Bqx6ImHlhbbXCIndvc
HcymPFHSxDUGU890t3hopdpR4jW/eQ5wTop3bjacSYI+4nC3RGW9r2OLLG07eFa/BjXocELs6nfy
o3g6vXzcUY2guc5CEAnIl35lMxzu1muwdWJvOadDVHwzbCa7HVrgAoYcb3lNQHPr5XxGsu7zbh1W
k/8RDJmmAyiIH9tlIL2naVSOiOS+x6DxeJit6s+QZPS+8Fknlyxup3Ue9A3LmhWYXVr04RU7ivsS
DmO8lbd6lpGpxl3RO+nWtQd5Rw1q/0wgk/NLC10RPmkF8wnX0MrWdbARvoOVz+q8S0uz2441nBpO
J3U3FOcO29oqxzsx9nDWvYbd27iGrEDTsZ4H3XfcUELAl1Vvp6KU3yJeqn2psB5PQ6CfG54Edlnd
PngqFveFDOmG10MaQLcH4+81YJ9kd4liRRKQjPAlKStx9OqbHGLH05vfjfpO+Bo7ofHC5xF7PIQn
O9qJMmTDUCEU4wSzXNKnxc7GYc+pvQOYlkYg+bgltxjfTPtizaS7bNlJ6t5i90q/GAp7j3fSj0LU
jEi3Lw5zqn2QWViNNGMt32Lz3raj9eH1efq7UE7TbyWz6d1I7egzHrjpIwvT5HeJg5aUsFeW90OR
Ly+jZORvx/lCE/0gf9H7mV0HmGS3uts/eKKGLS9McsS4qImhyhL2aqSdk8DANK/ybGa61nmLPOEh
N7/74bZjBch7B6/z8JR0an4NIBetqqbRR9pU2h2Yk4xAksvEaqSFwPEIH1lLSyLEapDX9Gwz82Tq
zZde9BfA57TANao4xwwHXoF+NkdnLsZt7dkkjm1uHuQi5lOHC2gf68ocdDHqFxfjzw+U9PK5JrN+
AXUe7OLEC36lmbfcYxumfAYoaYj/3QYiNfgQwFcVNswMImaSRiu40r5L24xl/+WGzjTA86xtLkfV
UpXRO+AlbbmvuY+71Ax3070lRpzAntRgqCd0y3S1UAmxb4SbvDuIi3ejqYJtTdhsU/oTYyuA9fDX
aCBId63VmeHK7W6QFGib4r1oWuZcbYNW1FqO8wIoxMH5EeU5SQ0QqpepreQ5xFl2YKwS02u+kMEb
HB+GUZ97bBnpkjl35egS/oZWrLnDL9p+J2ftXY1l40Ei8Q7Dp3FAoFuMscLbI0wTLfl0yiGy+sHu
lOE075Ghj41wn6meIBwyu+4Ly0B1n02O2beE3f/apmkYAZdes6vtgtRkY2gAUFZoP49lMwcA/m4v
Tc1+8NuJSBfgUsPMiYOBSVtuTxyhexyfX5q20/zQSfCuVp/Uv7RroqPwvekV4874HGifMnTbmfVW
Ljo6sBKi6ow5yGFnMOJ9zmNSoLJzTu6SZHfsi927nac3s3rOeWXppHpqpgY8p90Z8XsQns5XEtL1
huS4fNTZGBNGm0iSCyOveafsbEVInUcDd/GLw1JhAHqJ4Fc9ZzWn2aHQFKSn6gfSPY0/SV6eXVUP
LzGO8INhKnhH0ZD/VvHUWquSaPaxAHmPc3Uasdj2yfLgOm1zqEIyN7kk0dSno/vcZra9rCoPOMwe
jhoFKYKAxBP3NP0RIUVRssjVfj3F8/h3WbR+jJcmWksc6tsitdMXolaAupbcCcO1IPR9CCrT7SgO
tKHV0WUmCfBG1Ea3VUk5vY5RiQaJHx5VNFbc6JNo78RGv/Z1yRkBO/MOBvNIUwht1yQDzBE9wxzG
0qq3c0SCmAxDTskC8Nhrl7bJg1mYzfcEzX95VtvsxmpKjmFf2uchH8V+wdWybb1oPGvimjxzSX7o
5Wzu554ZIF6S6sSyPR/EOKjdkiYQJbjkvQk3A9GqHeCpzFQoR5ngJ6f0js/hyDPAyCW4Qq5oKCPP
9De7JdneUFcXv8NqRQkGknYXj80jZoDkqW6b/FhT2ggtvhmQ5zoJAIH7d35C8oCnidjFJtkxUWHL
I00Yr6asC85uK/JHiNfN08AMRq5n0Q1fGTeeZuVbCzaTyre9i5PX1l82WGcEHnvLiA/DMN/SfSkH
SDIv8NZTETb2ipic/vLLMf29wDu9NLRdP6RhR6GJ2wtiM20zbMppId+XAbZ/X9hi3wXzEg6gpD4o
kvf0DTpunm26l3ApEKt4K2BI9yunLW1ySDfX+BKMsz7JjopD4hoadIap3eKeuipBkb32gu8sT4W9
WibCOzdENhPiVMP3JSuedO8E9/CbJSonbsxj5Z3r2FdXkj2RIXW6iPswSNxoyxYbYvzNeF1ptorO
g9vRfmdq/tmYYNIvlspApXu2+EDKJKfCj7K3d5U/0MTQTC4aVgPq9saSa18Q06qLMdBVmEnFPXP3
xL3jIBU8WXqm4KAqRYFBATnoLEIpHirc6YfedrlghqkKMLERHV4BN46PPerQumnz6quzgul5DBtM
SAMpUErWqd9YFYul/8T2BFQmDCZaAZf41lMORPvgMUfkRmBMovAHm/KnHWLr72C7BEyDJmrPUOf5
JouegMOuqSQQldAWt/JWYTFKJ9jkDWDlF3XEc5XwhIxDc8JB2DTbLGh5rgX4L5tOp5huIY9i9v1M
SdT92IfqbaxGtRt6UlY2aQGGMc5niTXlrjKmfKNf20dwiiCQxrHiica/uzHE9YivdJDYARAHxbnk
NO+vki5PP9yomGoSnUpy6KWJ/CziWWBXZQBy6mot+SoHpkwYV+u9KHzxevsZAwG7ZXrKuFtClNAM
JSeQUfFJICU543nOiHJ71bpseBxmQlNnASOF6sesQMSXwzUHxvN7rtv0d9t14SEHPXZmh1LMbFr7
iXVu2FMDwy0WG/lMC1jD69NVY/KMjBfc1ZI81IoJkPPAVwrVJfBvSbQEdxMaqzVuF5OiBQ727PwE
ee4Ue8kKjlRVYYAlXwtZxHKH8lVYyJBxzy2iIc519IuQTBK+1PrcDz69xK22HhpbLFQ2SZo8SYCp
twBk6OMYIJyGtdf/LcrA2hHkSg4FlzvgLhBk+nVOghGjczr0t4ZkSpI4FikkpDzyvsJl6O/yUTYF
OPMUv3KwEP9CXqKcYOP7HMxXyaKmLWQWvyNSNZz7GEUOt4oIP0ROYznsghansh3B77TZyxeU41Q9
dU3EshFHTIlgA9kjCHarVC/w9qD+jPPcHpYAOXOdJnAyoGOm2Y9by2LdO0xH+/I20qUoyn4si3G8
kbtn2LlzIjpswak3MfIwAPLWlecRz0qrGH/WtLi/e1kW16qzPhsk6lcH6N5u4F83nGXUX02W9pRM
i6JkWahljzMwfdSaE04mRfs8+WOw90aHYLa9+D94T91vrO3mlbXWu1D2M31Eppj5UQPReO5mG4i4
w2AZ2yBa2O2UKYYNlu4BYoQIfgY1D9DIreJlqfJhWS9e1GEqlCD5xTTfc8PnLO2DopIi++Iukm6N
qm+eINnyQldt/jhEcwSxQw7zvumr4qVydH4NMd1fWQ854YVx1hLN8L394BWokYCP6LzlPJUjihnn
LnNHrjS2KZkRiAgEalEB3MtqirJnxq8ANKt0uarAOCcTOO6LscqEvty4rDlz5OUpcxQNDXR1sA7L
Ep3UJNSbzaMH+CZAf9zIUFM0Ipbwbp7V+KsZIo8aJA9jM5GC6NG185KucUJdj9Rrl09CyfjZtfzp
ATNC8LWMs/kc6g5TD/3oBxV1+u/UR902FkPxaZYUuWCY0WZMb5arGUIiJKIej6gnLdJ64qPQsFy/
teVUkGyMJvizblk9jGjrMCj6In8rwIX/QkWj8ChixQ5h7pP96HqKfCyEaZ0GPhUSIdNMclTRYTDk
NCllIY1PL3r/uGSmDFayaNsTRh2JQd4wXPQ8770iVEsOuitOevHrAyVPnDecVl+bCH5vTi7lZc40
Wb+wDDkCmwaSTagKTr9Oeeh7mEusUIF31SXg9HChOLZqyoilYwwKKDFO8Ss1DcmMooz3wvfLV5T3
XK06BijH3K/GO3Sc+aIct0EECaiIr6Dyh6TAkQhjsBe02VX5lqbqZk0ap9jJRmYHvubqNNYwGFig
9W7Mu1t3cD/TzmfQS4kFMtFgfRk4mmu5vGRNYT1p4xApaKU4xKNLt7Hf2TainBZrfbvGIOhIfnsn
pzuknvEAK2l5whNTbMMocZ65aoz3ZCHME0ZBaOD+7BCPjpLo2S1U/J7GTvQT4L8lGsNngZbS01Pl
VPk7Gxa8XaO97iBcOMiTEvE7Rob5NFVLf66Z2m3yiqu+qER6zGh7PDYQizesPcSiOzlekp7gQG1z
jlhXEpbxYDf4+YoRRz9nph5HvXTmRysmEtAjdaARzPMzCmbowtyZGTqw3btXrni54Ciayk1R6Qix
znWXX6r3GfmYJYpPVZDRcE8JiuROPKkPjruolEIDhMcCIzZ0tPMld/7oPiXkPVlOswTtRuOVh2+C
k4IAtr1P+4bxVRf1DzSOhwFGstmm0SbLf2i5HJ6rygzHyZ2T+wa6g+D7UpSHsst8bppB8O1E5qYY
JKJ6daeII2XPuoJjrsBWwcEN+AIX5xWCjP9c9pF18CGvSZhrwsAmn5zfohq8rZPzFGM67ugZDJV1
cTsKh8JQtWtemIi4I84G4n45rAZReRnSY5HZKzeLkjOTX25F2uoZWc4oBQ++UBYos9y681P3l+7K
IWSUjSzBFxbkTzLO4fE5cn6qEvXs2pkLN4tMGBmkkQhnN2zFmAJLyYvpVTWpvSPAQdKiVnItwnH6
cpPCbOylz99pDGTU1VhJ+jH4IdjZmOK3HRpIu15UiDQGwA77iO355wFA5pdanPZQ+4l1jjn/rMkK
sjDT4UW0Z+gOvAow3dGzmTTZffuT53RbR7UUz0vjLMdh5ul0/SYmMSoiUAxVeb9kFRzckoHETEjE
5lLQY69A/oh2hREgbwMUOMPUe8X2RAtGHJl9JJVFeCMfn9th0ici9O1ZpR63WgTHW2OAN7s/S+pn
92W9xPeTTNWaF07tydsB7oaJZO5t4k33FeClEEZqZL0Oydx2W3J/3Uc3C+yyRYFA/V8ixMYsc6kn
SYdROOvmJmdPIik+896G6+DcjtAVlO/7OGELDBpavNbwfrM3x52bR0rp3UtgwRv9lyX7/3fAYv9d
36x47X+9/Y//1Ho2Sqbdf/vPv8QP9++/9+bg+0+/2FZwnebH/tvMT99tX/BH/8Vuvv3O/9v/+G9P
4P8hOkFKH+/d/56uSS7qt/mPHsJ//YF/ewijf3hcfOLAj3HpAckkB/EvD2Hk/YObRugGeALFP5MQ
/9NDCD9TuJAuo+jGlo5Dl2jD/0Br+v/gTwSQN23W2tD5fzMRkpr7Xy17/D2RhxjuYx9n0CFuNsP/
wIFuhqBoKwx0+6l9jJZx3EXlHHFsIvy+2DjHm7q/FKB+HIvbfhKwaAw0KdZzxdxvDB84TRJhVeyt
wWyBHPTwsFS32RmTd1bUsr4L8hGCUTQ6a+u2rdQmMMfm5rNnHziXQKXObjls00I61+IVAq7HOV03
smGnSg+1R5+c67jFuSiIIfDuHutxvudkPcLYnBdYCM6BkPy3tmvxqkv3L6EkmjJvW1WwfBdYNM96
rMPzrNW2tNV0LPr4UHHQPVTT/JULmD8Y7xgCM9ZU7CCreqJn1onJ+OE/Js2Gyz6373qLQCSwcgGP
EMty0rzH3I7Z5MPVQuS6JpS/JcbFd2Xe24trtqydFRvUoUzo86HPCvbCXL03iXwcljsn7e0H7hP1
TiUGUNtYYs/Ii3XCyH+XBxPogt7j0EJNTsz5i8i6cg82hk2DpwRgBUUTbTIgy4H9Iz5K2oFxzKyG
TdMgf9MimW/JckzrlNquPesYvT+YvzDWc4gI4GceiFjjOyDzfmKUlG2mmTFsETJG16Hu1sJl0XPo
NkNHsr/HLtD7KIKg53P9vkwVO4YXUXEyhJj5LYxEa62l2JetahixZQ94qgaU4AosdIBWzqH+IpJ4
VxPIe/Bn23kQvvunVPS5BZ1/ANRgkVheaH12nf08c5Npkhl7iuc1J23j0Dec3q9IuATnuHevC0N6
TuealnLV77zZeoYsBg/HkQk9pSx6c5w7O88DokKqjW6eBadXO835nVUXf90aBpmQCx9E+0Mh6Hxp
sozhb7tLtdOQoMQSPoT1cCFFvU5hZh0Ul+19UYJoI+e062ZmM4mN/ShFyyjpi8N4SKefqnIKX5mT
r4LQ/wog4ew8SUnZtNTjecLGl9c2c+AEVEdqfOaDi0+TSMJEMo4kHD4fTH0fcAwJTALqBc8LYejb
DHqZLmPq0NQ3yVNih80Z04GDE3X0tw2U09Usvf6UukCV3FBeYpT0XTlaHG5dlLfFqqjT4BLOxBa3
epNB4Mh062CjSK/wyxZ4VSY6sG3Uq7pYUSxB74sEyFmNHAGqslguxH/vYXEEJ7Z/XG+1f6lt8SXn
sN0NaTjudJABSuCqn3YtgCvQODllrQecNNYFzsam7fBROFVg/hLtW1E7Bt0/nX90j+JGOOC3P2Mh
iI3d00kKBVRNwd8qm+SeXHv5xM2NcrUvlCbaZYL46pYR1VGOESsBhOmgOGoiYuNEwN1j7Yc5eFvI
9xCZLqlNzsvfsjXirr4BTDlfnyNPXWvVqbXCY3DU9FIGAdMRn2leTYEPg8mtGdrLJIV70UaFdL4o
lLaMdY9nl3hFzKH+4M/YPAymDMPUMbTgh9kWo7Shai+Z4Bio5/QQqFNDYcquLIyDtZKhEAEoyLCh
uU4eJhwvC/tT1b7oRsgnW0mbFyZPtgGEpxJxgHJOEIoLQzFY7567Bw3Foby8FXBy0HfjHuZcZKFS
MLWDfkozZ1Xgxm3eNcW+F+jbLzZayn4QzWNV1MkD4Be96ocsP3pReVW17ZwwB47nIVnuSZJCFm4K
cUjr6XfGvfcF6ChkxxPFFP1xrPTApNJ/6R0VbYdlofpJaOqyKxLDoUPIN2njPwKAGYPDouRnwLeA
jvjhXHIXj+pH1yLfEZdvbS3yl078rVBaNmoKyVUVSb6L8/gj7yEyQcj4GuKAlsfk5gZg5b+5yPlZ
ZigKKa4V6JVmIfiUFS2cJ3fj5Zc2JotquTw72sEL7Nl182vx7Ld6Qnv2vHiEeu+Uu8xgbq5C50+G
s4yHpinP0WCj4ZJIqWZaets++Z1IqR9iSgZR7um4srtXrrLzIW6Zd1DYC9i5Id2OGYL0WCU3xjF/
5rR8yThpLxwCfeRvii+6fRGLAxMv6iLz8YCstp6HKrwoc9enlPvRjy5X3PbZbQJdb9UtEwKo+tCp
jBtmQyfeopcDGWVlZaQ9MD70UHAPPt7JNdQbKuYzcmJEzlqQXwwCQnbrbVCAVZZNEN/980PvMoof
ImwgMQahA1OPAhsoUy6Mf5DCihkFOMRlSy4XTTyZrY1TZiUSWMn2O9KdgSZ3MrUwe+3SIKWmga45
usE3ywQMsgYUiqhhH8jGvDetl5+TNP8EtZRsq2jvEy4DLmXT5dXU+2XhYCHf896izyWbTin9jRCU
JScFHTjrAI0FtzN4xLjN850R89qUpdwGov1EvrTWLP/LlkjNsEn5tuwYr7+hTowrmA0FlhMiNOHI
t9R+mImmHcCH1/RBztwNQK5Qo+mcNSNy9DmydxW3Iwe41Ms0XIFRtI6o1v3sYxsvkJaRGGLaYPGn
ddQfxJG/aYvI+1iC4S3BMSnLPjlbmoRYltvXsujta1I8ICgFR2bB8l719MimzgJCmQ/oSY84RhB8
hgEkXwvmZRKMhWHnrJVNfXrMkkquiWDVAYQUtTFeCqmoc+t8HeJyfvCmqOcNMMfcaj/R0jHpotbx
xo3Xf34oPfp420DRXRPDCXK29s1T5C0Dgb0SXixOxzSyP9wS/Y0y8qfRLZ+Mn1N23mLscqMFOS9/
trF7zbTRFAtwNB3s/c4NdgjJuOFvmDINcNDE9Sl1ZgicQn3M73F80s5bGNqUzfvjs7ZRa0hE4K6b
u70/K3xvpf4VUadcyueFnQ5UCOUrmUwPIsCllCXe2zRP41bxGY62+dUjSEzsBquOkyWDONdCvR6P
TIZoEra26J0QIad9GjDHCxPv1ZvNa+xR75X4HUfOPHweoILgLXpptQP8vJbvjY393UCJ6TxMB5XA
vOe9gjYd8/xxvoazeHdNo+5mJs+TI6YvtvFgNbZ++eyDqt7JzBPntGmxHs8JHL/eexCTA4NWD+0u
H71xa9m+deK6hu2SEfCr6fWwT5ulX3dlsQPJBFFNx+qupuQDtuXtK8qh4gA9MIqmaDN7T3C2fymy
8xvLo34siTsqO1FdirnZaLu6Y/K7c2F75nkGwdGhfDqSmENoAey6qngM3fjc0PE6h9kXLsmfdKEW
u65xaQ6yZLPp6S/FSmTRwfGQZ/W6wtR1Hb3sd6ZJ21fhmXDg2xL6V7cFSweyc6t4cXDMkVEN2hx7
JlbUKikoqweWDclUDTwVZbfxcxA5EV1vdTn3a5bTO0ayhBoyfuzZdLZsvvKMs/QE/GfFj8472Tih
1wxi5xMW3yt84/7i3z7c4LctzP9X13zLyaUdJYnOUVvMF015HM/bY+rq+ZGx0LKpEuNuiwDsbJdJ
84TWs8bHL76NMa/yqe9dfSlHWz/880MTF5R2DQ8WSumdCdKcQ4uZ974YnEeV3vjJ4E12MS714+x+
mnRx/6QRXDzjNMm9O24sVnEGF7W6suvW5ywgJeS6nAgliNZL7ngL94Oo2DOu91bNRAGjh4fq0Xil
OutseOVdne5t7SZ7GumytdMhu+MAnsn0WBYhB34cLdGah2z0wkMRAJn+5y8rxP6HymaOi86qTywo
pQnJkBAXaRK+B5L1YT3l8pXAWXlBwSO6ojlsqfgX+d12XSK0r3FIsqoZf900xbLzDPqwBRwWueU6
ld2nPWBMVDazki57GSscno7B28SFdZNlWu5mJno7PD7mChZpNyJ5r0Ek673niidSFb8MvCxe73hd
DcVHvQBjGc0V9NYdPPRjCYRig6LZHwIgZms7nKZTbvynuoxBsHMTQ/50uq1dSFKWSLitRw/fBC8/
Nfz9CWHg/pYXk3gG23l2TjMFpV2Qk5DMw/KlgNh/Ztx+tXt9z8wR7A+Gr/OIKULykmOcfBCsDOvY
T64c5IAroctvvHK858zyRdCjOXPjAl+f4nvJcAe0MfPhEeZoNMxy2+bIJ3EzH6Is+RzR5ElSzZy0
So5MKSca0ETcD+CArBJrBpDLkRNYCHZcS/z14ra/FiilG6Jx+zh1EM2TggPh9ON71XvVFh/MzrZl
O85vMH7WmRgvYNN/DY01cc9ivDupYG0kbd9MDqDOZWNLCI3U2touWu8csSUGQXUdVNzuTfnXpYl1
7K4c9sQGo8z7YJK/ftHeF1ywd+FSPOmR7jiOrZTSza/TaLxtZQMVTJyqXeXxcj9w9Vktxv9DfIXn
pRk+iByvG4s7wKyiPV8XJvVUwHpcoj9KpPgnB8aGKGIjNA7219wbLjzcFAKrN1JhuC69o8hlCXh1
+jFKi13jyXs8fTFJeuAGGLIQGIkxszW5+yLsGKeH7WMLQoxC1O6rq6G/y3B58rlzO4a5M64Qgn9+
e+F+5RjOKsj40BHIlA8VpnSVu3ojrW/hBxwXFmI1k09LUQi+99oZeo6lrTt6n+N5EzJVAGe6dng+
V66FBZxt+UJH27DOxuQDkYUdnYIJqs3ehaN4QUN5zsAS+nP65SXymM1OdVBCYpMntF517DzC5Kcx
gbMVAqjhqolLfhGYwfoUPI47UJo65FdLpsUh8LoX18uiM/M85mV8B/n/tp9VBjZMTlCw+Um+KOk4
hzD5JxVr2Xr1iIMj6IE0kwY0aupOsxvi/Wou9Wg9jnYPGBfIAPMdkMdVHHh4ctk/bOnbR8bemxib
4kVVl0Yu3gZ4VLmegwPgBNYt0DW7Bs1yL33wSd0uxV5xwoz9iZl/PHm+tDZ1Cw6/xga2Bi0/bYcW
W4xKmU8O3YMCbZD1Qm0aj9MHXhJGE0PT8D2mK6AC77sh2ShWKdkKaHfA2lM5+Nuxz16kfaf61Ib1
aI3MEygdN0SsaXw/aTXbcCJod4r99lPpYtlLl5I6AM+KT9PIOyrTye8zZLBFk+2WarlvJvbroek7
bhf+gWwgJ5gy1eehKO8gRTClKu/SbFSfPlsuJg8ppb/FtMfsldTeVr4yZgMCBEksbZ61oDKKRWw+
zSEjTHpluTXCh0hSK9uramGMDrZu22arpI/kk/NVi40YwXYa6nX3aOv5rpMs6qCPforG+faYwa5T
JI2132fRaSR6T6/7MYvs3ynQ0jZAqBBdZWNvqu1DR1jCXbgNFqRCds7EiLtoSdcr5T1U8Bd9buSl
Pxh+d1eg2TCcow232SV9AQOOjBf+BREdAmh4Jgo2vMzVvuunn1YIgjUTUyZP5UchRb7RoFWjvs4e
0p4fV52io0ifhThtVX22yMqtVYG7f1DB78433tpLsnXN876PSTCwHMgNR37I29Onwcq0lVrcEXpk
nhAMG8seeEcY3PJTTldOr7aYd5BhCMyN/527M+lxm4u263/JnA+87DnIRKJE9dWp2gnhKtvsu3vZ
//q3aCTIAwIECJBRJoa/xq4qSSTP3WfvtWFEAsPw3mUyP08u2Ys0hZ5fXEppUM9oIgZweIhwA5cM
/LwXFp7mgHIMshiOvhP1wJMol/vU7l4rmXHHyOJPTHFjkFnHOHPZRq4ZObt8UYVajztZ6HO4UyZL
CH1EPkqGXUcYB9N6wodlQXdneQDLToMqrmJOSQjkeyDKjADZ/LjwWUpWO4GzPuhna8ZIq5P+jL5G
biUsf6uHOnW9s+ikseGgkTM/4XQEXb9nbHzDeOGGSea81ASXAqnHwLYwew9me6h95DCSHJvKtx8X
u0uuXe/yXI2He/FuJW9gapAIORNTXM4liFJ79NWyFzk3riGmjHXCjBXxPMYjlnxh9N/jnTKDKcqS
FTby2wIXnNT2ezZpdD7EbK79Bq5A4QU2i/2MZDB5k2zYEs+uWWq/dGWecVUSz13qNw5zf0TMq5QT
lNrKaMCrxXMxL8ffErKZBdHXiQZzI+p+ChsBWTXlARH3A4YK38J6uKiTrxVH9pwpIkD/EHMCAYnS
0aLiaxZ168V5VGyQRDxCjK4ye+/YJf4uh9zM5OIsKh07w5DGbkvXhwu30fJYTtoOJRPLu1tEOL4Q
oCpDO5t56+0EpxueS8XBT8fsuevwl8L0g3WGRsdcTQTO5yLv8yNWeRuzqyrZWhq5yef2ezQWHihe
uofxTG4Sg3QNgCV1jpPWq1OHc92kEInvI25IGhjQWTBeRBO+UWCjF6xKZP6UhjwK9FJbPukl/ow8
0rxGv5KZp/jGCnQ3xc2TVlOZ59r9b7fvGK+S4ZjYCWsk7UsnlnDQmEm39A4Cfxuudm3V+8K6jnWe
nyxnx/pTheU4vU6a9RoV5XNV8pSO3SkOsJHkW9iYfhmHJSESGjXp2+H5f429YeBTaejbsVgg1jXT
rceqvqskLLSiPZt+8bgM2YO04ng3m9Vr2nFPGzO8YYuGQak0O5+ylZIMqBqbkLptpDo/GQgLrZpt
z/fuv7tWjS+VYHswLCXETfcT+2nQSf9zSBOOCH0dZB1GbGMRF8nB0VajGxodYLEI10kDk6ZtOwO9
KZIBPuYXw4i055TbLdng8SP2Oc1Z3HEH5NPO9l9jjM2bluqNrYdyEIvxKzK5PTXWdpLeh6MPWBQN
48WW8klqxpNm1w8Vlk1Ggn597S+yNB+11lYHP8oOOleBz47cdfTXicM3SbXowvvI7pied0xfQZ6z
CM2dF6dG8ijy8XnwebqmZAaduHu2mdiZhNDi0tHlOYKFn2wUSib22dnXdpw05a7iwQY8vRzfZ/7j
lt0cHq14SK5LyWHdqp8bhSe8NDx9VybDSRius7NAzRHXIgrrDMWlKkS1G0Y93/S1ZV9wE2s7zyDQ
ZjpRgLZgHOykf4zwbeJbU0Gm1K1Zrp69jSvoqhrwf0zrVNvqWX9ic48Iw65zSsuIsN2PS+r7gq4U
llYL0NAsTqKSbQj7Odk0DSsCLFWJT0pV1ayHNWbE0XsrUmDWNJ4+eMrpLkDiN1ZcWuhRPIXJZe0r
PK77Em8rVgYD4RkFsJfltEHyHndJqQPgt+EQVY9iAU8sGERUVrz2WV4fOh1pdoYmVVHle/Ld9s5e
CLRRjncO6PoQLFg4IjM9ukmlb1TJVVdkhhukBTlV8yTH/NhVPqrgTLM1FoCjQsmG68MFiZx00gFe
EiPf5C5sxcHoHioZLyhdlFG0XhFvARt5aJDkvK9NvyKVCrQpflxmTVd1IaoFUT5x8Prxk0b6+Twy
S/t6Uz15HZefIhdKo9J+nIatwmq/TzUAdwuFiK5mPWlLHvQdC4lJRc6GzcaAg5Fl0Vgwf3qZ1e8I
wVnYFWuuh9w5SPCIoIg6wtoQ4ie+dCWgeM7K2S3c+mnHjHfVMvkcr6gIFraxkwqEM+uGfJ+L4Z4Z
6nfKwe3iSQCR2nz0lFHuFFPMzpRrMfvaRFNSYFzMPy73xpljw9xrxylRrNiwvf7z6TdDvp/SAvZw
nXH2GRCg2fhDqt0A61GXEqoXvXqFMIE15AtNyE0dh3hw/graibkwaebJWxbQmWe6MFhlfZ2n8rmB
4fFGag7XYU9nHAzem6FMttZ1JneprfshyzfGGNSwF7jXgcLZ0iBwHuENZPg1HLrjwZbLivtzN0Qq
kDl4n7TzH5lbr1M3f8L7D+HUvQ+5dHaiKk/JnOZbz6acoet8JpuKWvL4R6t5lzWHRm43e2eWXCuK
CA8kdXIYM3+XlgzXPOxQ1NptAX0lyD2bnjKL1QU+XZjXd8Nl0ZlFbn5INe3jH7LzQa+ckRscO8Dx
IK/iLS8j9HImE1+2W9VEI9Gj+oZ4zqeRkKAyqgsGJTdInJe+p9ragCI+EtzCFtajAFcjg4f9BAj7
C9dm0GN8mDj3cmSujg2riI2grYcULIHmPlntzxstgZYyK/fPqFM374IG9njAbJCk/dT79tqMIjw+
MINmfZMH/NVO2pPhdV+jiULQIzxRmCNXMNhlmYfkJvznQm/NC/Tm8oj1+suiXC0VzfSJfBPI9Sjc
AAS853A0Sgn+LTYl2fSqPeSmTIKGreaz00RPAMaqDbsT+yZzEmQ0ney8fHk1mYYOTby+jBMVP5gB
l7PFMWJjDFoLA63TnjW4mHnBLZVR7sgmxju6qg7J4o9X6JvT9d/vUEinay+7Lw3a/+F//cfYGOi7
G5W3RbZyb/QTeZQfaefBWv44jL2nLK3LMOpN5tepi59kMkDtNMaWmMJihhX2R5wq545T3H5aEBqF
wg1Z1xyOFAz055g6i2f6nw+0Uu8KGd/H1O2u1bIbMno8jIThlFqnXD94km2Y0Q3wZuGV0xNxNswi
e/ALoBiau3ggvA0D8Ymrc5oXOqy9zKAvAwJ5PKB4koXGP7ROHmpIDlapQDZYY/LgGbgINeNhUll8
SfPu2tWt8UBn36XBeHcxY/u7W0Z/3+v93h3HnRvZRkhybx/5ZhIYLJSrhSZDSCEHUt/c5sWw8wuu
BdTyHULNta4rMgNEt+0OrV+a3CAH6hQxDB4Hn7isMZbOYxIvr9lYmLcazMmTirmDsu2xhsmg/4c9
Fm8CIgb7It6K7pud4FGrHEobiq+ssKhegzyy6e2SdDtSrCoTitzWPvt8ZojLi/5FqfxDY0vjLXnB
K4ManWXzT6uY3O2mfJ3bnY05iOzfLNjIEL5MtZi28I6qx0Y/ZRqNmw1QhxbwV+bLJLRJYfJ4co+i
J+ZYAU0KVySHXru3ZOQhkr0RlcDwYNb9ftCHJ23gCJ00g8vUWG1Vd4bdhWoF7iBopnvTmCbFEBZl
ZsRbPL9/BVM2YjK1hgMrVcwRTUK6YqyWRwmhCIHkZjmjvYHJm4WZ3n8kY/7c5oMK2bJdI+lnBwgN
eI2akaGaTrjo1zxG0R4EPjAzqt2xBqekynzz7ppLc25oFfWyl3gU047b7Zq9E4BDOhMP8tjvqS+6
4816ye0OI6nbwJwc2GfCznmiD13bamPD1sDI84A2neKyUCMENFqrL/Fiw4RzyVbL9MKcGj1Mrjts
TfSjfRmzBNYaAJT1ryFpi+eKk+fgwqUt5+owLPrDtHIshUOfgEmaBIGL7qysuIG2YcYsJhxZpLJz
V3tj+8/hrfEpX8abTw2UvykrfPQtdzXEND0lqpbZYcOxH47KkNLHVG/jyV+AJ/CueWlPk2OG1z2u
flJ/7TZFPZvp0wJEK2H58tw3NE4cKRbPvUixVQzlzsbIu0HsHkOSlmprC5FBurQ4WCEbbYxyROHr
PRG4PupulyT4DvFP6JOzc3OhLv9+UUSOw7ykty6WSbmpUzZddQvXasiG05KqI+O/QofleEuR6k76
8Vff1NnWSGkRMgp5ddRXDhfpO4Z8yDr41k5yBYH2HxgI8nXU3Pc+GaKJ70OY+XcnNPpBOOzvCh8Q
p0rz/joOn2mMCtL5M0Ue416PJWRtVUItzA2Cx3JE9VAn5ZQ2RBwW+/BW6NUYNh4nZeKc13noIAMM
0V93dsIMVXrjm7kT6gA2g9T9Vi30AKfQ1R7KA4cvR00+XvEWoEiC7km4iC0BGAZH04BEy4GLHw6W
6hjDzOQqELKDNDbGLdW0TBE+n5FseaaRd9lB4dnrhN92dYavpyXCC4zDoUMQ5EkIBhMisuy5U6Ia
5xODguExWpdVa+y4DaMI2WgCExuu3Kq/dEv/7HHmYbFpf/zaf1qsCVCj072MCWbnqY/ftcbGvgEU
jJd1pw3Rb15aOBW55pHwB6YBZgRkab+8pPpooQ1a+pZ/hXYq4WhHiDJHXbypsdOYxJbfLvhQTNnU
zZbCvilZvOSOi1Lf19u5qOIdAj3EA3oSIbI8ZhSFjdL9WIwPYaXfOHX5KZsEAYC9zcaQ/s3NWB+w
FsBUrFQ4SXUFYWRtrKEuN01Fo/BKwmId4qcoYw9JMn4Qt2+3dUrkNjGPkb+QB5r9Pz3HuY2eyoc2
Td5y98sDOIY+6HwNVUJlQQoxwNL23CUXXMOiQU7eET0JZywuk2VcKhKb9AOF+TxeU/I9kYZyKwkH
bwpbkjCkd2RjjzE8UyxNMYTUgHq8rxqdZlOrB89ExiolBgNIpQ7kCcU2ADORUS43O6WzAQxLoJRF
aAL7oS7lNW7BJjWIqJwQDnmtAsVSdkua8ZTG2sFwEJUGMEep1745/qsDcBqkTdzDnTWHhSe3ngZ0
zdyLJAl7lx4EU3fXUkr9WMXqXLr2e7F4lNDT3FuX20rv5RZLaNouz/XoUbB3isgVbhwIXmhtLlUw
mvw0HPFOOxS1jcIbg9RsCdtjm3H1+CsVctP6oSPqNQAeYDemdEFrz1POhplNGBjs3ah3RwpRAMJ7
8XfqjttKAzhMov7mT5eicNRu0RFFB0+7Zzo2s5oCDB5zGf/j5B9hWx1kBuMK0nvqTkBZWehYAvCA
MH8647koy2snmgtpTgbIB4+/PzFlKAqd2Jpt7nIyBZhrbgY+oWQuj4WbAgBY4HGRtgzrXrD7Q/f0
M76yV0QYkla/TaJF+DaKo5uKnHhI8dn4EQ0QEYUsAVPvtkff5JHCZW2y4Kbh1H5bFCzO5pepRyYc
fvDhkUk0dCD+Ybj6tVj3mbXq2GhxwlZUT82uflAgFFiCWke/d/Y50T4qpyKKJ4eHIWsfRzd51Q0L
9ZjFjDVqgWrKJ6MjDenG8WWAPtBV0xM25Hz1uMB/tWIWReRbZBcfc8nUoIGTmTsvxIr90PTUaOPT
+0rbIbt1C8bgpYffV1iThLoA+tNS8uy45pm9S3Xv+W7COaZzbenErhdef5pspqep9foj6K1nbvls
gqTzVtXecjIhD2YpKENAfN+lmRr7tLNeuUW0J8AAnI3gZbiVSSrdLq5gtoCtwnphaznG+r1ntWFN
MQeslJN/eaAqlwLnvkWTtarzIthQ9tM+LhlI53j6lrjNOXYtIiibtmJeCfCVk30i6xBRWwjL1ghj
rC9bpY6T8w4CIT6Y01ifzHlAdySYCZilfVUOVIhmEPlrl+hfxE4MMmhY5jx9wIzgqvSgm969jukZ
FWkKZaDjM59TSgGdQoPEKIytgcE/mLuIWKIvb9b0pwbA/yJIXmMPWAi4sLwSk+PQAEKc1fOQcm3s
k9miX7uOMkRw2YfZyJ7BMYN/Tg32mbjYehpxt0n9gOWpC3mzjG/PoqkGBt+jH9sVdWAtnjX5QDDE
ObtBmeoSdYGaLuB46b42OIPTR9FiLxw4PHazPBPXHLNBXgoWEkiLKRygeM/BWAspYbizqtYeoTaB
mpDjQR8XutvZ5Eg7E4+ljxvV5FXBbU7wt+AWsxiHVi3dFUwE6diM/FX3QlSmP8uYw2HDyj3LJ3j4
hFkCWQ4T4kND2VO+FJexon87dgiPILPqI0O2VSlvV7lcd5oQ6pQN1ojGRqu6a/l0EptYmKq/WVme
SJdnXJvp95R4Py586RrVixVv/WLrQ0j17tYa6FcrabUAPeZdW4ruGt/Y443gzBRjfNHFceSBxNL6
VTrISM2lWs/9Mpxb5zzoy3eiOW+UpUz00iOBP2s2vgJcAvZtShBWZ7YdbtqDG/SBxFRWHJhJfOzb
99HEwJe78EMi132GnBX+c6dOqQVW20FVtdLiV5uJoyXUNe7gxVFyALLZM/4YzWLv6sYtdo5I2V6U
Q3IE/rmd06m4uF3HTaQpw3oiYk9iGzRJh60H7MLBdvngUZoShwQeaPPM5N85bziRJiVoRRMDXmbj
CWoPWtoXoWPbgDx0OcFj/G6K2T3YHCA3TtIxEOJneLUzLjjRQ/g25/gjHoZ3km27CYbOs5ulNFT6
acgSl9HbjlA+RMaKn8G6dk3vUVV0yjXIwcfa5f1kX1DkxvKCP40zpNP8hroAiblvthr8pn3Z8QjN
zPz4z1H+/9pV//8fyNcRaAuwTP9PBvwT/ntAEtXv/2rChz/1P//k/3Diu//h2x4jIqK06VFIgNP9
vzrxLTKPGPVNF5BuVcsu+e//zbD/w2Bc8nzL02kT8PgTCk1z/S/iP7DlUwVlYyCD++9Y/zcsX8My
/zf0vm96puF5On+fZTsmQOH/asPXSz2LsRcsYdrchlpzdt7ot+8mG3svS/ubpcUwWumhlkjCf5Xj
H2KlEQdS3nVtG2jWsaDjGR468DNfyWb9WuDTn0RCWr6N2ATytJo3OJ2R8Sq7unlJ/NUp/SqWbD5T
/TuzrIETXFJYapnLk90Z+2FyqWbmPvtVtXddWOavueyIsOEODFOreLYd628j2DCPOXM3Tquj7kMZ
XR3b88LpjnK7Zjta4yXV+l+1z9Ch91oRNMJ3+WsVWJiyMQLtg4TTxyDbkTmtnjb2CjvzPDqhWWSR
z993hVZe22KNyMWzYN2d/BZuvG9jNg3N2ixgmLuoqshLUVDF+P6paXA/Ch+fsDQ4946x/zshE+VP
6UlrqOZpyVN7sjxR+5cHdRe/Wt6HaeQ/ObbTTaoRwV7L06N8IeTQlHejHpIdmAye3ISQOAtMgCNV
9FH0KrREy76iE/JgDenXwJT0jd54nZpLjM/kJeJocV2wkSvPLLZOrUsGUey7qwaEYQYq2nDwdXOb
uFTceLA0yVVOxpW6MbiYnvX071/VbXKa3IXomrScB7P35j1wKszlNiHcEj/QPtHM6GmltW65q47v
RUFmGYMpd9p2jveyHggWWYn5CjKEvY/rL3td9q9zYoDbXyyqa7X0VGqxfnJnCrmtnuT1gBvXdu5S
+Rcr06dLnamPGBXxZV5K7dTPTC6EOMPWku0v138zTY7OnZH5vyH9BJQU08PeJ/G5XVvHiLtmLYfA
uayc0Eop96pkihMGTyiLwoj4xQ06a3qzJ/9tEXZ6TRzgpRq1YqjH7WEiwPIyeH0oRRlYq4s7m01n
20ievsqorcd/v1gz6IQix1PidF5+I/1a7kA5fc6TEvtaMleXeMNzgbQG1bU7T6K/Uaw5nxhF6m2U
Db8a6F4HWFhkztzsKarcCasicDDpXqMOU3WaI+VgCjxhp6ExudG/OlqsbX2yH/QOZ53N8STsMqYy
Y8oIrsDnD7GTBWZntLveNh3ar0kpQlD1stU9p/VHTTNPY27v2IOGcnEvPKpIvawJOGfQ9yNxtU3a
hSRTsLj44rHgkMUyGDpMmRPq7mZ8Oe5UeBuqluiR7xg4G6ENB6BtH1ZvnmE/VHzONql0IDdqXHYW
322oK0b7qjMOfETEJcOXdUry/CL1Oj9qs52c1qbTM1D/PYnW6QDavt4VqNRffvpQ5YJKgrJ4o5qW
6AZALnyo8/zUQSepaPt41QdQfhwpSUwm3Wu0DLRUx9PeNmgDbuFyUdE5pVs2Nv0WsOx46gyE6anL
HsDjXqyib+6msJ67pC+PsL8t8gaweegwfdFhcISO4QMELUf883Uepql7oAo5OhcN5x/4MMB9IWYK
qdhggYz2LTucda96WUzxBptza+fgOqt5zQRrmPrrqF9ODq0U5zTFbUNcFIVZWG9sHMZrlRLpg+NP
1sen+zCc3ZQUa6HrYGQb40VQXM4nTV/xCwTRrfT3vMQ+6e0MExHzp9YqeaKj66KnZXGwMpvORzZB
0UBTvQOZlvdxHtnGJ22IhQJXOZ/HwVnmQOiRF+ADt24p8gnGbNpUWurjVtteFsZYwF/9cT4K5B8T
uPulSLmTuhEngbx0aZvLq53d5dF1aQ1zbxLT2hqfiojDuRdiLdhz9C0w9q1Nc/WtdMubn2XuQYui
m6b11m2IKBllrKsLNL+ovqhhcELRlMC5y7+ilT+a1ChYMX44Y1GxrCg0ZbFe1WdehV8NW4WNp2t/
l24B0zDSZCs4PRS6Q6rV+S3L8deCoZjwhXZP8hk0uibDUXGs4ePzMpldgDWm2DSlYOGXFVsk9B8L
f2XA7eaO9e+FrwkC7KtZXW3EeZLSOKSnbF4eO+iN/nkWyGBDUh5I6odNOzy3jTcFc76AgESk51Ri
P3RtQQXnCAXIGBUeXfvUaLl/6h3tlapSQFf0PsbSehSTUHwwdRRBnRZgA3fywIPNitJjXzyy1/Zy
0F1l7F3Nfa5RlDw7xKIqhE+Kv9hoak57Al4kT25W8yy3auIIrQsGzJkXiFXVXWg2ZF1TPqbG4h5w
tITwVJ/GLBq/XEvupq6dP7JSYPGxPH9vWmwTdBuEZICYqF6oOxQX9vlspDTVXBYFPZtCY8zdNt6E
pZoHbG8DIRniZClHLpjT8dMy62/tGINo8ru7aAFH9CDHQT86Dz2QpDPgB2RibT64bDVYix1bj287
gm6E4oCcNxc4pFa1ok/tfdJ6f+qGEPqScJsqS89hnU1FtC81/9D6Fn66RVzBEhkbeh993P/Y+WT7
WC71q2XBgprWLa4TURMjM8AZbBQ2RMuSJ1ghIEFrYe/0OIflJbxL+zaQ05Frmy8hVmzKxElwMyHm
YjXnhwTRtIYdKHUJfEK8G3fIHvsCdwcR4DQ2260bZ3c6httA8dGu7GbXJ0oFro0ayi6K6yC5zkVH
g/OibZTt3rvcMjbgphtSHWzxXOJJZLqNgSJH396LDkuj8FF4YdMRLPBtSZfma1/19SPZd5ZzYIzc
JF+CzhsRwnOstuhHfHZQ8zq8sJI8JdmWkYDMQ0FOCsdfcRl4qOX9d2ZVELKED7oWa3ZAehck+1YY
Tr6ziMCFjDHs3B39HtvDhx+pD6YFWmZyIlB2mh5Nwf8NEYD0kwF7YqwvFYptW+FDtildoHCOo1Pk
3G3sZ5PLJMUSecifpW09scDGYDh6QWXbt24uvhtmoUm6p7pmL01i/SPdqMOwxghIbLyIxjk4imqd
rENsqxC4ashgeyCVSTBlmFV1F+E3dxwqGehwEOTQ6fL+qbTkhRn4eya/WExAMdhmbOe83M0D588c
HXqDvzPDzRzhTsNKsKcSiOQfcyP8Vn3CglMCGCuBC++1iN+I+rfmDGhbovpt02wBzy5OTkI4jIhq
wgm0IcpjHtpZ20Gb+7Dh0G+ka17zaD61/XDWu+HkFDc3Mkilr95rR9G4k/81ePV13UHdazZjRbQB
9znCIaB+2QPWIcH+dyBeyZ4g3pkp8ZnG9BF62g+8MPfcmd+9kRzUBAJ/wapvbl3jbUp1J+ja1Afv
xtIjSr5rV9ulM2820NXLRGxnizTX8HVcN2+20KU2wF92PZMhYKTdRMNHY9rwVqz4r45NKKbG07PQ
z9ejJ9cBf0bXxb2F6xUn0052H2JZDhI0rJ6kn8mIFiewXFkmRJbIOdb4tUjjeHc3Np/+/XjmSACR
8msc/TD2cj37A0NyFfj6wLBoUMtUdI+mzthVpXEcQe1BG/1be+arw3KcxPa3V7bJNr+R1btNb22y
fOUG9QnGci/5UAHtvSSyfKFyKkd1SDPjyR00/kLjye6zv7L3jnrfkrzgS/raEvIq0hPMT2b17s2V
2V9KuL4tPfu7FP2Hvi7/1IgB33yqWLcvEBXkMP+qvT014ZX/7cbR3e7ZIUFtTpGDeNpd4iL71rFe
b0rDvgll3cosuhM5uiSD9qepmDrLB7/R7mmlPsoq3kdt9g2Q6Lu33OeU97Fzj1xT9IOfFH/IdfgB
+EmLMf32TeOJEM2xcKZg6b0/rg7eFGYz6Safmz6PyfXr+w5GJm0Bf1xDbmEsZo5lrzVAgXYLGVqN
+13Hiuu9bj+qKv0m9R8U6YeBY9LUmg9Khp8qAffTN55qYmB60T2uPx6O/79dgd1P0jiaaOl35fv3
aOR7TxKAw+Mzxu2bEd7i2aPbSStPyNebnuZuKJ4oKX7DtTJiBKjt5kuBrWVjb5/Rop44FjpEY9+N
FlEWrw1gXF9jsQX+WGfHuwXS8qw4FrTIS1thye+p9aHokPA6mrSoGCILhsnPmXYSxWrnW3gVZUaA
fGHfSgq/XLjOhtq6PaOOZD9rpvrXQJh5yte+eWMWQaUnP6PrPy4TBLlpnK5+peCjLm3o5+kPZHwL
48F4svXs4HUmp43iPSGBGFTko8II0iVPpIlkuQ+MNE1CmB/iKtP8RslSjwZpZJzA0mLjjV0baOR+
Nh5bmhOOYwqrmgocSZnlYR41NSOTd2yHfj6BG8e7GqWwsTIqGyy2W/ui1EKeV/2ebB2Fw+nyKLop
Cr00J8poxdMj9M39PM/LlkbM9qxRZ7LpljL/5KA8OurH1Gznwe+ynAWxRjfpJOlALsAIx33ensBL
EM5qX7jdfrRW3zzRhZLxknOF+ohp9eyeE05HnV7pJ4/jg9bTXND5BT+8xWbV0JMKcGrjH5FGP81M
Gy6IbJzCbUQ2sZJ/cw81XtUHvxmLT+poTsUqmdoNgdOkoQlldt8I0JMaFurJi+vxUjPo6iOYJJ83
6TwlA3lpVtIGy72jN9c0q5dUu4z2zet4IDuDENT4ZOZ+Ejk2NFyFuz4nrw4CgPOJ345HHk63imXE
SQK82cx12Mx1sevmLH/gH7wRejsL0MAt2+GKWDJctRL9FGB4dLTgmbDHj/zT6mjz4e3nhqZvp+nN
tqX7ZvHW+FySO5IW9WGEQ/fQx95bnAm5m9lPnJo+ffe99etH9vzq9+N338mXHDfUM9LQT5lE7UVT
sg6oR49wpsXRCVSJCnA/lSEAVNxzPUQwrPvW1fTbY5aMUJYLQuizBeCqgu8NCsYzj6nTpYfaYc3V
EFNhT862OK3TF2hhLA+yMbspeOEicZ4jnY912mgBoYVHzy39QLOT8tLgr6YQyt755MhPTA455tuw
XA5txgZFERJ8qhtJdCNWuxy55GbKPiAKpZ/T9RetrP7YJRZ0S2Fwk6ohItQR6+xreK3m5KZ3JKhs
l1GVLntCcX41h1odFQfIdVc5U18ro7x7jImr00u0XCLiE0uri73G1vyV4nqKfeDws2CiYweuw7xC
xNOuIYDraN0TNv0ioJSPHTw72dqaiaePjCENi2PAu9ua/na8KB7LZeijk4FRq0iMfVl0r6bA78TX
vQp7rXqcB2u7yNm7+MCsQiX0/KhH9p/anL2v9TeqzAMkKmQYxqmXTHYdd3L9V1por9jCrSCssnp5
YEC5alPVbcYowczvJ/pt1BGHpsT94AYI7kDQi11NVAkPZPmsbE1GmsMTrlHkNzt50Srfpbsn/53F
8QOtu7iQ5M5AeYL+0AZ6jGWcdJ8TLB7OT+w0eeCYe2NdZ7GmAlAkUKdrvd7lLSsed+bOadGsddZN
8xA7zQNVVuVGXwYvmIersUZXazKs4xpmbVERKWoi4Brj0JvWyKu3hl/bzK8PjjY/euOp9YjH1mtQ
FtFo3Ciys5BX8ZRLHeUkb5a17UfbOm37acuMGBRRo2iN4caIV1tMZTPONUK68xrXxVuTbys5ngqO
NtfkXf8X7DXgFa9R33Fs8tDVwygiw94vySeH0vyM4vLu47niPLYmx6h9KslbBckaJ67XYDGERBkO
3Yjy5EOQWuPH9MMz2q+RZOo8uZWQUrb/5ZWpRUWNXEPM3hpnto3CO4D5XjZYWNMQU59/+/cL9iV2
wpH0dkw37dZQsEj0gcVaQ0vsFtLtuC0XZR3stuD4gY0jh0BtJ8uhWcPXihS2rwN/ZTl3bXFmUtOR
oAhlLvrWGt924hs1x87FSemDjLzhkDjyaxqtQylUaK4RcGCdzL3xA2v+O9XYP2IBdboQ2NC4le7g
XNmht0bKy2qm31jJV9Y6MblP0KyaXj8q1/2Vabg9M4hfRzzGQbLG1dM1uL4Uy4+mSVqWy4Frigvy
bHm4AatufpNQOr7EXFUBH4b+7HUAYCVnOhyMhTYC6/VEsQS0ADnoFq3iDkS0nuIvuIFr3H70Cd6D
e/gu1ih+RCaf2ipKtr1ZnjK34V1rfytP5XcYtm+GcMNBTfXTOxt+cnhr4r9cs//OSgGIDOfHHKGZ
mCshIF1ZAeNKDRhWfsAkrDto4CGIBtwVthhO7oxlOenvQvS/vM63Dp3Nfo68yAPW7+E891JQUFVc
+87NCAXgfHddz3/Eh/4EbReGNbCDdqUeyPdlGCHCZksadkvDPXdeohenpb96WKkJgIw5h8yoT95A
a3mBGdxueyzPbAAOzgKDOEb9UAZ5S1//T/bOY0lyJLui/8I92uCQjgU3oWVqvYFlVmZBa4f8eh6v
GXJmFiSNe27KZrq7VGYEwv29c89V0YNvPLbIPpihU9XZIm5ItMGhnPDD43JHxa39Di6eB3QPmfY+
jAgghDZB4Akbtx1yCIaHgG7oIkLtjZiZamqPBAQYl/XkvtGGiVm7JkiQXDzkE5a2UMwtYKjvnRr0
FKny8VRoY0WAumJg+Ilxi9YpbbUI0Fv4vC4ICmK8GBlvQmAbe4vLwSpxYKLVYqkD4y2qu7Q1Q2p/
RopIo1VfoutfBW7Oh0qbNlKUG0QGmxuc1T3lXTrps2DmaLSig3T27xQ2kHo2ohtYPJT2eQyIPSZt
+IAomA5KWz9K7f+waMn18IGMMWaQWDtCQLi+8Mo6F17/bAmIcSSk3yttFqm0Y6SKsI3kgxli5ljx
SyMgL1J5KPNyuWmkccngfo+t9pZQLtHvSB+VG1NbTWKL8APVIBxQtfPERn4C90WxuvahtNqMIgIc
KWqKGWJMc3PO8H2d9P/LtVPFkthV/FZ3CyFcGbR5pbfsgvJEjoqJ6YpjwsBoIxxKyYlncxnk7r4b
ucOP2uhiabdLoxo+5Evra0pG0L1Csi/NhmBdxDwtsQXhuoWFQhtfHHzUMVDB/irWNplIe2UGNgO9
D4ajQRs8cm1z6QuMQNznETqAjkTNby4C8wkofz4tc/LNHDq7kdpnAwTLkl87bhZtuwm196bWBpw8
p449Be/KUHvtcrt4I8Yxb/2hAc4uCm7SZoFNp0gZZiWoYBNCbCtWImpbW2KPaVPsvSIID03MnTl0
cfQg63FnU9xR8GXeofje5droU6D26bTjR9HYtXGT+K5H1ckDxgGkcu2CfBr4CY54DlnaGOSYHp0D
tLlBy5EqLhqae1xq24KRwguB32uNNii+sESQgNZmuqlzMzpJ0LVVgqPwQJCSgWGeNdtS6DkKL5J9
6PI0ny2ALP6T5BjMnCgLbg8hSqRBu5FsH8rLt2exHYYQWhNnnzYpuUuLU0nSFtFjWcochBahcOZd
v2ApdRZOnF4uth1t2DuXse9dWt80YXhnqbx8zYS4WPZcrBGY16RKzkLbnhbtfZpQGPnUQA1YcxvE
UKE2RLmoohyUUSlrs7tBW6R8hU/KRyxFJc7B0aapGuWU52NJlKSOVi0MNDIrVggIqiptqiq0skq7
q5o63nLT8M713HlnCsl+pmxcHgoWBPmwfAvbB0lJ4h/EerguKhCskkNbtYy3yP76Y4ZCSwjeonAq
enJo7EXC2wRixT94u+I50Q4u0k/bUp/eMu3nahkJ1trYhdh2Po3a4tXUVMtUSpY3XQedafstSjDO
Uew3OE5kRDvDbsoYsrp3ow0S51NJ3OuyqzjFtlG7wRE5vLoMoYTOZEHSmR2KA6Med3l8z9qMEmB2
6FHHMj0aWCv8Wa+zZ0cYWewLvXp32cHX7OLhXmsQIb2e14v6lI09SGe+z/USP9fr/Fov9lmg/qnL
efDY+XNTee01BGBBA1AX2K9UByDga1TA09AALCoDcftL1fO0m00eBr6eT6qwPeQwByjaeZFBIcxQ
rvRJqN+DBhQcjSp4GloQYTccEGMQHeWh64jZvi2SnM9LvMTE73OU0v2arUN8pI4OnETDET0B++2U
mj+VUsVmrMPiyPb3ysLkGE3JpyswaqjeNFd/XrAdBIYBiZFrJGPScMbAawxWw9XQRqfxDfjYtaOB
jhmygxulexN5wB5N9TBr+GNc7ll0viyV9bXAhnT7SoMiVX3pGETyRXgmgHg7wZM4cCWJBkwaSJO5
6Hdjjx9KIyjjuMBzQKWQwdorKJVa4ypS78bgV5CWfVkaaMkgW6TV/K7iq9TAS6APOpmGYJaIhhRi
qyHS8hwXe24hswF8r/KcpZhB7s6qMZvFKdcLn8dvTDJwU0414E1v/JSGk63itO7PTB4fpcZ00OA2
qla8gMUhaOV8yo3gs9VoT9g3lGo7fPJajIyc3qMbNR0PPTh7OzXG3Wy0T76GhQzGRL7Gh2JFO8uc
txdRnlINGBUaNbI0dFRr/GjRIFKpkaRSw0m8fjWqlMMs9bBLoYaYEjHfmVNLmDSW4qvMyO+r4KZv
W3/dxAaAEkHXCaKVTxgXY4GT+SdbIAFpU++QeEt+rtqGx5XV3/J9ZBAds30Mh5c5d1mtJzV4qG/M
Z6Mdrf0cJj0jQGe5RrNLB4lssVY1Nbcwx+8ZgrgmWAqO3Cq234OS2gGaEekr7Fm+HDoj6t97z7/i
xpWXzIyPkalH55X9GaJfWmFQCG+8ReBji4juj+wSxjlT4FYwCGPMSskB6ufvMN0q0xsfw64CZcLc
WRD5uaAD3CIfLXaMBEjZyfHTLBXRwbkhJT0a5zz1Xy0reqGcpFnXXsZMwrMp5v2Noe1G4IQ55s6v
rP8uWW4rJySbn9+GcIg7JL7HZPbhoaK2uJivI0dC6ckd5Xl4s3hADcKMti0CfnwiHrGVHhJPwWgu
rf3I+XpXFRGgqUKjUCAXW9tOSdl4cJd/zLFZnJxg+JIAs1XcPgWoiqGs2LabFrKJPPYIvif0onlC
Efv7RURTcCGj04jur/2I5yPJHPJecXYxSoUJwTMPUHtOxK6l6owED/cvxmEEIAxa+3hS1wHcgzOF
t+h6ENkfPXD0vWt57+QU+q3VGt+QjV+zDfgojFquY8mra0oe6zrCp22Yn1nEOtWIaB+3usegLR89
Z8KLjQcYIB6TOkbSJNl6qYP2HDjWZulCH1T/QPcIo8YWLS7880hgd7zvOGJavcJW76MKssuKH/rg
rhfGaznL7zhEOqfb4xcnBkm0uZznkuYpRcZ3oldiqfVMtvsZ2QVtG9/7VbRHNI4fgzec3cU9C+Ya
RjB9BZnPVydJP1HWPKY8BpcAy7U5x9zrB+79+g8f2/NmCCueOwGdG2GDO06THXE6sp0D6QQ7pkW1
ndnhyBhFzFTPR6doCfzRcXD0A3lgg6ruHIuG1orNAABFzGfGUBTbkfkuAmcKXXvboc91uOUq3Z8H
pp1A8LQ5OpfFXMTN2Aw/I9Qf9Fpdn10ndDbTkt1kNmt5gykE6IVlv/Wmc2RLJh6T7kkiib0PUU5Y
dtc8OhOwQ7Q0V1Sf1i2GboZH0R60ZeB1G6UXf7aSCyFA98y3Zoka1LzZBAVo9+6NCb7wNDb5mpHq
cyTHPSVjHZVr82esRUCFYAe/6SYeFG4eWsTj5kqdATs+hGc5pItb+9TE1QNuQcxDbZ1uezs0kbUw
XLTb8j4MGqpbGntlNq75GMl7BPvJOe9TCPN+mB+JRlDMtVtssvV0lT4VXjDsx1CfDBkIOmkZXPzY
kyvuMCXgxWwfYuW9mBU4QuQQJQsr31kT6mL1EITqsBSxqT+Xhz0SEZjvMCg3ltsDdzKcOYWsrffo
jg644R+MWRa3VlXAwjY+I5GcKFjDX/gkqnFrOVJwQ8EAR35mXFFzG/Cd6NINy+/bUmkjAFq/NSqn
n5l4JhakZjokhOLx4yJHpK7lVASueRnS8Np5KAacSft1UOAzws05vsCt3HKPiXMmEjma0i+PFNrY
bXEz98+NW1HlHBK0MZjSrqpB0dw49+wrSSHtyYPcxuNS39a1u8WOYN0R42ZJZvrFDpWr++E2v4yO
65glnIBnE+QnmsXcONH/9x2C4vCbtPR0RWiWHCbxoc+qjx6R/jVAx7R2kogTE5N27IZt8Mwd1jfd
jpm/FW6FJBRRZX19SVjjIbZzs0sm9d8n6xZcFBkSLie9j8bBfGpSRc7cFSfVBEgup/hOzQXH9yx+
pTXBDZf4dm7r+DZLon7v+vZd5Zg+BAvfizwDIsNF3z1C5UxkzXN95BViTVlqDBLc0y0u2uY0Z7m9
tnQRWZwDKnT1vBw9ttVbEkbhpulNF7cp1g8B43plkXHfDHN57SUHuYAnRD7zp6yr6eSE0dqKiRhk
Zf1qC8rGxAL/n8FTnVx2q8wId7xsG97LLAfBl/y97ZNfLMrvnk/wCJMlPH0zrcHLYH4jGicTN/v7
DxP94KdC35RUj2efYpvrEB6SMjyacAyxlMapLYfufvGoXHAh3PUPPhZS+GrrbAa41lP6Ac360Zsq
0gtuwSOUkL83Fkc4rPlNX1b8eOSeBAe+tZurM3jjd5zTvUulMkFL0vjONh/T/DQYNcknbsfP1sh6
JglQm3PpSnetNNhKZcEziGpxGFGyZmYR0APX0II6jWRtc1mePJP2jLLobsqMfUItBnGsGrGxSdE+
c+Co7hbhnDuf83NgWhYMNjhyZ+cTFtDGfuSm1h8TRWND4vHYZspHUsSax4e5id/jOogudW2le1eb
FKuweV962Kx50V4plm2p4ZVPwyipRhsnAtxtecHkle46XDE8yQZgsuzTH+mlGmfs78PmbezuqhJh
kDFgeAuU5E2Dx8/Oi9ti5IXS2WSJUvGY90PwHDTZCEwX/jLLZq3Q6/6ClHk2Rz9/noTvc1flOD4L
RIRL9tlVLP6Zbdv6FU9WHF1H1lnmDr9Jjw7KABcxoQHcSISXJW3GBwgiZ9/FNauqqOPXHyECmTuQ
VQ/walRGk8N2O+rGqy1OL5Nt3PYsZtYmr+dT36RnfnPjrqaoYx9wyFBoOB06ZOi0UAaQMcf/KSq2
YRWKc1djrOAfdTdLDcq4WIwgg4JLXmzbEYPVCiolpHuSJhlmhGS3Jmta1co/lxQftePIrGGwPiCg
NyOUPuzBIWi8nskvTkLPwcaUsMWkQ5Kntl64yptalRDT5a6g5p2xcvmL4+GdaqZpDbzebuIu2LQ5
91Imntle2PEnuz+O4k784OjNu5zSE4QKKKdh4/TKiWpGnBZNCr/i4gtjNCYW9tkUJrEJmnZ9ZJJG
oOzviX4bTHhjPDKAeMspQr/QSnHnZOPGGoleCmm/dx67v8FUnzPNDmcSU/MtL+piG3tUGC/wYZAz
KBOmfPP/DPUfC/r/4i8XpjCRAuIQ/+8d5k+Yufr2818A6v/6aX/jpwPrL9u2PCFYVSHA/MNJ/42f
DsRfgoi+RWU5/94XUv6DoHb+gr338J/zU6RnW/yr/0Sorb8Ci8e5dKGxTUYb8v+CUMNkQ0hX+RxV
5fH73//NlybQtGPzCyJUd73ARLT+zwQ1y1c2G47oD+gmH61mfBvyZpem9kdiokNra/NpxrbQlEy/
fCackRZoDTje4nQyiJTVZw42p/GMSIbhu5Rv6YxmeSC6NtIkStMiYtTaGfpNzckkyM1z1thkCnvS
zXz2KVt860Fm2dzT9PakJq/fiBTrLNBb9MCSFAiMK+S56naEkX+ySQLFMf/zgmprdAvrq+Q2t6a9
7yJpCMg+Ihs/dSbjQGsyt51Uz7R+UrdDaaIs32vXOHbJHG8XumxT/5l3D9I9vaSd3XOgBXJG+dCx
CgFhqx8JY9AfZtYkZz7MyP5qQUmWzPh2IvvG5vjAlg0T1Oz5rwS1OwjsieI9G+jC/Xa9YTpkBXEK
+KpQsdM3K5PoUmmQDI2Gj6SjQXqpLqMbtucWM/t+WFGu6QEmR3eR+BgXaq072geJ9lPCnE7xVoXi
RuXKOzlyoPVOnin9qw6J4m/nN0Alvgn/5E3JIWkYpvBo7alaZzfCA9lBIEaDvfOQmohNyyDBrMWU
4L4VLDnG/iCZIRWDO1M7KqqDprYQAIdedeXUyzo/xnWw+B3f1EERDg+zu3SaQn4PZvdlMSMEITSX
c3KmN9DRg6rkOFbIWT0/ug+ChcerCVfludjVI4Z11jxxO9OgAlrIdeB59tH0mEowqi63I4ZGrxz3
STzD5y7F2gk7Zxt447WO05vFfUY7aV6QJYorAc9xM8ikJN6k4h2GITaSGDRZKma0+ZE6DCYEHB59
4I5HQhUycN1riEi1uK+S2v/B8HFkIpjvlBVQPsYDF7HQ0G78mhsS6mIq1/M6P+bp/DXUggvPrHZ+
JO8SfzmFY3FuvcaC481vO+5UOwq0tJMIoGkW0Zo0UU/fMMWK5WCxum9JJKq3ll7JtV0QR7Uqjqd9
elOAVwVoxGpGT3sqmXIOizGH1ubFUsZHRefFjhWZxO87UO3EhqKhCz0YKeVRVtyu2K3ul8lHRkP7
SyNZygpVi3WYe+zatXqBF49Q4z6qfeK52NsRcOzqrGSy5xm/dJAXaZwN9x+jvhJEI4VZISHCP73q
Pfql2Bqwo1KYbhuZQW94JSM9N3lOlnAzulo+unwjbAV+QmcERNU8DC7IY4BAjJi1TSvsEL9ygHok
Q8i00+AfZBhnWGXceUF/Ljrz4jRZDwNZqPVCYpK6Tg7DQ/7bTXtW6tTFzqClfhV8CBHxhy3A9Irk
iqSOD12QTU1Q4HUbLoP0+wvS03HfdaQXszj8GgrzVPlet07bSpLEIhDbz0m1L1W9Qv56SPz8iSnd
kxNQGJzk6ujn1ptvWOvJGZzj3NJSwy+FKYgSJCZwyafFfmEvlh+3iT9rH8lM07Q8HSqcniomezEG
vytH7hdwPNaDrBZiB2oOS12qK2N/fNq69jimAM2mZNP56T5PFR1S5nxDvLJhwdpSBYSaEQk8Gq6x
bk5Tam8W91q41bQOh/6JExxhix6YM0/jl4U+9Krdt68hu5JNV/IgTdrufmDPYZj+uWvms80MjJ9t
bzKe3itoUblK33iOfwm2yzsVGtOutsYfQz26nnwY5uBpmdK70jZ4qcnzbEOMChRQQ8xoxjbxaHEs
Qx/k+sYxD7+ilrNbS6YR05cUe/wNDDO8eO92PIZN2UjmOpF9640Axa2TBqQnKrLqtVf88nrgAgiU
S0bAfJtY5UO7uISOY0Szkcfet/cQzLoUCLO2mjSactv65IP51vABRH4lCphZ4M65V8Ycrc1yHGB2
A5YBXLN0O+SxzSG5u2riaMoOHe6V9UKKshT8fG1GXKvbCRh+YfNAKJoPeiaN5EwbGiCu2NL0MHS8
RjWGA6kbflrlrAlq9+vKDcP1JN752E5IEpLKMxQqNqsGejfc7gU48zmiVnRvCcKSJgVju1l59xSQ
j6dOySP9GS8M/0hIZIj+Ali3KX+aeEncWLaHGiZK1pVBVzod8UR7onf6HtXeYxeEF0xslRJvSxs5
Z0gW7OIDysvRWoeZ1VwS1UWnJrIPhuM0917bxNu44y7b1yNuyzhjVQ+9WzctWqehOpHx/ZFFZOsX
xc1IlmBVUZ+I3QGnq+1ujbakOTCaYQ5ZaOCQ8IFp6G5cJ0mzBU19amL/XXWexvLp7s0RMjnNsSa0
MKguXlN1ii3bKJ1dInAOJMs9aekYKRTTOIZc6zgK013gK9oXssp7xpfdGYfFXV7jxTze1CbJkJBO
+D1xrJUpqpSm44JP9Xm5x5nwNRbiuzfYbZLVxlYTmCf9QDQJTpldiOaAgznT0Ag3mTTATXCnj5N4
pJgOIngCLFGMdwcpHxOTiTq6mnCbZjVr8hzEUrR8dNSUXqxDxKs9+ZRr2zl3cw+6FFSDtyFp8dhH
PRI/Hgtt6jBJStxwlZt+uDZRLLYxAla/4D8SAM2kewri4gzUFuRaviHFOsVVYrpw7MAwm4hDBLKu
VK/8v+y26h6cuHhEBFndQEbT87jUpN794m7ii3LKp4tDBndPDXsD/1gS40rjggl7/F2XqO5KETtU
001bz5yusbAQlC+0unXTXSAzg4UDzgMjWZyzPfTbvBJyR8KsXnlc6gy9MvAdLpe0yEx7IVCQhf3v
vkhfB5PdeCDxQFOsZGOnomA86Ig+WN05Y9u7K5Nm3Jjk2aikisErwXQ5T+jm0SreK4yBa/pV15P0
4Tx8ls41Z5Teb469S04vcPKNYRF5aHrrR1GLzDkk3TAz47ZPLCiTVqivU2fpu8SfMDyvZqt845SG
BCQiI61gx4uJCLW0Od4EpY9drIof7QFpw8I8ci1miWIjTo9DivuzM+aOmb7rrKLO4yVi9hcjeG/C
kolpmc4b1+Rl0jQFlggxP/Ea2A1laa3Hsbzr5qg9enX5Q9PlV0/X3LbooLEsBBAoj3D664mTXKGV
WS/Y2ukU4y+tGk7PTghbUSL8SvvbXO9gzKXBJFWKTdR4oPyT95mRaEpqEhILZzdRqH0MmoeAVG1q
133os6U/0CSOXs/lNcvx80qz1cPk8c5szO1il9DM6byjUBCMw5k/8aRBW+PWlhIYlnUEz7G6fy6Z
nMoZ9Fl0ePKdjibIvl5epmpndljpmpTDAHVHmspAHswqZV6qR7AUSs3fByzXYHkpHWP2fMh8WV1x
bGYErAe8crkeFyPiGNhUKtyBm9BgcMJ72up2jsf8nhABwtlVLY13o2jY8xbItMvUNJiXW5slcX+W
tJpBrYmxhYv7XbTeLzfpGVC1RBsYj1crv7CfJjs6Kdt+zQb2D9T5YExqH9nRTQzaijBzNlUZvgDu
QsUL0C+X4GCO78Hunc/WqX/o8yRtth48Pq+CvDyAKYyy5MNM8qkZ8Slnde6rO7k7q5jis52miJZQ
56+TLnDOxELXU9blaxx4kphQsyXks1zSwSOKQtIcjddFBZcmp3CSRVJ4qabyhO3F2UgvqPdWeZe3
B+WoZGPV8rfbpddihCwCJvhxpToaYf1IAvd2sCXykJlIStp4Bg6ZwU3Wqb9gWXUQ1fjZTeAnCzeq
4GfyGxAh3tsr10gfUq9cdiwvKIMv2MjSp+f225kS2B22ZsSm3rax3JFxItmTmTKijSgfEKMUm5R3
2qYO23QTuGN+5Dd9n5uaaIggHWmpYxPU34xCv8yR+Uo0uo+Nm32FflVtbMIiDP1eZdSTZmVwCI21
g4iGDR4Uh5c5OfpTeCri6TvlMrSEN2aIfqTrKQSpwdKCyLud471pBc99fXID49AiCt3YpKVgilnQ
pZE8VZn5rlNDRFRwB5KlLPeu0ZOlSFipRMaep/C94YqX3PLjLV/3n9nCZQfltvRM3acwuhNBcgIK
wEnM1JYASvkTQZ5PDJYEWpEVsQoWRETvIXFAfvqOp+hSlpBOZb/uq2Xg6dw8MANVNxELvQ15yC71
8TSUz2mV/6qigpOOLn5wbgygvHVQlu8p/DCCi+aW8OXBnMvt4tE/3xfnyqB7u7QOo+N+izZgvYUb
K1SiXA+9JKzNOOL/A/D/2/DGYyRmubb9P05vfvLPMvos/3V+84+f+fcAvPjLtizPDhyPX++fq+h8
/y/LJsdOSOHP/OafIvAi+CsQDkF33ImWzXCFJP7fBzjC/UsSmA8CR1Ihp0Pw/5cBDsDTvw5w+FO5
EL7gdqw/oFUtfqd/HuAkmYT4S8eIN75rv8mYDm3WUR3bwAD4X6UdAE2MuRGfFm7QNF2MrTl3GnAZ
XRqr/5R023q369A8e4lUpbC00Q3bODMTjQJZKlIaN1jUrjNd7lwpClXq1anm4PPiT0d4/7e+8J7q
cH8C909G5taMYwjLbJ10UDfNn8ZxiqnsX6YK03HjOi1IU5hl0Rc7eerKLU+SrbB1EnuNbq/E+wHk
ae+LuTAf/CLFpFUNHL83xhJzDpol5eiTrPNRj8/57Cs6j4Bc6LJe8vKme0xnoz4meNtvVNXPPVoW
6tfLJk9erU7vCl0/1PmyZEmfRi8bLiryGrJ/TvlEr1HxYuq5PmeJsdV0kRBYgaC7ChTQDrRMqHQx
vJypE4aPtY1vaF6bpIkuke9Gmuo5DObpqwq7GPVP0k2PFv+TK0sqdRl9LxZGxpVJMIjNGj3fo+6u
d6gb44s2q+BQc33h0aF77jlxhw/A+c19Py3TdqScm+JMVJe0jTryPuqG6ncc2M03nSPedfJHv2Dg
tPRb5U/Wru9LaglMsjXB0nrU4RbJS91Vig6EOtk5Yz+zZkMC05gsygDf29vAcI1bM0uNcxxk5jaX
aQTUW5hnh7KAo2V0za5YMvOjWZblREIjvKvsMr3OaVjt+H5w+hsKHm8jm6VDK9oFBBG1O+WvCKIa
6e/CsZ+OFnuaZ/aNIdSIjW6K2EWw9uogt5kQUns1N8OLaGevAKwmWrWeQoFwdqkJEUKecg5qbFbx
Qe0kgkTUVL5S/J7cGpGo7/3UapsdWs9lKxqXCAgT+xeBYeHTUWmFuMAWNgZtpLkABWpgvxTNy7WD
GV8RKotOVmM2B6HUcEdlNfHYwkZMhk4tORa4+4GNK895KVPp3LiFtA/FbA5PIwedM+YUbq80Dv42
BwpJmKpUA003pf9h5sAW676XwZNPYTXBP2y2ZPSS6OqbZYEkYAyOMfzZPaMQb8ONg9DQAmLxWU8N
eqAZXdADGTY8wXjNbTbtg3q1lzC9YURD54dZsvUeWgp6mrw+zk5O+nXKXePQIdjBsq5iD12MOzzJ
YLKecVWMB2+Ekeui0nvNZaOgVUOpvnKT5A4TFRUxRQ3bkuijbfo6+B1/2k5A9pev0Aw2Gvs+RtmO
69gQMwa104JukEyXCTKcCq7wjsWBl228Z7FJkj5L7aehsGjha13rkfcMSG83V7g+e9u9Vg1iMY7u
VZvwOhCSr9TcserxoiXdNobJ7ArsjmFynX54c0IwOzb9kYQO4xA2g9qKRstayAhLZATYUEKEZy+s
xaFnIgCMx05ESNa5K+mSs4QSFOKJQYukXASymdt8arz4mSrukY6aDwtfax6Mqqi7LU1A02875dS0
St2e+5brBNUuS0dI4iJDerVSnKMI0/LGPSLhYJhQjE3Hbm7MgRFGk+6E2uZZEweUbTIfKeiwZPLL
g8PwMCwXvO9Kx/89hexcA5hy6AbV1FthVcsJ/eZwDkLDlluDEwp9Jw30BnbaJTsbYJaoAN0eWnrW
tnphtIdu7vz3ySqTK12CBe/AluHjSnYtV12R02wx66oo04u0OMhjOI4gZH6bxyL6PXhm+WAsgCt4
kByuD70/AGvqBmS43du8VsyJ7UTmZ0St2NetSRa/W1rrPqrG5bom0jY9wV4EbDAlafQSkHWF1oCh
YdjzxarQzmPwbQNNYNie2GZ5iVBuWeozVTzOZvEbpu3myMrbyYeWZgkfogVns9Ltiv1Y0NWUcTSN
edm8OGycrzKbG0Kgjo2EpHDHNbUp5gaSJrjHYqMrguKxfmebCBjnKJr1ViwsvWQjiCL8FJQHJLS7
DBUUBf1K50gKBGvW2A+oF6Pa4vTmSD299ZBnrf1pLrIVIX95ThY3/K54pw7buhosEnx4apnM9qiW
PWEynIrkEL0CG0dnxr/TW9yV6bMpZrHmAc/tv53QxePq5ekfLt1x5ISYcJvm/hb5+XTq1R/Sanbz
7WLE/acvM/eLt5X/kyBzOxjkym9TJTCaw0JSe+BO3rH1o3Ej/ZJMEgg+Fdzs972fZk7VR4E3/yxp
EksOuYpahooBSuahbmuJzGYwV67jlHdtPo8wVV7ykfNa3UjV5XtpEoJOVLq8ooiAV1zsMX1I2J7W
JEGc4UzhGQMvNamvMayyl5RtdWRPjLKR4rPyXGIPB27YB+XrvHTPUzjGO/Zo/q1ToZt1rNk5gKNz
l8zJatAFOqTl26DoBGPcm391pC6urrekgMlxvfd7JprYwuoBHSaqaOIRk4Fh13SXccVKNtzNPOwO
VaiVdq6ar67bMNKDadDV1LVYrpmfu7/8OQnpdKRufTXSK7DuBVe1zp+dpzomoBcyi/8sUu/drDOb
B6lLSJ4AWv4w+l14X/RW9uJGpnEoUT2ebERyXBOn7lQP2PC9cnZ3i9cP03oOl/Ce44K8FGaZXYbY
IPXdtQmfuoMjv1gRtBeOhMV9zJScmtQq9ZB9ex6jYlpDnPeSNxnQjiM/XXYiI9e/Mnk3GAZcc6NE
sUJ3RHDwS6zykZNiYnGEfJeBGned0c/1MRUeS4vGRhxoR+iBofbECFuAeRw02jE3iSHIAKnI2iGU
UJepzXqKjoygPNlTNr9A/ji/nHRUT3SGdQ+G9kfbkC3fVW4ytw2HRlwipskNuKndPmPmKaltrYvy
GuSec2r6hm3QslRvcZm4H0GZZye+BFR+j6Gzk2wmuPQngTrmud3edxRb3xNUp0mw9/qtLLLozfGI
/+KtQwAbRRWAvzC+hMHrgOlE2Y8PqJGKU+E30yZsG2ufOWX5JirZvlkJHDKfIf1RMff8NkRQnLrF
bLY1V3r+8mOOgyNY0DgjXct26SDLfRmmPCArnunlguHHnT2PnAfKfDviDh4Ts6bFhzQXRHj7bLZN
c9NnYjjylRa4ErmoKn9W14Jdx3po6vwzlQM2lFT4D3FPmp/ZtMkTBiHQV5Sk/nFwW7Hp8TGTJk+7
/n6urWQiY9qIa+qPqFL9yvgILAFirzyPtyQlSWQ88zpgmFSUX56S4q4dmEeo8k/iPUymfZUVhsuS
cqrPy1DwCpFl7xzrjjqnJWmrx4G7w/OSyf4+w9N9tZqFjVUS+leaTZYXA2nk3qvHYN/j4b2qRcbb
IuuTA4RjtIsJ7tA9zaFssCt1JKCh3kk8DJ/LQARUIN6+DWs6pxav8vl46YplMyTK3nIUCfYDwvBt
UAz8TmC4l3KR1gd1IuFzW0zdrqINYt/bBmgf04fqEk5BQAXNQnsTylhjujRlybetSYpg7/ukW7uq
7h5mzc0wo5C/zGCmR5D+M5pm8tD/CBCT8kYyZfYCOiG2dTAHN8iK8zeZmfOtZdtiW8amfPfKmKe5
m5XijopR97fbttUr+xQDz2TKHDZUJmBqKa41G+yZspCg/YzghPe5VYn7KOYYOofFdJGC+A7Mcvtk
Zlb1mUNak18Y6YQzlXNneo0kgmgKKO15kcFz3kykD7vB0U82w0KxZHKlIKfcPRCgYULSWb8RJQWn
CFUYE/fSyY9jhpQST3jy8h/UndmO3UiWZX8lUc9lAaPROAFV9XDnwcfrs14Il0vOeZ759b0YkZml
UEdlVDYahW5ALw7JdQeSZsfO2XttfNftuqY/F26igrQE0TrmE6LAkvhvkSbPvZEFj06MBjDUNccM
l1XkWIQ5oAydqeYucdrytiKzmYZOUExgUxVchgpL8CUolnEAMs/5nPo2GsvSp9c45Ix20L2uyTcP
DrEYo61nVO4VYBoyz9K8ebIloMY2CyFiYyp+qsdcYLizA58TTR8TfmsTZDSgx8/nmXU27uvXOjHl
g6d8fd8hadmVc2w+1/WvKlsgPi5ythOmUsi7/jDfqOA7JyNLrhIIgngeBoWwy2BwumpQ59wR+xnD
RUtS666B6sVOApYFnRDk7kqnUbGWpAO8ErzIXkkDnofR7PL4pbMWajX3sQsMq2TcX7gcICtfzJwY
+uQeynZwN/mm89Qk0LDSzsd3nNnTTpZ4b4YqTu9iCuErw2VE7zlghvqK7n+F0nYFziMhpGeqgX4j
Ur9GD2HTS45D/LJmTAyH6lAwDon9Nhu+WFsNtoRO2v4NGAdMJKwQZDdViAh2buZ2Zyt0LSxQcqBx
6pROttyp3IaOVaCiZGsbDzSumf0LDTd/nOOe0C7CbL4YPu4jQBwg6de9U4XsDPb4UOJE/upktr+z
5y56+59tMS29rI+inGoW/Lb5e29r896+/+6H7a+infvuez1dvjdYm/7j3/jN4Hux/Mv/7l/+5ft/
U/qjlKORwvzX0p/Ne/ae/wV64l82UfeTAOivv/xb/8hBsGMo1EQOgEI6JEsr6DcBkCN/cR3TXhoI
xD7YctHm/A2hKH/hbxzl2oiDDA6YvJe/CYDkL6ZtmjAU6R2RPmH+UwxFj47Yj/ofbdGE0vSv+EO5
gBrx9+2jEt8UbQ9Db404+uwcG2LIb/CP2OccKknJxdkzApf2Cd1T9+Vsvzk1fFHvSzjgADNEQJDx
/JzAxi4jKD9CbGNkgvWJ5vN6xKUT+P11OMBQUuYedz1PvrWP5/pAoopHRI9Oy7NRr+3O3dmD2Pop
zEGa8mlcH3SVHhPbZJZp3cB+5AnU9xodjF5izoKvI0OXqSR7Ka0eXFE+LKwXYNrUqMQtojZK269z
+gCreBtn81LjMt4arp3SPZKbdmXACsv1+FwCCUP1d2cDSS+nJbGe815NEqICjjKRBOb6+pFJ0aEe
4tvMhyXnhEzFG6s+zP5AzmOQ3reBA1AFW0tk9V8WkI2kJok1X1sg9d6EGVOJhBKn/RD0xKsSZhua
4R/uvrvfFFt/ybvsrohYBv/9X4zlQv0g5PrtQpIFBxGTe025i9Dr4/0SAfDmX//rRDZcE0rY8QvN
l7M9sB/ILUN1yyTu1qkF6uwQbcXsbAXYhZ6r84/fgEYZ9/s34ElE2ba0LY6J0rR+YnFSE1FNqcjf
4sScy5JBU1fvgBehHJosa5uE6lb78PI7Ipjian7u88i8sgxEWZltssytvk9M8Cila3vdYxbYOQaG
NL+Yr0bGJl2VJMwfA3GUBKRhRpdrbaUZUIIBVkdSY7pxh3Q7mN5E+8NeFYVPsqRnnkkK4AxOEbzt
GvXBrsQRYJzvOxnt5yYyID4ZL2alzj60QxiD57wKq1NRlcH5f3ad/HGZ/I/99+LmPfve/DoJ+Pvq
+dt6+fcf/99YTB1YnMqka/1fr6U0pN/r9/bHVfTvv/XXRVT/oh2LRdKwtONyU3Bz/baI2u4voDsM
z5W/omY54P/nIqp/cQyGAN6ykC6/8wOIVv5iLDxbSZNegfAz/qlF9GcKLXZGzPPS8IAhKMdw5O8f
PW763m7S0dm2Fkan1TxP04tHgb+JzTDe/PDN/MFzvjxFPz7mkoaTVo6yiclWfLifXqvh+aPZn9vb
aaiKr6JidAs3x+1WSZsQYoJjfv+PX9D4o1dEQa3RmjLqMNyfnmuPhq/bQT/bOsbIyoeQc5HniBDh
fu6YOZP83nmJAy/bh7iNDSZyHUo1oH7GPgfwesTpFZwNhNhb4h7kjQDxCa9nTMrrP3mjP29ly1fD
BdeWxa3ASvjTChg7gjSGMXe2viO8a1tJe+9ybFJ47B3Elu1El2QY+hEHSN186euZqYLgcl6Crkue
8oLYWJxvxec/fltqedmfr5hj0isF9mtyJy4DnB8WZuaB9IY4sUDLL/V1O6QJ1HFVhJ/20EbEMQvv
ZOYJSDV6i0/wKt3NEMBWCEeNy28KstuJSTQziKMMxX1sBMUJHUBypgGKvE9HXvJN6Ho6miquDily
tK/0URMmJ1V5+cefBP3zH3wU1+G54ciECd1ElvzjR3EjyDPYPiwy+9Lwqh6ZOgkYq6fUCP1nqJnO
vS3hbqyQrtQXUTTDt9weCsQxWc5pNq3Sh3QIr2RTbGkG0All4UcwG7wLL43WOjYOgYxvizo4RnOO
BSo30cjnhkQs7ETXc40g1MTQmetwM4fZU6wt4zEx4wMBwwcxOS2gNW/YlhaaYzOuTvTXQCbjLOXo
1NJncc/1HO06PHXefV+5L0mLgCZecDHFpB662j5PfX5yXbx18wSdB1B5KxGNWrsCCGikUUV0A/Gf
wWMeXVonJO6SQToVNxZWdpx8aG/p7b82BiHFOoJa6U0fwbDE0zQDtqwMFaLLRVsF5vxc4MENPXsn
HXeHifYrUZPfQrcjHjJ8ZHqH8wHirYJWWUS7CUYzuQchUAhGZak0n5CLfbMH6ovBRENUGcnVPPuX
VvCaIbzgFQGXeI8m5BgqHcxrs+s8JK2k4CxBsyaePLuar1sa93DzGHmemS/G5A5GJcbuHABP8Se1
wbLc//wMOJQEyN8NOrA2M8/f3TicYJrEaqaF7GNmQOuxWDD3kFfIHfZmNuJhdgLx4AGfGbdINpNm
29Xp8GlX6QJHy3q6iL345skhOTiMnbYxGTV6ZbVZthG+Wd4VYQFksR+K12DOEf7R5p6+ed2A6qv0
i7OXjuLVwFZ/JWfgOZ0mimJlzKG1dYgIONPujXdtZ8s/e2D+4NFnHVq2P5T/FgvATx/blQRhLY++
WXm0JpOa1mOsBC0azgF3TFO8XcUAGY5COt+rqK6vMm8eEWo6ojwZTPjAQzX1p+UL4+s/fpb/YFF3
NQum4lrY0rWXLe2HRYn0eeJarcHaDi5CH4Rnn2E/HSuGVxvMyn+yMv/B14BNXWFbkKZrsHP9/sWK
UCEBnTDrT0wpXgO8VVtw0unh/+Aj/fAqPy1OzCojG1gqlSa+3e+yaADxNkt2CqVqwSAgn3b/+AWN
Za/9aWV3PdLOlxpiOUX99CVyh8Z4vCprSx9bnUc3QW1rNV18qqfZenZp1mD7JlpyE6pMvpqMWu9Q
iNWbf/5tkIGsPQojiyHUr4X5D9cSuahVErSOaDPAU+GP9rOyWodAjQX77GFyRa4YbFJa1Eta11PS
9n/2Dv73swdjU2lZhFMqTCnOT4dINTK5m9LY3qZYK6i2u6a7rogCW7OdulRBw0QAb9dAjujNe/Kr
GNwuNPid16FZ/5O15udijAMtkwsKACAgi1xjqRJ++DZmSCRVZ3OLhUGabG26VJu8ZI4aGqX5Jy/1
80NEmUHBoRf5Bek+lvvT9Q/xnmHSEN7WofeFCJY2b2aMw7XZ+NgqHMP7s++ZPfanW44OAisKdR+r
qGNRbP7+0w2qtYDFD/429avprgk0ant/HF5FVMwNExU/2GaDWR1ZSqd25QAmChgrbZLJwO46jc6e
2iLdSjXSL4uIdWmTWt42IREEvZfMZxJATQ7gnuFgdScW3F0m3NvE9myAZmn0AVwifwmbzF2TKt1u
gRXrkx940/PUExoghQHpnIZDRuSewsA9YGn7xjeEDEPXJbM3U7/5ugIyi9yv7eX0geBgQMLsZ+t0
trM9DWUy2ouR8TDiZO6a2unh8kRwPlIrAwFhpthAdH7SZgiDebR9PDJxxTuJae1FvRs+4iVosGkm
7nWWAVKKjMDYANPTyRqyBtrEuWqzVT5qvIlJMDlPBelswDVQCxI0Gy+6j5HQoJNMh5poJ3v8dKJp
OxKJSJO6OkLG30j4N0hRKUSfI1Uku0FP05W0QvJ5aaRf+6oynsmMMO+xNxPsZ/tm9wGJmomWi2sx
bKS6omDodnDgSeBLyixeRfBPkBdb7k2M6u1gzLQ2297NvuXN3JBY2UCKKmWS3ASzD4UsJffb6ht1
alLXeIU7k74wFEC1OKD9vBD70N8JwiDr1RjI0FpnislMWPeS7Oqmvzf9qXvCm+qhF3ZQvMxjcSgL
kdxgpw0O81iLS+LU0Q0yInTUktmqAZhnj8KkvPFn0W2TgQEyI1HjXfhGfbTqqLtOZ9VuUiO1VqKc
zC9jhzEWVmHzGge0+VFZdG81ku6tmBL/1MdOQlGVFB/EwPWPymv9T7vG9ZK6BYAsJrGGasVLZzO0
mEs/eRCMx99qs2o/xqlb4Aa5qhBGWoR4E6rM+ITmv9wOBq6egeAyP6itnY8/fYU1K3wbLdK/V0T9
EWXm291TPaXjxhV9ui3R/S629xhLd+Nvag+ZjOwbl5Y86YMWDKS19sLxDU38fC67fF45hNxvpREO
u47jxhUsF9Sj9cByg55zn6RtT5CdD9o8ljNGemyhO4XE/AGgq7vtx17sEtN1wXGUyXbyBUukMVrX
bRpG6wjcyKoprGSfl+Z8S2ZJsJjccaIOAJXOMGKTZ07H+d6ZLYOWPLYnwHy4cDtR3RRjQJveAlKv
f31hlZUvhGD0d5V2W0ajebyzNNFcJBqUG3Krm6cwABVlh1N0h50nvddOlu4Gu4HxFWBVwvZ0CdMo
PBYmOVl+n7jkhaS079wO15sY1QdTYSpi4i02baRSMNVNe6PQSYFN55uxd0XAUJBE1YUE2FgWgjSk
ITtmsOm+xAd/g5/EIFQ5Ut+SQvj3E0w+Ovl1FWAQNuwl87ZyjnEcFLsQ7P0apB2hY7rCcBwmKFml
YrAdld5NAxrxGj6FF22Yize3Ie69dtWndWs99iUTrD0GMXUgliK/CToPRbqCxxQOJsOwLrGHI3Qc
JKkgbVDGwQD4VpiC58cgoVqHVntFy1Fti1q/V6iV36CddreJkPURronzhnC2PhgwB54DHyZch9sP
K4SBka1TBA2Tgt3uvNGd96Fdhu8eoLtTmhYMQqvZhyfcyn2USH2lyFMFO2mI9DybFQCCOpHXDew/
Qi0QrD+6rbMERy5UdVW4BGYE5sUOEvdcMsA/TyIL3uVYZNSVMKSi0qpeR4eARU+lxqUf2QVEggia
Fly813UbfXELa+YOradNlJfZQ4O4CvuD9m8aA1m3csA95W0evFpt3d9gdGzeBCwaqJFIi1dGr4o7
rCPDFel1ehEvcGBDUL6t/ZQ0qgoPlmuMLPQ9I8GpgCUgQZdhvjuT0e4SHd4P/rk3XACzYUiQHgoT
Sqii73HvCbfCIxVV9FUZRlswk68SXZP9DLf4ajYmUg6inj7x0En1iCA934RQ2g9idNHrVQmKwUyi
pOnJ4j05jewREuKRH48TCeFyPQdJ/pYjxeezp/M3LtZcYGk1wEdJU5fXyOvmY+4iFcxdtSVJoX8R
pWjXJh35a5TnBP1i/YQUQ3NjW3Vh8ppkkfPZmwsgQmUEGgZluaoG19lX5IOyFyaxfCoAuN202HOe
OCfYuEvtGmEDjxCUr6YnIM70/GendoxLTRrKlUHy10n4uX89jmPzrbGWsNS+wqRELG5wJ6S2vpuj
9D7cKETdjhwCaCdGUgO3y6a2c3xRAQKKmwbI2Vs1mtO7OfpEr+NFGlatLYZr1GT2kTkrAObK6gGk
G2DzBsy3qxhe9jkIXaLTct1+5nRcjhFw+oMWE3oKZzZxfgKIILAsrXfkRLqvHF38az/TaKKx8csz
z5Jc+YPQ2LcaFJJ15ZADgqcIvHhCfbLMswRZz0X9xrQ9f+7dkejaqWAUySRScG2BhlkPQ9eaUBsi
cZOESb+T2ZDRn/frfhX6wnpj9F/siCAsXicfNRE6Jrr0MgIOUQfe3spaB4w84qCUiWTMUJrMBcqj
Ssy3Y0KDDb8BVn3OY2rnKEgSbY9jrFXRhJwMQcoxcNpuZ5sWAh2pHKwFROgUiF44YyyEkHEXWUPF
Dtb4Jw2MBOZrLqrLOCbZh85qPIZgGz9bO+ueHV8wkfNDcLDQ5tykhXcbDoeCONfPukD/SIIaE2+8
h+y1rpVft1BEHphJT2t66PUJox9NkrD3QCWGuut5K64L7ZXkomztArq647WIDqXzlVxG/C4FxHGJ
NBE20fekmlE+SvwLbHsIHZgLHogIxdrFtDLmgKzGTaEJVMUJwkWyfK/eptE0PBtUzFuz5BrmsDSQ
R6GXvSRFWn8ppSpvpdJ8jrYd7rK0T7ZdSVL6zoaY921EOjutOsRmn0bDdwhzXn2ZdYkXnHQGBy1o
1jE1SZzcuwQqJGNk7tVdnVk9JoV6quaNNvV89PBjYvmWbIiRLpbkzBG7sRidxaEVZfo1R8DznLaO
PJuFBQuRIgO3B5UvKpl+UZtSCn+2Kim/VH5S3c1+pfdUGeiDx64ujtYszWumEkQDSmF3j3B128/C
SIu9J+D0m9R2lzhz3fdJF+1ehlX4oJWJADeQ9fdUly7Zkr1zVzVJ9skxS6ENUYp1U/or/pfgoxuF
+JIF+JDQr1UWG6ahTjMJA+syFt6TM7eorEVNipUtxopsCUjuqQCNGPbD+DTIKSLKN9bIZlDDnMTQ
Q4Od8upo5hj5wsCdr1LMXDcG9KP7AvQ+0Qdydl9C6heGbU7zVqaGfCEe0/3AmAEjx+nHYpOUvkts
ba8F2SpTfiREUjfki4XRbd8E/XOi6ZqMYkI8g0L8zu1UeDchfbk3ZnaKxp4gdbImemfamfKzdD3A
bnOMB9PkzroPBfM1opaGiWl0rTRU36TOc8YxgkcEznZWv1WxlsbWlEtQLkRL6W2o3uKnzrC8DXGv
CJ7x3fJhsozi1QAbfcvF9l4G5XINcW0uKyrJmGd3lgocz7Qsob6L6Dk1Q/caKff8RYYB9LxBM0Hc
hkYbD9BmdfZYEHIxkmZgZi+jDaCWPNms2CDDrT6wFvr5NrXzXO7dyjXMjW9Y1HEuSlx/6/YmHUgz
DNt9WpmhRII+ddUZSj/lJVjq6kJrwEeciVIQFfoKvVI9n6BqooGYfcOZNumUgHZKAFWhrbboSJ+H
sh8DpGA6eY5EVIE17kFDIqWp4oK00lAVG/oEAc8zRtS2GqpyEVZReKXFGGJZdEpjG3qVn2FxLJzk
jtaCL8lFsmxGEIGzqWynf/L9JrshZH6CPjy2d2VaddtBSAjlleOtcLOTPpZz8iJa187Hq7rw60vP
lbryhxzdkzM5kAjl0JtXTBLnF5XrBq25BQii75Auhb1hXYecU5EAGUF3VTdpiv8uaHQONzJz6xvL
haVeJdNIRSiL4tRbvSQcnXiBAzspzM7KL+B1o6m77dGwv7myoZJ3hsr9Gsc1FibF2vRS2CqLIALl
7hE6c0AMhh5v55ATIhgvopJZnrynpvK4mEgMnoKOO442VrSVNnxFjK1zCpdhst5FrAhGUMXWHHCo
yj5CyQ8Ae4e/9M2pZryJuh33gwXmAOGVF96aXo/DqhvbHQ5g8tvcNrhLrITxZhmkaClVPaaHCZ3q
ccrI2q4n0FS0i+f5iqCc4skp7B7/hW8+FcCjKH/Z1j7zVIP1WSJNdWV9tZWDRNtFWD4MRXsowig5
TOB17mRCK4tNRzaknnRpdMn6mq2Tso85p64Re207xuQbEvZmsh2c6iv5wmACEwgOaTX3W7QW46pC
37vGR4GufXLsrUeLdpdK/MseoQIcfKfqyvVK70oBmv9ezSaOWlsZ4yEyO4iOoi13eSY9wloo3D/a
tCxOU6OyLSqU7Cuddn8J+sFogk6mEF/TOGKR1ww1vItEODwjSYtGc4X+QbIGoGZYeZoYjKQaZ/IP
im7jhn724npOt07MgQwITciPV6icA5Xd5he3MwwTlSpnJvz6QUxcTtsDIRBtQ2hd1YO074rg09Fx
uFadkd7JyjEJKlQsX5jIQHdHPEYpaH53mG5hcn7rPevQ2drdyClpiNooyH4jOKzDNuxUiK88DkpE
0TItLqkjwNYFQeuBiLeqjRYEhsncnb6YBDUgOxvrLVuZ2JPEigV8BHGBdAvb/MDWzf3eJeZNXsbZ
Z1a78w7HCNm/9HMe2xHBHkAqqnkTp57p+O3ep3mzDuAWownLJpcyIzXNTcSeT0XdV90G6Do8ehVk
kDO47Eugr3g0Xfb0deW7ILYjmIi1a5qrDNfNthWGuM0zo9w1LLqrOinDl2J0Lbz8FlOhLZxN96G3
nfCoNMG7ZTwBlPZgDu8HI+FyMi3YjHKkYeKI5byQNU/MLeA3elH12ht2fG5G+AIBNxtq94mJRuf2
SEEBPjBQAHqIOKx3JcBPxxw9bAD0+MoUlK1M1XQzmL76rFtZPgRBN1+ECJxnBqYF+mh/7qYVoix9
dANZwK3nwx683jC+zTApsOvYxkudB+5tir/5yRJV+yUu4gCVIri3dVmw/6+MrODTRI7k8E0sbbjx
mBesMz9rnxYCJ1grIiz8PUnr04GxH9dgalBkoFAeeizXjjqnoe+DQedkO6y6UfFQYIoU9xFA/ZsK
WcEpjZL5QSYltkKnAr5R8+4oU5RfMWRSxtMyYlmVUVbsqmIKBiA4sb7T1OXMiJJJXgVBKC+4scx1
lZu4GyfmYk2JAnhV8pluQ1XeObXWjxlxB9z0podXiiaS+poPtvqOXC14wKREgkNb2zsGI1/dwJrP
Q667fc/w5kpOXnQBQj3egT0v915Wy10ctp9CGDbuapSNZ6y2+FrQsnOKJTAkl2V412BuWTbSuL/A
ddHfJ0vNW/Cb/VGXHnuU22FKIXbFbcm1M4Eloqe77qapfbYjL75Ph6J8qdXEcQmA8TJHKHA6cGSc
JMw839/jiIHK7oFO7oImueb9oib0A3kfi3pa69I0btssHfa9w8yLsyjR5WHsQd5qLftxNHCItxJJ
4BSo6C0DKvnJ7eFyYocMRE1Y2WBFp2h4sLD7rORI13aHszca1xxXm2DteXl59Cu32Q0dOTxRZUWH
gKPFTs9TdYPSdP6C3Ni8wrJO888Jkp4IIfT3bDcPGU3krzQJItK36h7J0/tkExHxlE4eZoSZSUqx
ntE8YWnLARuuKvBy6hDn2fDM4c1bN3E4t987B4OOWI+kkFQfQWIbw5ujaJveuD7q+C2VUQOKFDTS
5BJYvqyYrFQ6yJx8N1a6/haxIr0NTLeuQY1NG1igi+HU6wiS8DgW9e0YNFtNui8skMYMDXJ2bPNN
FMhRiTOl29cxc9mUnCyfu1yzvpInN65mtw0fPWE6187U5K9WMARfa606Ko6C5EA9CnPTJRmaKxrh
IfeRBP9nVarFcGB1x67Im51XYV4lZaeRW7cK7OK+RY1Bi7ifZ4K2erITixAUbaws+jgBhvPVGJnV
XdsGza2fFxniU8d/zruJESuth7xg+ypwCQZddNcTtvAlMmLMOrUNWnsySsNA3dPoHdie+BXxrtyb
VaLXJGxhbai6JrzUKixeq8EzdnqgcRLRmAaVN36PFfkKHssTnQKCUqdmvI4Kq+ZL0bQcLB2qpzG2
TICZcSO/lpLtGLA1lECD/sMuIzEIzyPc+RWK4+SMN6W0zywnKUerZanMmsC/Naew+YiMbDhz8vRv
oj6AwTfWE0a/KMPFfS/EiBNzHDU93aYCfn20u0FcsD1RU1g9xcEqTpZ40azPvkSEGz/HVUTDhIDU
D78YQL41ti82ZJNFJ99mb2UxDG6j3vT3wkaTt6PJAkjAagswMwTrVgStcAejRRce1QRBr7sZSf64
0xlFLl6REFI/OaoO5+UnNdpNvY9DBbgpMMySN0BgFVDL5N4LUNCvYwKdxo1FeCowlgyMeuLr5Dy7
eYOrPeS2R3KNCSQvOiCUUxy/YkmkxUMc2KMV+iNg8ra6cIzi4NnXPSgv6P7Jus89kCyVo/N+o4zC
2k0CqxejaHb1hGDC1TiTdQ/6JsVWN6cFaLKWQ+im84csxpOfgftOkCOs4sHV+A8MgVLbBbe6wk7i
3xawKdajm43nIG89oghUdGHIMO/J1CWsZB77/ZyN6rYzJvL1WrPZSksZd1ap6meZ2ubWZU6xSQSA
RgMFEpYmf0K9SP+Shz8H6WR7D30b09CiJcAxS3rbrECI5iSVuiblAuhNUXN0TyrfeMmSkEW/I12a
RjmBK2XGotXn4pp6WzxjviFrsM1GnuioTvaDA75t28JLSTd1FFoPcwvdFqFfc9W3kXtiaK/PE33f
fWfbBatIa1F4Feo0tkYXrbC3qH0t0ukRUSNm9kKagIeGHIXAapKx1a7mLO3Sm3Hp41ad0BcLqNZt
D18WmoeLYAfjbamuhJtSSgxF5b6noGlDxMs6fdfwFgMCI+lhktBXienamxlG7EtKbIxnoSSfWgSE
vhIK1NyZv1bNQ+aGR8SmwZNTyWZCz0B/cFN4KZgZ0nYdMMWzd5X3hn/QlDzfh6ktLoVyxCUdUKuu
jdawXrsawmqWWPaDLh35BmJNvOgemLT2Vb2RWO1P1DLO2c4BQXB+KCAmwaLaT7AeL8Kx6pdoKOod
9rGKptdsuPC7BWGVdmc8eMHsAkOQCeCxeXqo8t7iwJuWGzX3cLFND/+/62CkmcZh5VMhkknQpsOp
JU3yDJofhplQi/MZnTdjp/TQRZimBMxOQO41i4GIGoFI0utvxl5NR5CgAhh1YD/LJIMP0UjvNqjn
bzUTOOKUhKpvQy0G8hWrBZPeBDOZaBi/1kqF04s96/otn4XxGdfDw4xk/JI7DcV/PCrobCAzwLPl
5HleBqdX7TmZCnkX9AFoSeFDKKf/JctzOxmUHzMUjpcatdtXOZjcgHhQcG35NtIUK1QQRKhLz1ik
IDDFBBmTTcExvp4ia58gj3vpa8/YqyXLQeX+W1ocMk2AZzPU5bkLpxr3ApEpSPGrfsldGvvj1AXO
I9aj/pLEzXShGu1ewQE1dxZ2bDi3IQebTVpgb1mbZIvSPm7gNgVhdkfKIGjnqiq/ElHR7KoBqU8N
TnjHoL08DQ18srGTmKnqkEPp2Fd9wsls4GRAI/JMvKa4IygJutEYzM1OZH35XEQF6hc9FdgASzlt
atxkmyDxu3titNRZewaLVxY02OAJhbABV3xtvYRwyDpcGlBxxPbBcTk3GUHF0XmKmmk/9e20p9Gd
7ZY58rHsZXib107KSrcsFjCgOOQRSvUOGDnfNkan38YhG+8l7ceNrj30OlZkOPdWEunPyuy8F8fz
ou/lIEW3CqoJTzdr/V5XXrqfDNtZzkwa+84Y77TRqqvei8WjBTljL3pEUqzKMTppAifIQ8yaFyuf
mS2RDQGkzLa3/zoXWGhq7B9br/OiL/jw1Q0lKjUzSeob6Iz2l1+lC/+38RT/H6ld0fkrhXT/BwnH
4k/4q+9g0ez++7/cvAfvkCe+/ah3/c/f+03w6lm/AJ2QnmNI2zPhRei/CV49cwGKcj2QttLqVe4P
glcbNigKENcDVi5xBvBLf3MNWMhk+a9cG4yYhUrD+aeoE8sH+lH6AjZU0/5GW+vZlutI4yeVRQJP
rjCxGh+JyDGvcQhTm9XrIErFi1nKcmMrhnclZ72XHC7YXFkGon9wTsDwND5R099Kchj8zpErYyDz
N4XbzjLlfcetHbBLYa+VPYxN3F6mRb4jK0WxNkZnk7CgFnjOP1iW0lXFf2kuwR9Vpk5DsYwaMQtt
p9iaDp7U2JxE6myjzG6PIB/e5iHx9rFjWxj/qvdZ1sa+YUZGo2UzIJxbY3sHHV6kR0JwCXN1CPX1
prOhkZq5zTlNxQ574RPygGvF3DvkFDikauvHzqEZqWV6o+GANBgHi1TievFiBTWCwi2NPoxtc5Nt
RdTddM3MUZxED3VKg06dTH+waYj7EUFWIplXiRta1xqeGN4IAT/UiXDhx+17MDMCg91IjWyQuNPo
UKwCv82eQiYaB7OLJlZM0iHmODTOZMC2kVnTPh80zCg7OaKY6U9unQwn5XhoCHq9y5HicFb2GP1T
mYbnhgNdSBfCTEYHkF2Lca+kZR1kTXSbLTq1sQ++hUaJ/LMdCHPP9RLXR76EC4ED7tuGKeB0cvxb
QtWxN4GhvIx5xiwPHVKUekc9kC+WZVj7JtMGcMrMP9qJhjheCsxwk9TVY5SR0sCmdUxoGuRl+4Jv
46Ykv9jnYiayf/YqZusl3dyVCN1HsSSUcloJ1nWT3E/WwdE0Jub2gDkQo1/ZnUbTfyTq8pB0EK8j
5DDJVV6o5IzDiLBoQGTV2JKbRUOTpDqBA91k86/IzvCHYN1GfsRcDeZGknXdVujM2SYtk4giMf1V
4iEqkQFMBAKoysxEAbskkUqAQl6FuVSWtzmxdkcbI/pWV/rNs8tul+Rd8lIXjD6Y22TnbPlRJ+NN
0CYnDDEHu5XilLRXzGnMk2sSkzKjUeDIVWwt52IVhOUI92ngUp81kABbonZ1ayE3qHTAUbrRt0mZ
0KlgcwG6ji9AYc+FJmAA6frJi6JbglkgBzTnFjPqxgn9clNn0Wdsl8kDagaDPNtPVNHdgYkkIWeL
1JwWqrFpZPKe1wB6WwdUS2O8JZSmx4VAL0A9bXQHCiCpSO5ovgQZQoFYOIJuG07+wrKvQoso1F5c
hgzjGwKV6jAXHQCMgBgELzeeqqAjmu9/UXfeyrErbZZ9InQACSSEW0BpRbKoHQTFOdAyoZ++V51o
o6djxhhjjHH43/gjLm+RBDI/sffaNeVI1apjDUdPjx7tPIreFyZZFA0k4YZzewvjZDgIMA6B6nSd
NQOzNpgKhcdvIZk8i2/Ss0KDYZy39ncaa+5ZTAoqjFEkmyIz/uaO228pw8BtNtmOyEPiMqs4J7pN
q7dJP25jMrrOaC20/VzDQTUQLDep31UZ4HzT+mTId52Mv4J8SZKKxE9IOgPu7S0KV/Cw2QCRLelY
GelGBAUEutds60iYSqM89Z6l9vSz77UOpSKW6bnugaCUqkN1E7JqXChtaGa072Im9Ccb2QEKSC9e
r+0SMvxgXg7hNS37B/CyHy5zO8JHZmRQpvPISj45F4zYFAP+sCUSRyO4A+xvfJim2fWVIzW67hlX
5LKGvdCtsvlM6MBPLhcCNkwVWCpjghLRxqLS3BndspuK7JajeiN1h+UCiJcriRNrs6ieMscWW0gE
xzSP1EoTJZFJIn1dBOQLCK8I4hoSzExY0H6ZfiVT9DbmfYYcE8OxQQ4SJflUbbHgID+NnlpmdXqL
yZUxW7dN5ruXN3UVvy+xoeI/0fn9KDzDvpLNXxUVQdtVDPrkOD0m3FJkpX5nAlJZXkhnuxhx0Oql
HRAN1PsDUSKsbj60pfgz2HiTWCZKv0GHteqXddvz51IGySlhSvxkYxaw1tELwgzieTaf7//7T4VC
zjAE69QluokEpHw2vqnNH1DbRJspQdzQlNNjNhFElTsecH3S+LzZ8HKA2M4e74i1p7mhci8ycl2q
vSf68WPOHmYUoy+TN3+SyGlcDWn+kSXhTAS51T9xjUoub039pMdTSArk4gHi6fZENIkbVnX9fO8v
bdb1rC1SQlrJ/KU91p1HVN2E82WkcUbeNU8HcY3s6KrwWG9JydQO/74sEkhFyiUICxSAYwMt4Oo5
rAijOvMCp8U25t2/9LnzRmz9fFVYpHDdlfoNN3jBHk1k5AbeF5KzsR80kqbceNG+4LvJNCl/CGzk
zOoJASid1PUHsZB9IV0oR3GEJK+IAMe1Gm78LGawKqd15TYfy2Ky9YSfQe9exgAsq3Y6FwmFgZeB
5wO54q4QrSPCikhnOldg2nakd2grbMNt1mi/Wk7TUuSJddM0bd5IkWXHyZ6aszlCn0aWRyggUQsF
5xR/+DFcNp5lDt8ycwh0L7ceSKtbOWd0et1sP6khmwJrCI0DVmtm3hQV15Frwq6Haw0P2MFpzeYO
x+9sOMNKNn13iTuzDWZzHPwhqfJj6zUAUdyp/QR2+GRWY3/LMo7QAsrcv7sFRVx6jBK+CFc5hwrx
WCmmJwvb8bEowHBGBhQiYzTTg8SGXeNUqKwvYBBEsBAXAkLUPVn4hNacj921YHa5aiSoWtOG9eqJ
tj5LCwEwV2X5GM0IP3U5/fW2aBQEmw8mTWHPAids1thIpm3Wg4nONK3Zqqb4sBnn8RinexKH0Ejd
SboekxFge8aTk8N8pNBKmT6wWoUDG7t0qKQShIx8m57X0yuKnSLZFqi5hSgN+fVjXamzGpv4jYf4
bGlLjY0jMc8MWKbNgmaM17DyVlh/nWOTuGFQlLXGTeUYj0VMUommiMRhwnpHsbRAYFp3Cyek5h6u
omOb2dk26vPHmbL4GDkx4EyUPwFK9+VR2QzjIdqgMCmVt5FtiUe1mMNV2ZpylVmpOpMUu+GCia8R
aXZdoU0PSQcxpxBOw+R63iaWMi8e2s6L0w2AG5oWUpkV6rdKkenoLOBfZhvIS+9kyzOzlyhg9ec9
AVWEgsjb86goXvVeNasJlMfJFoQ9d80Wdzo0cNDc/oiPRHf5DgxFWCZ59k5kJCKV8dAwNKPPN5t1
GFqn5AEvWn2GcXMpl+GMTjL0zRzWoN5E/ty137ldM8BmLFy5d2Mtfnp4pohAq3rE+VgiOTUp5ZiC
EqhH2qPdT2cvYauURskCcatUPoSBl1BvRizwp2UAuiKNassqZ1rJXnd30QiEWo++ZzlQqreYdAeU
R6wf3RZKVIwoA69JdmPoui2M6lJ0X/2QfQyS8Rx/n74w7U0bR5SxsfuAyvnGKnY5dIj0qA3JJgvj
fO1M5W/aMDhcirALzMl6BKsOzyDT3KAYjQ0GroVftXejmHmrEvO5ofe3yviwyMHikJh3esQyDn1v
uEI34ppw62LYu21dFhcc+MCcxnhf6y2ca1jlsbCKbYYQwi+G7JgjRNnpPTExhssgoGFnF9RgZHZR
0/5kEVGJItXyLfJpeQLLlq9mog7WLoOL9SQG52lsh1+GbAmj8r8DhyHkJv4Ec8jescjCs6z/33TR
5+QHfnD1t/ufptH/X52luCAt+s7/s6/06Sv9Ul38Vf73Tvu//q3/8pW6/yEc2yFe9d5j/7dwDtv7
D+vuZsD2bVishO+t9H95800d7yhox/9dl23+h25ZwB0hRequgSPi/6bLtjBR/K9ttgU4gK287TLW
cUzHtf+H27PSa8QzLLw3YH7VOvnbkHzPcW1E56lOtjHox+eiR4BlNvM6S8mQMXMruaTjravK/Nam
xrEU9c6wZrHj9PsyE7EcCmiEBKkBh6P8QTjWheB3CDjj9PPIHzTNdVR5t4LF5yNWC7+/k3Xlbx91
w9r2oBnPdSaDqYk5ri3vWzpQsfS2JnJDXhMSck8ju5QdPiDKn8FeDkzYWOKm0bmFFreOLLobBt3r
Kp3dQPNsPbCEAYW4vLOMAeNv3UGaRzua9g3G/iMNLiYEuw6SpWlI2AZ9785uif6Qtp1Wv7qCCAbq
mzttoKEcY3e/VE8juRZrQjyfSdxYsFxW366KvA09JPmTwG0QEy/th3aJ7S1R68TNJvQ9MqZpLgH+
3eMz+6vDsMDXLWKKDa/eVvRIRDXA4a9a9h+2SwSGEnkZEIeAqzRKh2vm6mEwuM2l5BB4kJr5qbuJ
pJgksrIbBL7HkAj3UtCMdkOz6jiKf1PDfbLvghhrKgw2wXx+CqEhVtOnWSCHboeyeDVYs029PBV3
nCNK6h6quBgP1nBfMIwWibb6t94BM0xqO3kIx+4DPFQDWKshnC+aCMwkNV6MUbjnOc9XTJdCdkQk
ttXQrXzHYOsbD/zH6sJN38LIUmuXaoMY0dSDCWO3FbkRVfNdW/rvskRIJhqT4m7y64z4N3P0vrTE
5s9cs95mNWKe0zYs/WUsEdh5LiCF8ROviDhmQp2cql6XpTniiCKGLGEOkxbPs3YZCgs4e1U+ynbB
2gy+D5Ha0enfjahRCIJj1AFXbcpFkERs02YWI1nSHOZ4fI8Xx9l1YA+0ENQUIZzuyI3F7cWysrY/
RhusI1Sg1HflcGIIIl+K1rw1EYYL/IHdfsrK9Fp6hFzyt4PAac75hmiynlubyADMDNAMXbpr9dnZ
qHFkIcxj7k2Dv/AZj/++tAuL7ZoIc5VI7xrb04N+jz9djYMH/2KgumsW510NkDEzetqTeQ+r7iJc
pMUsoGNqb06RjK/JfefmyvqsRcnWbor4DOWUPUv8tijJjW1pQIxt9CBsFb6yTnjfidv9NA4DfrT7
BHh0xJtVo01PI+vBN5RjPammlE9FH76YbG5PTJbkaTZnbmka9xMMv3VCqfQUD8tDDE7+ZM+feeVd
WjpXVs16fUmyfT3HgelU8x98OC+dqubHxDReuiWpX4hD8a2FzpSh6Lity3nYucp7YDmvTlXdAU/N
4ncIFfnVZPl9Ra7o0K7jvZxb/opIOh8TpCFOnDxqKjI2nl5oG5V0Rwunx5HM1vcsWiq2w3V1NHoS
pNOZTFEdxH+ty/Ex72B0zdoagZT2U84g+6WN7qDvO0x/fRqjD6ZKgCpXnkrVHNiRZQ+CzNuHf//k
qm70k7xoNv/+v1gMw0XkEatLMoPuArNihfpuOdoAm0aOgK+pt4zAcsSbK7oXuyCoEdCScaZQiHwX
ViPpBwjLxyj5dVpA7WMGZsNdrBuqy/nYsSW4J9yOl+wNNhN2hrpVd+nmdx9ZDbt1tHbF0tJG2dHa
pNs/aLy5j1PtSFAlT8vCpkyCst3QcTeBB7TLTxpiXpLUb9G0Xdy4JXizm/eyaOdnzvlfU2n7tjMR
AWGT8cUgrO1i0WAIUgYBEIb3+PPauPz78i+2k7QYMzBI/NP0YdoAdGcDCX5lg5KvtYf6QDIJ317H
qY3wgoFWNlKQ2Trs9lqoFQBa5jCpuJNfErKPsm+RsL103ekKGo9ZY0tETZzhQQjSTBnrMc7r7ZB2
+OTwAPehJPUw1mJW+SGs+CrtDq2xVGzRSEKS9bq1TRJibCYrDdLV46Df3W4RQQ51QURuZ4fOQ3WX
QqApokBFJ0oTrvtjSu4DXHy2pPm9sIZqrHsVeZmNtxb4THAUYRd30nUH9OrqRL1/R61NSdz4JlUi
+UnIyJ1E6x4b/hOYUwY02pN3GRrkTmC0ZkJ1hg+3615ba3L2k57NvqnKMDBtFkPsLDeuXRLcizRi
h86t3JSWl+5iRjAMCfV3G735Jv5i4Zpti7hE5jx7Js6BBrLbMCl/aW5u24tnN2zxICCMXecmWSY2
K7xjhWID0Wflw6Ett4WHryiJee7htz3kMVkNZjwhX5rMHwaaqVBnC6beNhzBn8dFTexK8yZaWR+c
qkSXpNBEJBbRLkYjTk3TlDtrEM7RmiYCRDnrOprb878vfW115xBw30l6v0XmpSePYVyHJGHvLqzI
FLbtyhrJPOqd+Hs0aC0RazCfZxqFEsDxewB0+4GwvMFS1ikXRb5usZ749O75RWtMH+6BtuMGltuw
F+VtCgF8aSw3fyO+faoSNl1u8YDJVz4WvAZamyK4DGVBV0sQblJQmuM1Ny6VMWp+mScBSzDtlJtz
dDZN6JYIQHajTdxpzPF518vmZ1mY6Qa0b4Iq+H7HTlI7hIleEhsBXJrTrDgPHa74QjXftmpCP4mJ
G3VE+JuC/zwjfTzHZZsHbFgpZdLmYnejvQbozOm+uDlXHzJC1I9+2CfsAmv1Rc51e4jYFp6KHFFL
TiaxjoALv3+9HmLvtUcq+VDNZJe7vbpJTRz7mg+gJaXDKK7sTxKyHEDI/EBUqffEys84NqPaaoU4
aqbIX8IknZmE0wSFfZNhEYpeK/blhzhTqEGj9jgD+aYzmp5r4mCecyaILTmmEVI2dyCU2xsxX47t
K2OMfQdtz3J+siTtt3Eq1SZjA7nibPicnXLwR13/dpf4j9HWF/64AFS9yFhHetDniuxkrdjqMxp4
Ich2chkNE/fDXqOHVEgyGeWsnJNbSn74rW0BExEYyaDSmg7D/CFTOR1dawQtkngVZ5V69spEI5NI
jm8ido5Mbr1tmUX6vpU2FOVIfhsCAEWDkG5P0IUHKXIh8DEMsYh6jXy05M2px6+8m5trVAnhcyeX
wnpLMBJik56uxEgTZK69AbPINq4W7+87oXbIyR0w571qK6h7VcbbpZEckQ9lQLKDywdGDFumIe4E
F9pm56aIikrjj6kJaMpD9ZbV9i4dNEXSV76j9M2Aso4bG7PywU7UH3Oynxigje/K+SlwEPBZ7khX
HYJ7FqrujMIxC8xu+JwXokLqUPmT0qHhtdPakoDYtXTUVo3ucOJj4bAoVmpvRFDuTW9wWttdEk7U
baBex4XoTk7yVUxKuIfLMYAwAbm2RSADM2FnzX8QrXBB3L9r4WHqjYzolxq2DirQMk5nPqeu6xdG
Qq9R9emqHPhyV3pvEGG8TJO0HqDE/Ar0k9vcKbWTV+nhqcCcQbQV8e55s7ZahnOLaRbBolUdzK4k
3xBo/DiPgLKrOWa60IGOakYmShQxxpqntL9yt79gESvIbNIfVD7Iwwh3TyH0I2FimkgqedITU1wo
W9AVprgBCQ3WAhl7w8FkCH8o9WT0AXsgNZ2+lPiICaA7GkOFzowRinUnjnRIdJ/C2Hb2wAUfa4It
CHChRm5zT+xqnryNpQBH3As/o8GhgKaj3HIpCJkNBz1nlkTxkePDJ4iudWNg2O0fNjfTATNeUHG/
HSajfc6XSawadyyDlgy5850PW0U6T12zNKu2stsjy7gTMjlg8dkwbEyzDc+5lz67aBY4oT39IMr1
4E1/GG937Aek8EuY6OsB++1BmcwvUaJvDNk4OHJb4XuJjo+HpsQN65NeOs/10lKL1zkBfCBBaUWc
Fx1BiJwYRo1mv+nG7rkKgaa4S60dclcRI9Ul0FNVdC2nZIL6UvKWulpE8eUMxw5l/zpyiKwiPo7Z
U3ubQZEMS1Sz30KDm5czAAJvXq4kJK1EMk57azbPWRkNZ4M5IIuqgUtMqeXC4lPbO+EfZ86vEpXI
c9SSNcs2osBDdMTHGyJ6jIqdl1hP6b05iMSQ37I8q/3YZNdoWloVaE68bItKW5BMER9kenHBqFeQ
XYTx9faOJsaDbT+w2rz7gJDg7QAyv49j256XtvisUklch0VwrwzVJavEdBkqFjKCn07ppf7SpgmP
WBwwQu1vVuXapM5MOQWVtpHNgJGLYROHxh3VXM88SAZnmjPOrDQI+SXvhR875rFK6acxpOOXy1i/
bW2dtYRwKm0TmhMfANKvP7M3vVCmuSPivyien/qozdYJ8ilGdUzEBoG0kXGmPBP9tQ9hUa8zA5CJ
iL19yv4mrAbrNeceAKQ2Aw2KkZQCzn+MmohjypbqyGCBIEHeF3zK2nzApDvzEtJNtiG7X+Kjh33f
y5kJm/OCmKZYM+okatGOtIBgwNHnBcuOpRy/BuKD/aRPkGg1o3XWhoTlV99GQeRh5jJta9ou2NPJ
9iTItmu7bMvsAJRLN4otfLZTofXGYTB7fDZZf3d01cTWTGwo/j0lOlqrRdP3uo3hfsmfyUDIfmr5
RIjPgyEzVE9GQ5fbMtRteqvdL7ajb3uiMYKl5ClpW8JXyAFNvYI1NVJXhPo2ytA4hEmTN5csaRH8
arFYoSY4zqEu14WRwTfMxB/ZinfMMvmune3yLWUfwUaEWq0eDh525EjWKrjL49ZOP57nYSJYTyWP
fZlPJF4az4pwq4NWFOfZ7v82fcpem727b/CQkoiUnJSWbpbS6FE0cvCQLsl+omJOnJcoM6OtIFhr
hUHMg+6gKEF4aoexf0Wc2xwG7yi0HMlA6/60rro5yMgDTf+pO61Y68VwCJnebjgWgY0bFopenpjJ
MeJdX9kvvUsShKCEJDeTnUpX2D9EFlOeuNwKBF+Z28FdYGelIii93jzgwT8uHSKHAb4CLnnrEo2/
FYlcO0+MT6HGtBaBkqFY5lLwotNyHzRrIotdxLvWNOQxAU1AQMihS00GO1b9MsZwgPLO+Ohc4uKa
cDHYWvZ8O5H6YYPvHdvtdUj03ZyCNp9L71HgKdw5A7lpi7lT7Jx9fVSdnyFcOs4speifk+FmW0BW
oPyuE6NJADHyuOKO30cC+W9RztNJ2s50lwEwNUhfUGhTkwt2+G7bsoPszV06YQz0PPKaG4jbKRX2
QR0kkA9WaMzN8lqUgbxzG7zZnUlksnelGF+9YTBxzOC44AhqFvnTdQYBZnl1wxjmbjhpC9o+H5DM
fQsa/Tjz/DXO4N91tG0QjC1WJYsehOVDI1k5u7GKH7DJoqVhVeYlLrchirsVSj1scCjFT7VGUJFm
Pk0idc6myyqWSLdxbeGa3bP9XNXM/e/CnI7DjPu1tLGkMZxWu5BR46q3CVfsDTvGe12bt5zsNR/N
mdj2AyEBRqTv6EfNH81ix+iVWJsyDQinMgzNtyZPO4mKvfpEaSxbF5LC0kxH0XdUVFDf+Vf7U2LP
+mbCFrZ2cItvhCoaoLSasdPIaygbDwCCx2GDfGDZdLLeY3diiikYlptxi3qjj+5NO3s528bRVcrb
oGkkyemMKqP5Vzl9sxslXid0jvVa5HG/zeceAE4Sxw+py7XMWBIB0OJcQ89iJFRy5Lpd2R6ThrDY
0GFuGKJhXyNPjYuvMAJDjmhUbZZZXmvV7IhkO6VaL1CfEuktoWitELbTLMYot83KzDa5zP6kZdYf
BL+up9idHhja1deYkc6zUayjOppfsMJVGICieG2NVYTIZWE3jRxvH/feVYyu3ElGKauuSp7dgQVd
GP8ZHFQJNoa7Wxyny8apFxJ4shRwZz89lG/gLZebgOu7xH7XVe6t7omRYJKxd2Pc0/D6VoLYNeZ5
XbbucoOShxTafYPNDCw9AAKTEWLem/Zek6mf3+U/TY4AoMqNWy2ydMOFqHhR0Be0uPfOioXmzutt
DVhJ+q4pI1mrtEBtrrOWv2OT4y3FSrVfMCmBJ4yDgvtzQzbrdYLavoLUE5Ofg9GfsKthgx6ehfDC
hMSYfukdt8DAfqpxmC8mpV7kZCFzkmhcO7MAAwuEgVnask/I2s0L4Iph74W4xdVDHU+HqZiQbFZo
Fx3txZqNx6W4wxNwQqzAndZi14rKXsVN2O1TKT7jsmFgBzCOpvcRcxPhJaPF4Trbk5/F3XNz9+8t
WrdqE5MkPrO4yb46GQ6HQTfhtiAugmQLqcM8MJOjLDg5JxP1RwsoR+Udb9Rw0wukRPaM1PrOSzln
CzF6ggon7wvmH7KDYdOAtHYdKq1Xy7P7PSHWzGJEswavGuIuHfdLJ77aNEPDsjQb4iRa35xQ5S9L
w0cDDYiQFextEn7xiGBigWTTw09vBViLBKDZOozCfCVLEvNYbTxYrR0fcQJ3UPW8LVGYYhfV5poV
Wr9pESpPeJoh57n6ZdAdArET44HIsrt+DQYQGrY2dt5HrPdIvJiWgBo4dE7zAuwrCgYB4SrEdUWN
1N2v1Z2O8ID83/a1Hi+DR0hMaDt/+zp6q4BU87RKhsT7pKZhy3PBcrdCv1XU4IV6s0s3CGssk44Q
KXdgo9Jazwtihh4vzsw0Axd2sSp064cgKIkLmj4wsYeghIw3u629JgIuRqIrUZ7Aecd5hLDVIVGh
tyP9cTTM/aw9WKacdm6Bfr1KPxSeClQf9mdVFO02BP210v+JwJyYzI4mRxuXKtM3hfPeTtF36Ibd
ptF0CLc4YFdDHX5Ebo2to9MNv2LH62ceyI+C/Tmg9We0QPmOkuA3h8gLmBYXYZ+4l2RJfpuowiWk
hxtLWL/Zt211jxn3qW4mTN+E96eLjKeQ/SkiFvdjrhIQGQZcIs7CeaicKxGHX20PV5elURApowsM
hV4R9spwUGNxCg245kmXOzRfzNvK9owQLHCsAXtM1IaUOGWBmf6+w49YFc0Vo1LmY+pVqcYACBBy
1ORiE5GQvB11WVEYITbTTXeXjd0T6/Wwdoo1RSLtLuPUzkyzDYwdzGPl8o4gDlM2U/O4GTYOTxn3
ztdomnjYUINRP+scFPVdfuA99sQgsmfFO5tWB0pQy9dyA6MqcbwIJ+lIQDo0ge555zEafUz5d5Mo
yHaVn6vEMbfaMv1hdLfPVNryZMg/Qg70QrIfQT6pLdrHEbI0X1KWTlHy2ujsyRte3B3QDxjBOVaX
5Etjrj0bMj86VfqgDQ2xQJ6F/2mwvvn7E6hzTmaL9PKUwGFmqSu7a5cgDJ0Put7XnoZX2Txp4EOx
VvZYe/SBgkPxQhQX0fFUDE7WB9CjWl9pZEXfiVdhJbDPhCzS05Z5/WL0iLFaG7Msnz+aeB+E+aE6
rwhs5z2MQK8Is4DxOmLsoTDe9UiTUEswsDQmUW1ti9gaVJs7rdYdX7LJWlUkt/DkcqJhIHzBh/LX
W9AlOuGObRrFRUOiim3JtdUb2woJKuuOCImFWZyRqg27IX8aUoMVBtkraNt7JEi5ZgeRVpToW9JD
ogjbceRG1wHp67NO5rqpWcgrmHvo3AOAsueNPWQZ4kImmdNY71KG82RJIGrDTpwxhRx2oeXwIZQM
zNzXFok2wgPw4Omkh0Y22wO8lyN5XaM0KKw7fvSFJ6FjB1lXzuOi0dCFPY/n2PX0t+lTPiHhTdNf
wbizuXNHkakGlnX/OAAiVyWm2OFJjeJvIYFfFHNMB5RuEpQX5Dt23xLFljbEDg8QHY6jWZ+UytHR
VWa5AhDhY8Emls3lp0g7Eq9m7cWLkHSEv/1cfkiWGJ2n/+oJ3LV50djEFBQjFotY9BQJtzHhs6Qi
eRvTo3eWWlf5SfWAuNPyES+hygd/szjJwUisRyPlTzTF07UUTEaHDGmEJbTXwfaePeRMVs2vIKq9
fYLYKZhTmwDsKPpkffLkJt5uWAgzcHRU1ZUy5C43EBpW07BeFHPAvGo2veLbm5p3o3Wmx53nH6tt
X9rRe4vH+6esk2eyttxVnMx+Ip3jFMGUEQKH3GQ9oM1G+ki4VSNzBMw4Xwd+wVZHl9Ko8IVljloP
XTFSWPQBFd14rqYtIb337KFmWKvW2zguoCjvmbX3bsrBuU8B+SF7tBH1KtEwzFrePWx5nF8yLXls
a/PSaOo9NowOl/RwihTdtJXBRK0s80kbjHoHSOUw9p5ax/fBix21p4HAh3OMs8WzKCrctjlLZzVp
SjtXmiovcirTS00MBO+0dOe3DElQkKYFV2MSGau884yz7agtpqbk0d7nTEeO3hAtxwTrzDZ3sz+1
G48PvPI/hqUz4LAtULcGbkbP2hVzjnzVEfmh7yS9jYvxugVXhp+5DrTCkR9x/VsaabzWSFqkUTbX
WGnbPSbv4dDq8pfFzpsSytywI67f8pEjz8OrkhQUi3VqySChUvBdDEZHvNrPdU09Z7hi4ExN9WC+
50oXBmngy0RTvyDccyz6d5NFQIYHlN1f5u60xwynLF29tQ6JoF+3o+ZuhlqKMxaDQLMTx+/c8Gwm
MR5bZvZBKHtKHcZusTG257YHo+8yH89/B6Oh044s+0x+DniAZm6sc96iK1ay/8Pvob4iQOj8rsCl
zJSNTMQOWKWLHilgMsIoRZlw9uNwROEAQ2HvUOYrdX/cUPeq/E5/MFvchYVHejupBNucX5mfWaT9
ROqPbYQbrRRfIwabrFsCQVDhmIdn/a+aaxJutauTdYhk2+49mVDDhq8ypPABNIuPlI5nLD+9nIB3
vNorV0DDKDvyNxT7uFQZh7gyv/slxvvPcT9pxoo6mPPQCapRXLqFIak56t925i2ErVXlykRwmiXn
RLNftJaNeFtAC8gh2fOahKdci2Datmf9zjvucqqenhX3iC4tSchrZv/M9aQOhcrjY2TYrxwOJntm
1lZeeYbybW9navMAKwHg3h56m6H/9cwXbWn+WlOGzzYs7p/yjAnRy+SZMdLb4hUbWCiBtdSKmqBc
p0bqrWzniaS8dqNhqGb+nq11BXx4Ioiqg4kQa9DXhlv/BfHQWy8gfTehV/Oze4T31Syo0b7AoyPO
ah27ilje2EJHP2rPVh83u6EekfS60aEXzTtNOZ6C0K0ghNWneOxif6Sy36N3EI961+zSRaafUKG5
Gf7ODgOwPLaMm9tDNMD7aoOOh7DocOWsYmwMJ+WlJDuzVVzr/ENb18NTF7KlTUnZVAwHT4tmfRg6
J0nKUgk2OblgJdXPCX/GvJI0/htTIjVG+GkQMi7Y2TXNxbRxvxmVlWxso1L4UwQ6SK9enkVofVoI
C45IAMINdh2TMzVXAE7kHNTEdhZWop2t8aANFPU8X8euXMSxI0Pq6BjL1ikrZxemdfyoMTXJSBAi
wUjnnveMwjf0NHyy2k/PY0vZSUTUUlmvhlmOx7Tpqk2Seg5DIdICDZtdnjmLS5h0TJtz6IZ3x9wa
yAdje8eODxXzkFqMWO7i/hPWAvxMewxXYk64mafC8gmQnALPKjnNEZRvSe5DbxNOdDb9nzrRzAta
uUC/v79MVNhq0PmxUGN4mjdYyePOIOx+CZEzA+Xxa2PECcsAyU+SZdjXGXxV484Qre5D7TyXW73K
zl2RYQEe+0vqVd3D6LBaVtyx68oIb0S9YV5zJkKGPCqQXLzLsKIXySbfEWl3kuyhsHNr2CDUZ5vl
5F4nZH6qEzqW5qVQ7wtvqsuEumYPfSl14qgzhrxS8ooWOE3SO6rKCatthWaV7iwen8sc4Q2BZ02r
v5S6/FlCd6Z7Sl8FCDHWgv0CT4ttbamrbst1zPs4Vdm1vAtIYXswJYjs+gguIPbDRQybavEczBmS
mqCU0SW1vGOZ1t1uGUm3CpcmYXgqCJFaovEZ6uoptsdfDcPDXVqIpneyvEMqa33FdrFdJx3lG4F2
JVqL8J4cSX0f5AWz5M7hNoG+h/YZWcQ6j1l5l5MfZnn0zIVVPw5zEyzwhJ7huY2d96vFeb6Jlsje
RvZk7ZdWsBSZ3SFoCkt7Qz11VX0pdxYRqJUJS9PsZgXaCMJTxLqTkb+ztR272DCNblZVOM90u83s
Yzkcg9RrbpD6DFpJGu2lKz6zqEQnoKINMKg10Ltw/5+sndmO3MyaXd/F9zzgHEHA7otM5jxWZs03
RJVU4kwG5+Hpe6X6wD4NtA0b8E3iL/2SqpRJMiL2t/faaZfC5qnmbKsZ+hV8U3iqAlzMCewHv5y0
i9Wk4Yvm4VZzO8dvutJ6MvXqPHE5rl0GessHDXExRWW3xtGe7pXt0BRJK0fCU3Khk0PcwVkiUsrD
0qu1gxSBsyMkcSunwTiOHdQCvc53j1IGZjt2CmjVxkmQNq9ixA/aDFl58fRsoRuifK2LJwTis+6q
jDHREQ/c/BUnzMW9oNspkHArSgzQsBtOAIGda+xY4rfEndHHsc8wQ2a4w328JrY53WCjsAcOMcMB
Atn0TmhArwBPwea9PqgMuzoypNelGfQ9Tu0zv13hlWWtcVXpHlM3pwKXw8bNTfXn0PH6zVB+ys45
4c1nlGyfOocIgI7HjPlmTudMRrrZYzyaPcb6rYu1KIreabwMLlX8OHiV9A/CJV1TE8FxsTLDjQNO
9dH129HG4PK+VubaaaBkPGrquf44H8RWqS+EkWS7SBgc+wrkXsd2j9SarqworZZCoaNEOXM/EXLg
dfU3ShfEMVMW14td2VtDZQcrm7KzHGEldNWUXlqt8ifbTnbcXRZRXSwQToddoTUnOvtocIzbqD83
gf0Sd9adUPt+Lub6T/p4+MtKe9Ot4dLRBn2kxOZ3Nuq5X+nugYmavipDiSIPAebw9yWa43tps7I0
2BRYzXE0vlPUE+4Z4YTIu8GOzXn4VObzD8j2rR4X0UdU5W99HsvjXE7HEdH4aNnWp6Bz652++J47
39iFM6PLcI7ddSSwlrCIuUvREktqpfeMCK1WXk1NWDeziXRqjtpxp+qz5PB30bLhYCRMJ1QxXOJC
ftOWpJ4y91MR4SfuMXKwfHA1ugg5R5kS10IZXPteYhMfNKjs1UXBOoSihZOobxK/ht/gm4LbI6/X
qWQcTKwn2CVzC+9m1JO11nIlCYw2aHEl+CRmcrjFH7kd60XganPDikdXpV+qLHvRLBpnZ7N5rtyx
AZbaN/jk3iTzKvCsXEE2chn+ePbFOCzlW85K5VvKXSov7K5mFLRL8V1X1XwPJhib2dy9EpwXGyZ4
Fk3YaXOQiXt26jLcdp7jh3qWXmyyZ5e//1UUpn42c4YCDgDiBNN1WfRiZbXZGmObeGQr2j0Undzn
2QK4IyOiJbSuPTIMm0F+SWLrg0nkfFCWHyUpE8m8n5+sgzXIVUKC+uXvS+FiIYjGNaxs69TN75qK
5g8skVRmjEG07gzpUFxaeqvOS8WT2ZvwPant8v9+aeVJd3SD6DfjmpWBq+OzH0cEgiTEL0hrOnGL
tFiabn038EIsDSg2vjSZvMylt0e1LO5xND9ntSzvIuPkFjjjMw7XYuMaeb/BcJlfVFv+AUuUs0Af
iYlA5tQx8yX8xKWVW/soEPn2Z2befHedLD3NsfXZJ+WwwaDDvMHZtjxKj4IGqFMcsNCPIr7iuBoW
VkcuSs8ZJOlOf/Gq+hJIPr6oK/pbN5fXuq7crbHwPUuPMNALnElF2PquEum+iHB5CFkHS/xEE4Wz
lSAoXtXLuC9g43I7LoPM6Pc4SIOL1tEEPDG96O+2CJpjJBOuwDJoj32S1otK1d+li7heZ662ybp2
XFtibwmWM09LgpXlztatmIaHJ/8bKNCnnc/RoiR9sDKiumQCjwYCAGKduEJgkivEJiJBg884XI5o
Jiy87Vto5vWxlHW0iDmwor+F6yozDR5TaCWV/krNCumqXJc7rUUIMmqck2loGzgXRz8ivLIh9P/d
N7O7tFrUK0jin9MUMt3FerskYcQewO3FIccctXMzi2SMin2tpcV2TOzvOWrMU6PBsHqjf1On6Rgs
Ynv4y7uUWDkjjtoo8pZokmM16JbPegYjq0LVLQE+Hjj5Hxoej0eijRX0T57WPQkOyBFvNCBlx9CC
Mwp88DA/gTFcmvVYnl0J13MeHv0VgYMPMTPG62Qav6xCjjurYdHAZ3LU3PYaUyWzTSWjf1yZTK0Y
hq08OzcuEQZZvXXvZSDg2AzdRLxXfwsDd9oR8/ttPTYqUOB5sbEbEXSmWcxtkZoGcrAQXvY9IEg/
bEvCYJW3NqxGXzO8gKsR5cbSUCLcNa5G1UZAV2HtaIVPdwcRPzvjqdLluxatVklR3k0Z4mMsh208
chgyByc92R9y6OtNUYXFpudofqSg+58voQcyAR3CIgn9AfbYvKEEFHseqcUCsE17DquDwXxhH5vm
G5Qly2ETENaUywz8kQelMJ2CdNU37hqDmFiXVHSsELo2bj+NW7qCPT9yM2dXPy4aoHnJax2O71gO
d0UXt+xfRM58OUbFy3BzBE62rnOezJUhj8pKd73qvEUNfWbVMGg6RBVsIz2b8GdAkAEMxo52BLZ8
riFoYXqyG+JKrr1hnmgtabJcupwp/TbUSq622F4wnxG3oRzYfs0lq2UR/zhNgN4x9XCIsGD0UK04
9DQIGpBmOl+fOsRgBin7WusZBxDCBLY6zHIpHteSkHF2nEqDCFg0e9Ha45zNlsqtKcedfoXRMO7J
UY37mltj//fLv//lmONH10gJoInf8feXYDL+FFODLSp3hz2Z86vbf4QYn3YzTOCVVVJOrvXIDfOw
BrfM8DVo4pUbxgojVb9OhgffohTroEmKSxa17IUGO78DVOXET/UOVMsNovHM/tHYuAlKRaYfiXEp
9pj1i/ISqrE9F/xTT5agFu8iYB7A4PKYBz2puXg453jlwPgyV8cGxhQjAzIpAZgsIkdfVnXxnBWS
KJlBkinpym+sERVWZQM0JVe40pPENwfMHhRwciUHwHxifcrZAEhzo48OLixqTXejScNC0YSWL0u7
vCVRqm59Xf0RYfiWGFq7dp0xZ4MI3NFSvwbrESlo2H7wzGDzDzxpVurVMh4bOieO+TwUUUN2MTXe
Us09zez1DmC/aYruYaUypb7IZtCvGsHCa8xA4zg1aMjE1UuPZIbN2rRGGlYLCj9/kbykTXe23m3H
3NhdOJ/Qete5Tjq+gQH/9++oBKURrDIcZufKr8HQr1KcHk8ypuRJDzJy34+dW5JXgQ834STbMXvr
8geaOieh1VprJrsWeWXS2iJwnXPv8Iht1bxkULeCO9rjVpvrfTVpaodfYRcGVoIZ1ExuadU88/aB
Uaws+9CVmXwABloKB950J88/Mkl3AohWdlia4u7Xi3vljCfBuXrZKL09zm1fvCpGdn1BktM2Ge/M
pMNRHU2TvVIUXnum9TxFYBUw4/+NzOJALsSHHho8YOnLApQKFhx6DLJrFWS46LO7FKQPE+ntRhll
T1kE2Q9D3t4EdrfxhkzwJn/01TQ/l2H+K8lt22cvAzSoaV/jIP+aq8Basr87EAtsfUgv0w09o4Uq
/qP33ej3gC62owFiOZ7m8WYgJ8cIlEe0526LR58H/Ahq0Qiu7eh9V5BmnrzqV9zjX+lYptZVpT3V
02fU6ArTuVttBZ3HNc5qUTMADgapgX/3+jekM8dnhEkNZtB9TVetwsY4YLcemBTv+BSzBb0Tn6PL
KBbxdSlEmJ1dz3zHS7NMgnsFKWnVWJ27zBrM7BQoHlVPgHDg+9t6G1/rlEOJVnNn0Wu8GPOqDJfK
bXA9wVTrtfk8NGpmdq19KkuP8V4QFq6qULs6EliZYSjtRP44ZW2KSaXjHfcdoGBPCQcI+KIGm7Mi
7mH0ROpq44HIDY3yA5tPtuq41gp2H9tpdCLiMc1zPczuk4PGvUOBpik3pksyLoovTjNbJFj4pHjC
AOJN55C5wah33QXXKnnmVDa+paXRTcxxuCJ0lWyYH+SdPb8hWzN/t5HmhjjQsaAN6cqRFRUCRnYK
tbFGW2P6RsERY1RFm1vaeBE8zVRwihLuN66wrQ6j3uvq+haFntz05gdALLEG2QwWwbJPrVdii2cy
cRlYgMKJBQhyUbsbJNteKsrP+Ty0AJLFn8wV8z2KnXlr2oD2+6JPtgnPVxZB/gaz6VD4KZWwJg5Y
EyCMneOIcxwNyQmLc3qKJNQBuyx4IyqeoJ0W/kQaXAjTCu4hp88lD49yKTViYmM4fVQAlm+zZceb
WnE1//1STpO1CdmPLQkRMH3g3V5g/eyRJ6R36+QmrTP7AhnkUQE6WbdayBxoFF8I1Kij6Dtorjq6
hOMQ5ppo8VkkE4xebWRMjTMDZz0Cs+0bAbtr1gr009zguG1GeNStAR+hOTUHZGmKXzp5GJU2nvrH
S+SEJMPz8ZlDAVIU7tSN2ZmMbeYdcRPj1jiiu2fqlRV6Ws7JIDYsUumzwaB8F4dxvuTMro5ua/9R
zGruORPeoOjvgxbKGw7VRsO3YNkDi1BeVfco0aeTOxS3xPGKo9WrrzLHhYZ81UaYH8yQAe9IU8Zg
Iqe4DgCMhHbsFEOtl6tfSdJVhzhZBSNtIpbBBrl7mKLKwfsRbYJqENYeBFiCd511I15qHDo+8xUF
jAd9YHijRnBwoArahTlWd03rOdTCUmmU+8eQNTpc/hVZUiybuoDzJ9SW9nid3UFh7vCDllkCI5oY
13JyG+TsPJl92zCGPc+AmWOQl2+1iIjeaN0fj7RPtN9lNbTu0QtwKwlFSa03Tx92+RXG/IFGi9tn
BRB9FUvy27iCWVa1Ttz6CK9U7aQH2cEQqek5rJD1TC+kardSDPqcis0e0YlV4VoAvAY9XE8BPNk0
gExSqOpYRthorHpMN7MHbVaRMdn3gbppljz0U0cqImNRorRo5hhFY7adaG+BJR+W4IY5Mgr0IkqZ
pho5heAJh77lpPMA483iSF2iNOFH4EDxZWEtetOsoeD4+omXvnzVdSaRshs3ss7lFSgaDC2bq9ue
evvFy8brKMHvaoNEn3Ii5+rYVEzpZX5L5S+tEN5dWrBNQncYD3+/zGd4M32KjdGNVeXHj8Mguw11
h+E6s74ShwgL3PnWc91zAKtDxo+RG52quPae08Ht9gbDSNbk8aTNON8jRVqHsmINB7ZG+zfzLhxj
WnEdV3VRB7/bnl1jBZXsGM7DN81PckmWZG+UlnEbUKlU1l7rxgtfgoaluZVLXArWvk/7luo9YfrO
nDTHqu/EGSt3v8S5IK8tMuPCqtRatEVzlz3XbxZqpC3YVIfM6NYhyRrGlXXraxkjpzYFLwzOV72n
JgGHymtqFpH5G8k/RMYCwOvEjE3ibpfZHGgywc/UTQfGvpsqFvU55qkubJiuCqPMQvX4x1KDkMvD
IomW5OD5nKstfJeAcTmIGvXQEzs12GRSHPvYdHTMDZ24unnbIMAAYrZn8WtsyGGYgTgYK0eN9bkZ
uu6MV+09F9m0GWKOBChmTiIoBcH7csoc46UMnXhXhtiuEzSlumICaaF2dbNuPEEqcOketpIdbsWZ
oRpe8hafEHzKBeXEX00kzKWZm82ykByEdZjc8EmtbZ7N2X3uOeXEonpumdTbPDY2UcUxu7FjjPl6
c3O0es+KjdPGSu6tqXPQx19agqPZlQN3fJDUuS/6AoNRyBSvlFa/TjtJRLRynXUGdhe+9SUraTFo
YusWV5wx2BV9O1XLsMMLi7XVZB9mS6O1J1D1vF4jA5ZszSn9kxtJfRJ9Oa9alRMNDtL2UIU2j4/H
uG5OiJJSaQKgdl0E+k13zBgDcvaCBwsPIW5cbKnlVkuq4Flm3aaZNHsd5NkPTU2gbCRIprxijMNG
BVbhY0yRxjGW4J6WuoKQp42niZHpNuj6hpIXs18Sae54ywFuTdnsxzQuHMdPSY8JjwItWjRd369a
DeiSreB+Jra+cKt+4YVuBnRpeLF4Yy+wW5IdJIBPFYA80N2WGRxdC12YvAeFdNYeH1OccPbgXMGA
BGPxBVen5nepxkc+E19yDJ+Ajv3SaBZ55waW5UA0DQ/x7M9gzI9s632z78vPYOAjzTlmzVUewg64
xHRwLAvXDAnDNYuOxNdp8Nps0ZJWoC1JJ12nKKCQotlj7/jCEAXDwYnBqgXuV5zrdIP03LxskbZs
LuUy9ILkW/KgTnJ6qrLahvCDydSfCtNbTiRtXrPIYKhQWfrnaIzPifGYgzbs1JKibrdE3t6D7lqa
3fzSTfmfMou5BBF3N5hhsdA73jXpcoT9BOud7Ao/FY5ckZldAxkih5DKJy3V3R2dp3grGLxcJRJf
UmhyS13wDhNCvpFivLkMhBZGb7ywGDOqhCQc953Op9lqy2xEQ+9BNfqc+6etmY9HkuBYC9wZzMRA
EjcD/soJVfkBIeK1MU8Pmsm4bU3YWyp0Xp2uPuoGS7BeZ7cWjYpbsTcXbs99qmvh1a2dam0RT8kn
TCa4xT/G1qj8Psl4aBSJtxxfbDsvNxmtQ4vyoeKSMNpzPDePQpMz+Qbu8zDWKBNXYCOCmENTXu1N
TUENa935SKo3Wva08fmeAGk3xGo+jE0RYlArjrPraGsU5NdMhLcs7NMvt//TUUf1VjgCvxT8R9cY
HyqCRvWXlaoV/eU9xTos9gSQzlQYoBDp1rh3cbcThv40M2o0HM3GJaG74cnE/LrQoDkCWkoIbdDa
47sc0p4sRkGcssdkAd5KbUOC4Osi72L8wHSExVY7LzkBt8B3TyDsH0nJZw+XCGw9NhWFjjgJKdcj
Gc9IUXKewvG4Mdt7PST91YuFh6IxXE2rNc7UW9DnbhZsvr38mS3lOq+MeOt0iXgglbHhUkGws1V+
SuY4/40M9VUklJxUCUoXXW9HO8MO/6gCrhJBEg0Kp3BhQLH20LTAQY6rD2HRcQE9NxLq/2Q190lJ
9ANIU3Sy1UuqUgLfZohotvopyOga763XcLRzv2N6OjTH1LrYhvpOYtNj1MX0SBc14gCZjOc0FuiR
eMQjLS3XXpT1Z9twu7PbQ9CmVeyEXTpDUTb0HlXHwFdLNGq4Blm7KvvCINL+VA+lOLCxsMG0sREe
G1xpppyfk8iRtwpDo2Wn+PhDdYE7Pd1IlX5gvxI8mtmHQfx3F/FQhEfbwrIF30qBhlE81ERTryll
pOM5evv7c7kR5YxFpGN0DptmS2gspWHT3GKHdjdBzLGvkAU+Wo2Q+sIbnMCHQhAvvbAN90Oo2Ok4
48vYesdaN29mi/MtVeRFyubdfcTVFWF+fP367+oRp21nl36HsWp3gd0dCmUYG4BCxnaA7GT2kNYc
u7uGY5yc/r4QUX8wV0VzNw9lZdSsFEG26UAPY1gP2ie6WjSfvE5+AblM+sKYImBWUBvm3j5NEg5/
bliUPcnil96r6aALapi9PiNrk++FzfUwomuu+pTvksYlHtiRrhnavU+5lwGQrmN6S5RxcbmQTpPl
3fXgAEDM3Of84wXKXB6Ucq/Vo/kEsTkzM4+fW0i8VNjjaRep/TEzZibqmrlkoEd0ZeiZYGIjBCw+
M6WxHcjOA2AxOhRQ9mW+7Ix8XhuuK/0mVRvlDi/AeDWmlAyFHKbGJ0Lv6yZkp1+puzbG+a3EIv4S
eUdGeuWq9HKafwR9a8jrKwFzewmmoCSSwO1KwvExb884xNm13xS4Hx1DHqoUU65T4WKa2xcIHR1q
B8fptPXGLewZngf4JoP2PBZF91GmJc+MIr1G41SuDc1rXvkF2jNha2TFe83uZkVP44QO3UVbrbaZ
UD1GIH1K+BOouf3UQGJEZkuMVRlP0VqLIrb3dQCX82F7qFJtbeLc2pptxcakSla2EU1HFWTJtprk
NU+s8ZCD0l+MyePwAE5izQMRvmNlsAuOuq1l1z+qahDvHja4aHrIwqSqt327ZTtDYqSctnSVmcew
ugausjcWO9xHac/GDIrw8Ai4uUDaD33/Zo9ZcpTK+9aqOjwRjiOl6mrsHKaHrVEvo1UK6R7Ra8Lj
TSvCzCX8VGHrw/8SGdvGcvz8Efz/+zJNaGwF0/Bd2VKegLDJfiSRFR2voiK619EzR5MXVC00fQb/
S7u4ziXmXpWSDpIlvI0gD3PwePOzplcMF4Jy9pVpkkvKvSeoWhZzJJxpUyXEnbTdrwH5czFoY/OU
jDkvECdIQg7Puvg1WxCBx9JeAhK390qxuRFuRlhRwcD32lpujDYINwR1Nh6E+dfS0n4XIRM1PXXC
hUZ8FYhx6qflDMnQLcxVn7XPU6kZB0/hyk2DYP6welgFTlqx1tTDzTa5i3G/4v9bOV4c/jbdhpOm
nhg8SBP+PoiKS8zu7rlkBQX1Jb6CZA7uWYDBPGk3TEXtHZOzj67mEi9jz34NUoqZe/YVI8sUUdFI
3WMennlhnOdGmw8WWXpvTJ0leULrrNs/nu2oe+Qlb46FkBf1WH8ALFjZ2YjUdw61IwmhaHpE+Ciu
W8xxmvjQCopnEm4u12K18nKpnrRKHSc7aA+gGpaWmFmMPPpapqRNGVRQFDID41ry4O19HQTqdk6L
A/kVe+XMWr9uZkNAd83Fpi0ej1pcQqTJ2GoGbUd9ibk0wvbbs1pwrcog8Ae+juCf+m12xbt0Xxvc
rGutVN9VMcx+YbssqaxjA9CpxFDNPuQO3ObBweki76cpxAuThnKDBSTG/uHpUM7sa1h1ICgy7wKW
lkSf7n60k15sRSoi8hdav9D6wT10LgaupLo8qGKhZ6FainblkK1fx7VF15GDe5xpWLIT80RKUBqM
a/IO2E2IU6MevirQgos608g65V8JTa5HdEn6m4LyWBCCa8gZ+9Pg3RMt9UklocP2lH4FYPuyKdiG
Ju8403Hux4h3YIIaSmkdG3eljswLJT6UDO9/MOG9sRl0NC2claK0CDr0kbMjkHFPbVgWpCRySndm
lYeXdKyIX9dx55upTf0fPWc21XOrhP0V/9z0Q880JsRB+RyhBe/GBuyXCiGkQSc/wX15pFZw7dlx
KbcmxsbJnZdxXjVnKbBBs3dttyRwt8P8qgxYuOzwWxldAo1RoznZycaqpLdUvXOIkmBmmxKS8dZI
CzCnpAIict6aWPsVcPw+tGIlLXPftzoygwLy73UdiAumNxl13PuwETh3CgytYWKWuwmmxSDYENsN
95DUtWHjOYD5ojazeIx3ADDq8VYm1EQKuz4T6C2O/EA7IKO0ZhpAUxiL9ujkNAoM5WuYeP5Um9di
YJQyD2JR5gzfQDFY1mKecvKnnHOVqz5lrcU42KN4E4/F3gstohX0gdHBQvfUXL38xWz9/+Z6/2+J
ZI9v9KtUE4VdUdv8219gWfhTPkja/+mLVdECtnzqfurp9gOxt/23/86f/Ofv/L/9n/9kcz9PCjb3
1+88LvyY6pz4V/uv2DAbA+3/kep9+oq+ag7zbf31X/y5/8CNSf0fnmEAzZa2ASDM+V9Ub2H+w7Xh
hjn0uDuGQTf4/+SNmeY/dJN6LMkuxwIC5gH8bkoOCf/jvxnOP1zDgTfmWqbpWoa0/594Y47ku/wr
1ps4EKQzYVh4gV3AZ+KB/f6X8nSzm+TYmtq4cicKies59mjw5WV4wDv/vjRJki4NVISZcf4uVe1T
KPP86MYt44uw3Gs2Up9kYMmD+IbsDqjXJJAeCuNksumRySDPblLyGThkcwfDXEqEvCtvgIHvCwc+
H03qoxA7y7KM9HPmVADDAdvkSfr7792txFiuzYGcU4QFpx2d7NOZ+iccZ86+JUO4gZ16KCRFphVu
O6JB87fzEIBUQmSmchd9ZOf7WaLiG4Kijhb86MKLMB9Hdf9KP1tzqRVpdqc5B0Y77xN9HNB3vVcj
neXOZeN6xVQGARozd0e/xFYk+duMgX5ndt2DZoxheuRN3op8lGtlM2rq2hpEUu70J8uC6FjjwEkI
gGxTphG7yVMgmSsNY4/N2ZJ1ClhsfrYbY1pl3nOli2brIIvDXriGna3fYuI92zFYVsKFIY0p+D4k
KEWd9jszcBJosIOU1apDUflooh2JdlITJSGr/3jpypTxa8BSqMWY4CIKmMkxZj/56JQbBZH8mCRx
5jvwRpdtzyeaZxbKIu5LF/Jm4DbOhqoD+sSnJPQTrXC3mJmd4xy5Pfb8Ljh3OnNAWkBekilPj38R
MWOUvGSeQceb1oEfoSH1EQSlRZZKEJ73ZfVZwFgz3CF7G1rtx7QK3zTa+D7a/SXycq9auLL4CJLu
BuKqeMdsvqkzTjYWp7/1iKCEAW6Q6Ki6elKg2Ynf6PNBOplccl29tmwCt50YymtQTNne0NsfKKqD
iqfPxMZZJFm88xIgcBCCby2wDMfIlz8eKPShcJ50yyhP7K7BvhF1y3J9o4bmTww6YV3bBG8LE1I4
J9NdeUKYAtOtOeJUOrrYfkqdaRJXtTra7fThylxihkIsRizd8V3zQ2FlBRj89I2R6ZLYIchdLkF0
NJTnyJPDDSqNjYtHV78HXLFV3f3kCop6XHbmIqpFcmCujis007oNtUJnPOgdbEBjWI8TMHIzNRBD
B9zIeD6xe1L6ycR5P9iRxjQnq45TIJgzVywFIbbVvUDPalnrSESKg/54qWkZpDME+n4hIPjYY3J2
isLbCJcOO6ts6v0kxBOoXq5bSHe0wGJLAEe6TSvlnFs3/1XRgHvkQuKeCQzPr2g623Rlae+abLq6
TX5F/8lfwUH5ZETJnU5G+ilYjImVaZtRIfjgZ0wB3rg9gmZ6qZHnfTkKsRvy1PVdI8tXhp5rR8s4
0waSMNWaWnwj4k/Cxi+gwXVF0rpcN9+52ULEk+l06PTaWjktRsc6mcgHm+POoX0Vj9/wbvHoWKRN
z6MDV9GacdbatQbjvZlzMn3hcB5dLIFlyTaiUPJ7ioOTCRJqksYHh9pq03V6fyBXge8UppqPa90A
kpB0p17XL7M38OsMc5d4AiqYblP2xGIR+TGgq9ogNd06HmGbmclF69FePYtwH42dQ2EM6rRbTNai
1eEyLUABDev5wYxjj4UylpKpg8qabqwm0QjowPjrVLRxhgc5t3S0Y+O0l6lcMSxnM0YKZU2bNMGS
Guto1dfTbjCwX8Q2Qy3ia2hBlNU1ZDXy6AeVD0yHGS91SctaRsTNVP07nrBNNmLwJMtuLgGY/56c
BrHzAVTXor0bsO+BPG5Kj4Ncxd46dAkPkSVvu3jjURsFweymUzyzKdz8yXSHo4u8wcUNAgpT/jLW
2eZr9XGMm2Tl6Lzn0UzcNFRnHUUB9zzY8FHqEfUGW2mMw8Ei42XMzXOLPkNuaXqhXgBdvHENXJC7
pBYIs3EMDqRxsACOn0zyOUiOZYCDjMZgUk9DPG4sK2kWZncgst+slWueJ8vpF5Y+fNBW/W1oIKew
CfwIYsJmCPGl7+c/E9ALGRmazwhbcA5IwTRgf6O6EB++7lyyJvtVxZdhZrQX1v2w7dHqJxeKgwnc
LwNP72EgxGBiwWKIP3sETpJZbIcTmiFd6RJXzX7XPWZhCMSPMgxjTU6BZ26SHJNceyW2jpSXERH1
2G0yq94PxrmKabIjqnQSdoXr43HJRIwH01BRM0cZzL0fMd/DjI9pnECQ19dyeoj2kS74yW0aBWuH
Ok0wwSKWNqzOaE9tE7RbTJpLOBsRpY7zn36m7jLOzXo1VN+VBALhZLFcd7yJkeqyhZnLcxWqaa1y
o+KPUWitXwevfx6FeyP9ux9pMFwmJLYMxcqH+h/gfBmCWt1zAgypTZRhCswl1+CTqKDvzJgclnlo
PHflfLWoZbM8RW9agiddhl9MMJ/mNtyokA142BLrSB8xG5HvrNx0DpiiOAj32d6t6dmcCPr5JffG
uoMhvJx6PV4/ajV9NSj7FgapjuwDLiHJsofXyX7NR9tnb96/utBHLTv0VhG5aXqiCLRQ10SqKPlE
3BhWg11pa4A4IKnNuDj3GZ5NoB2hlxvHNrI65K12n5HUsMrqkuImRVO1ViQvO7/Hsb51yceh49R+
KWq27KC5YIbPKFpi+CwIsW68yMA2CKAJ53bTmWTXTJhxGFaZPnfnQA4o7Xq6sUeLAWFttbcCYxiw
71+V49U3xzIjVn5kiioAmpFWxbrXsOFh3pmRq5MY9gHgswxaaITSdB4EfDS8L3lnqNfOuY4TU4Ks
qPqNHuBxl5bGPfuYuykr/zZ7+UEmvV8Hxtg80xBPZzEtm1E1nnHJtIu+zmd/GCxITvouypgiz4LO
qIKo9D6xxJfe5e6J+NKGgAn7SCrhr3ruQuZorHfEdrmZ4OGmOuES1bQsnhyJFtGgaA7AULCEUZ+v
0wfRncByjbphOJswHtqV63DZMqA+24iJvlfKdi/aUS6YhbqR2z7FsdKfuDCwcWk0VbwTPb7pYjgj
lJAmHkdQUEQiZUAP5WCoauPq1eejPHBvAhdZkPqWq9Ru0cXD9EQDNRzJbJIcsLozqZ74MrpQBASb
pn2b60u2ytPZdf6dpPNYjh3HgugXMYKgBbflfZW89DYM6Rka0BvQfP0c9sxC0bPplqpA8JrMkxGe
DLu5S4mYDQzA2eIrPwfhLgoKeerkCDkjC5Z7piM30dYJoqHO2AvtYwQzqg97jNhDW8hO8Jo9JOYi
XqmMWdrKh7qC6Lf1CeXh84FXjlX+Q4ShuSJXQ3hUTK7/x+sqASrdsC6m3epj4JQMQNLknJvWq9FL
dRTYfHc5LHOSCzDntUSRDQ4uBkAUz6yaNCcfWb8SezTjeN8cLXcF6ZVr5urVS4hSWFGiWkk2vk5u
JzEFjbiHIT84RmS+BagkVZWHl1K3N3dA50Gemckz1rONIM+1zG3jHJn4i1EMnEqfHTXjJkCwEVg3
LG/eBqMq8eVT0JycpRBB4kvGcGg3oIt6lMuY63g+DfyuEtTB3EhArsTj5AVLhkF8uBPHiwF4+xyp
CslwnEdXlM0p9nS2Jg2fy8aXEQmJZv08mTlSPMOT+zE5IRrA0TPwWxcjYXsBt4QY4E96bxpi/SlY
zL5WZ58zS/4eCHE9EVTXH4GnPAaTVD2QK+5uJiXkNQhCEx6xq9ZuP374c1dhbCnLR1GhrkG1Xe+w
zLCrSqxLR+K7zcljxXTvTQoeMmQPZjxiz6uNo1RieBSuO+38liwcv44I4pu957EjNCKt7jZBhuu2
/Nt0dnsfc1JIo3faJfuGNYxwVuVfp4hKHH10v0Izyva4aYkwcEKKVxgmr1Hx0tTa3E1Tkx0c7Efb
ye2NC/rC9IwML9/QSuxSl1OFVbjc5A3NHMhg0BtYGtbBIN9sy83ZvrnBYUhLbL4RT9DoA5jSLFBq
edeGiUZM7VIsn8MU7+OY8VD+z2yBltQEBQy+r48CFhFBDe4/w/lHGjyOu3GJppDlnyj+NE313oV8
GG48TQyfRh/6kv2hRfC64IeJYHHd5/AqyV7Z57VPae7O+4QNPk+PeumM4UPlgVqHYQ3POQ3Mbep3
h0rk5yrqRrLa9nyQRCEp8YRB5G/qkd4NcJJMIf+rsrl9OT8TaE/MHzjEt4GoL3EAdiuN0ltiFfo2
TUxu8kgNBFNn+aF3QN8Ns+vc7E5OiG48Y2PVA5k3s3wnPm/+gGKSPgRJFBvtFtj8UjYxiCmw3prX
AHjMowClsjL4Hjc85vy6OTPSXL253ZBfQ6lPeGtRvXVk3BIpH+7NGKBFJYP3AqvEUx0uQS9jvtV9
QDGKA+YIvE8iavO+Tbr/uwefcHbGEM7Pwu1xyhRoWJKwNdwCt7QvFqyI7dCWtzjK1CWr8Tw0y5ns
u+DYtNjcoG4QSzJnx1LU0ykl2Pa/hYuV2sHFAEDhjoZxKOjIQLENei+d3to5TnLtovRUKTs7A9Pc
ez3MWNz+9aMt5r0xVjNLcr3PMcjsc0xqGbugG96BAqBHku3tgMyGAW6Lxk6QkdbCYjXy1mqog/vo
arG2JQK7CmXnrWyNc+oVzYEpJ8KHJuXUq0htCZHJzqb2Fy1imx9KYdxqDPenDMvYQY++i6eFmySC
QFblNxpmzQ1LXzhVsCaGBaE6kaJhWX22JTSKO39BsQU2rlSNbLYQcf8g8XPLOxkluivPZbUshGLv
0/WL+cTbbs1uplc40CwiFQKp5bqzwuxgTuUHfy36aVMScFx1jyLC2ODGvnknmJg4+oqWpXVm5PKt
zC5j7mFaYtB9KIZin/aIrsPEKV6GiKseQijqJuJCrkLW7qEW3V+4S3SpNBueq7duOFhnz0/qI+Pu
vYZOf9JecYmrlnwon3ShoDOOHr9vKauLcJN8Yzcxpqki3pNdxMpvUlhMcZrFUOmANl6q/icI5Qtb
94vJB7fqhf9XVXbPNGZ4muksCXVtsOalK02KG4KSxlv5+jBlTJ7JdnhkIekWhife0HvRdjjezbPx
ThXl/AIUw3/0oEkkzXmNj4eY3nAVmyntOpIfGNV4/z1CDEW5UF1OdabbLY0uIRuwe4MpWbn2fEDp
F+XuyaN+zwKulqGAvGKhCajiiGCZZN+pPGQcwOgWPupxpMjGZh6dO7zWRm4Gxx7XaGyNBCqW7COT
tFi71vRXSISKEKlQVhAKvYaHLbcee5YWPc++8Qqoz0NyS6guNzP5yusi8TZ+av7yIyHXIhnf03Ta
m96cbPsKDa1NoW6TgpWDgUU49yNH/J/dRs/VZy1sgp8RfWit36zpwHzPWmhT9EeZcWYR8q81hl2U
KnvTAhjaUEVehRnn+7Cw/xlxdwf5Dr0Unqvuo+DA8OMfLpOZTZtprHI5R1s/qrMz+YN71VbR0THa
K3hKeQhz86fsxvCmDT+8KUHORVV4ydZhewNbqZ1gZBC662g3ocPgsul7v7u6XX5kTph9FZmSKyMl
44yMA2hO2dyegnId0vWcPKxidlfeRCDba+qadyj+WJnTuNx6iHw2As3lrZ3q5mhn6Y3l96Iotazo
rJgV0wu6+uwj0d85mkZtoc3Rb9Z/PROPu0G4yt2sQ2drfNl+LlmOJxcxjC91W0q2luxOYIj5a5Js
g13VkV63iB/XqnNYFqYabLlrOTtyYsTDB7QbGf1d0bj3QBmYs6GuIAKm2+Zqctj0ERnrtIB0yz55
Zjr6bausuHShmWE1b0Ms5Sqj74fRg4Nw4QIFr3AUH9S4ZzbX+muUETq6wfCg4mXV2iSj/HmOFeQk
v+peeZGwgMacKIU37VHAUA6NhND2MEgAILLepf7CX7xjX+hjYImfrcZ4ji1acSJqmkPjoQoRBbi/
UHylmY+clhWX5XEDsuWWoEr0sFIkYc/Njt8PFwcy6HVRjTO7Kg92ucE1O9H/UAAiTm86zMIaY+Kq
P0EA/cLkwlveBN0VxLAbIb6Ccw6Z61mVu7HwW+EEeRDD5l+9lIdo/kN6KXlBXHIwytIP0ca/NUKN
jQztLwWvsookMmUrgocYZ+ei7ZOtHJ0KLgFz5tpH3AfeHa3d5EQveWh85mG/7iTgMle7zzXWT0R5
aXGQ9t3FZ3Jr2g7IYc+2D/0jb4Z2of/MBNW1ay+CVcxJ2mmkG7umKJ/yyvXuONLHDRax0hycjbS9
p9hEhUkWSLXmmNZn20Ob2lDfy7g+UjwjbOyaCKoz0EpJgTWD0zgY7Y/lkQKAJBVGhE5e+5YZT6HY
jA+Jc/cnH1tH3B6avIv3/sR33Q3HjK7orIxOrIfCYb0NzZ0bd97X0jvL+9T03kcClos362zvZhzi
a7dpCT9z3Z1v2xfRmN88egX5b0xtGDkHt57dqYO6wejm9B7Hx4J7CbkymHa7bSnhQL00U8a7xfbK
dUn7uioDsU8w1qEWeGU/HF0LlZCiWwwXXVPYuWVWHDjeXKpUgTAbDHfdNWLcDX0A31ASPi5c75/N
2G3XddkvXEnyqKbiJpFkMlSTwaGcb37j35qogQZYkiyNkqQ6wTrEcA6GC+/jNG0mtC1T2d3yaiac
M/A/u0ajpXLUB9W7wi5oIOCAa5yYv30wSduO+Mje5nONqIMTiJZx6O1FzZHBPsy3N6iTyxJtrRDE
Ad0AyiaY84TuCfjeBQAPWiD8YbgQcuRf1HDZ1JyzFscmEOmlcN6FbvU2GrWBmwOTejlI1Idav8Q6
JF7Neio03ndGdshG3RRTTi3XS4KYKEi0Rll9zHsNPJjMz3ZAOY47gJ22365mQYrjENev08RUhknF
O+8EdrkiIRskdp+xDV4ib2YyHVTg4lxIV33Pg4PjHbPueiKnchXm3U8TpvbZcPs3GnC0CS75831d
HogJHqZia/EENpX2DsQitgm8FXYS/X5q0By0nBFCwE+TkXHddHLYXbnYxi1Pm+S9x0UQZP4pIljR
8+N6ZUSzXqUYvNa1hYfPS4yGRYH+oD+Cha+dv06Jq7hNgz/51KARmk4eIAsgDuRTdnPrrVFc1RsR
J/hjxgcgfIDgMxRmXVnprp8hi3Uet27A4CqVO+FgLBGM6abe++V4i1fc+zM67mGaq/fGEQgGWEfl
fXVONLIM3gZaRgffxLEwERuOljQp0YiSFJqPHWMFOFB5todgfwk7fqtoML+bxU0VA19AIVXC7srQ
Yoek3RrxIZkljBLqqhUI5UaEJULv7HcjqPJxGcw9gg6hMLg5bnyAULtPWQU9x7G5dqGfo8t6+AGA
vyLB1xk9fGAaF4tShiNR/quTuQBYwJyC98mnOaYnL+ejr5tdj5brDnKGbM9WXBHYoog1ErbyQYoV
SC8xP6zcSsIR141kVKiW3BoYSZfar5K1H2cdXk9sK4ybGL/WmtYhob5L2Rt5z8C+pmMV/owTaEMu
H1+y8TIT9PNqIJMvDxlYZ551buL2Rhe3KRl5tY/IaInYhaGxqnwwxKJkdO801FxpeYCmD27OXSxh
OCkTC0cRX/AOsjyOGgzATmBdwyb+BIsvN8AF7H1he0SoolDwI+O9YD2M6SFbzdihD63lfoRV9tWV
1T8BKGoHXrYlFaPYoCKErzwcSzX/ZvvUML0AwWpH/iMujfARvNht92+ZB7wm0AwGgIuXBHeJMXcE
shCKnuropUJ5eWuQx1LbKl4SVo/+WzPj7gUccptgR9udCxorYCGGVxcbO8++avjI+3GJvI/b+ZMk
hfwU6/K5pSJEW5Cv0ggYCU/88wC45Sp1vxV1GD1mcmp2KECrbWgTKSTaUZF2mZxq4s4Y44HdJczC
WddO2r4rhyVWuSGcMH8fqjY88dJvNpGNdzUuSKoHiqAunTEv//Z6n4f0kR2WafTTfr+tPHfaNnm8
pUzVuyRpUMqJ4hm9g3OufX01kmBaN8ZgbEqAaSsEU+AOiSJFBzI9GHqEe9801KHq0zPD+fmt7kxu
swxhrzFGO7sLmw9S5AsUyoZ/SCrkjLEfbn0ccyvpqOaYe+185hgFLBOIimhVselHUA65PVVXgiLn
1egMARoPjVSzLP6WhZ1szNaDupd134TgbfC74YpdsPK5jP273TRPUO01r0pifxqvE8BFPPjdnfE2
mdfCbuOfDFlbnJPla2f169jY667zP72mOhkUP8zfFXd9mKszT4R5bA0sA9ygOzli9FaVy0xrTsn4
zPSqkYRNs/ZhS7gsMhqB7DCQZM5AK44WMbRR8+0FuBfS7JcRWdeISYeiNdtB7mkPuVeTXepfewus
0QR9fm/O0Ya1KdqTvj3qXmC4WH60VfAxe0If3MRN7pVgF8ALJN2RqZrebVrjhjUsKZ/QY1XrbKmy
Tn1QxDSoafXkBPEWTHazrVQM92tAz+dKPoLOYMWllmt6AtzLC6/GC5nU/0hLAMysIdiR1ArqGF3b
UWSROMQYIqFPJmQEWPYdzsIzgUjdmlF4fkgUkcKasR5PIyVDJ7RDQ2Q8ybkErYpBPAe6sEKGWO7J
PY02SIjEpayjD9QEyd9ppK1mqkteBZGhDbP6R4XJZjv344mrGlyBKcZ9PqNdTyv07lWdX30hkmuV
FtsxSOoLd8CwIf5hXFMvpBeiP6SFk83qvL9WN3Y7mVX9xosALEPvn68O5ttq7pm1LzlOhbnKZJYg
irSYQHvGBYe4wJz8PGXdvupZgjVLQ2RVBEi5de9fg4baQKTt01xayamzqh9uUfss0YQ3KG7WYmD8
rUriUuvCfnPyxHxqmDtk0t/nviPPrZGZ2GBQ+3ueIS9xovoXz+GtHzZ3EtpprxXTBqRE4/W/H6Gz
MDrSaK0N29xmljncC6dBa2T2V5JLjVPORR3hwDtFdcpH0I8uIiLa9dIfP2tkjofYJpi6dFpemcmG
2MvyiqPwlGCaBFQJGqu2WZgto93OSYI9mtJbUOUmR43HhDRiZ+NAfTiNBlNbHmwwFDHZzQxJOCv9
KxL6k0NrQV8r7lY86GtTNj8mfDp3arqXvKumjXTSYAs8+pEkyLC9hul+mQgTeexkfSKOWIPF2iO6
0B9+aie4wgRTciN1zinudJypI4bSTMa7Ns5g0/UsFG1O5tkR6C2j2PmegvloVNYvm60PKufktwrt
pdVmiGFwFK0gW/vRvMOhcwNy4m+LgWdO+/6XnXtPsocVxvzos4MmCv0H+6h/T3KNIVwzeym5fPSS
40i3c250+03Di8LyCXbYR5QcSrblK+EgN6YMn9e4m+6uxOCDHPOubft9ArK4ihQmiHxAXq6Nnv2o
UJcoLR/k+fBqHXmBFN4AD5q9no6h+4zEQ2YAK7iAfOqxqMbz5sQ7Xyhq+8BjqdOrU90zikwLkr1q
JA6bOQ16NLL/DCUs3JAw/yLWlBb2NgT3wBwKoK+yTP4wCk4759XR1Xsg6BW8uPvjF+GLwzh3b4Ti
syTUGdqZIlsULEonvmFnYPenl0RQbQJvYXM7tsZWtu6fMSZtilgFvzI/63H4IeniHOJ62UoDefj4
I7034GztTnsYlvICUcFEuRE1W+5tA2L9TNTYXH3VBAKxE1uZeE9XJkD61ejRydcGi+9CnGGwMLZz
/Y2PlmSZxx46t7tMoAHzgQOwMBHwp69nPlLe8xsCYkk0IcE3H8at78+vSwIVYkzzytgaUlrps0W0
y+yqUvOttOCVM4TRdRxeqYUNoL4PP2EJCxqMhAu8sAgS8bSJ/oM1R7KtC/N5JhjRVGkHizQ6Cbf6
kPkwAznMnUXLzFScOC4xuT7j0v4IOueR2BU+jDZ7R/uBazN+Zd/1ojr/yamZykdtD0RperGWfHUg
fBQGifglWv91MOOzEzzPtBQ1mj8iR/BazI55i6l3DbQZUf6FgZi4uBKgGGCQCNwN1pbBwiLF7bIz
8bCu5npO1rPuOkSKS+VYsfxE6HrLe24tE06WVVB6IYR9be3fWdp322lhisbc4lEr3lL489KNg12n
3Z+w8EB32C7c5cZ67ReOvJwisRKiivadw/adnnPdwRrFHgYomK+M3a6brSo1R2uQYxAFpf9oZm68
UWCeyUZvN9WcISiQr0VgvafooDcOcHSWw6SeD3Yz7RIn+8ERRT/FSVoFwLG2lm2feNiCXRrhBOcv
4O8MnO/EPMdL11w36qrUzByaBXTVeUsEw4bhDQBiaLV4gek+BQRsFzi8GiMGZ0P/y8eZHNM7xemI
M5Tl0too6mQf9VOyDca4pK+sPn3UYushxnjjjP8qQsOYvBT8t317hYPnIc1o2PjIWUDY/YZrfmtj
pFK2Mu99710VaD79XbX5G4K0D9dU3oVDY0y/8aiwG/eIcMAR++Ng7l9XTb9XRnOfszk6SI9k2oBu
wPsIa2RigKAmxqftZzKx/hETip6QKBXTBYg/R+9T7t4K1FrrOiKe1iTiyfVid+NUDDn7oER+kY2b
ijCVlalfO1Gu/ec5p6Gs5amfwMrJggow4s0BTQ0xxgWIwcuEvQpLJ7T1GVpJJV25o7o+ZUkgKfyb
aIc8Gpk4St8W0pU2VbdDpkDMml/hqkGdWqK+iWdk6aRW/001LIJ5uBEexHrZ4vi6Q9xuRg0s2R2w
/XRYo/PY6k51jbSH5mdgN+whqpJzcnTqpyx0WLE59bysAtfZYpHJkAhtrZluRIMBOacxFMfEwfAO
IyAhaQxRH4IB5yNG5jcQUokI8wU913Ve4GvRyFqN/KqApG807mJ4rz2VsNPpJJDnkdMaLeXWvOiN
xGGkVjLdbnF/QSg8//fDbGPr//9k640xRHTaXeHew05jFZ4w2ldUXwL2xibohvYq7eGZHEL7YNl9
ckwy+2VkDvNwCJt6uC0rKPZNdZDGV8V6a5+ZvNvb0rYuxHhu9WyJZ2IogNvOwHT7krJLey4Y1Bjv
bOL9kHOLaXhOryYf4XoYSloyYKF4OiphPdGnbSsH840ROre0np8Sf7j4TUNIvCyA6/TeYfCx1s1T
R4g3kgerXJSHEFaHmYg50j8ukEvuM90RMTWaTNSQJTX5zA87tKctUVfuxd33WXlCN7X1RTTt/YGx
u27mHgyHZR2KieRrpD9uxVXW+t+K4u/UeuUB+gCyQJyGwz0k2WGUYf0h1ICmo4+O0MN+56K4+iZJ
jCIgAAeT9IG1kLq5MSEgUCyNDeHgXH7QHx6QWfHaEwvetE5zxECw9Ys8YVeRW8uYlJd3WcBVGs0T
TAh9C5XMOVm1grcKPUGimQeDZp8CbQc32ySgT1um5gE9T/E8ohRIhw3WZRNjDoZzIzCJEsNWvxmd
0QeghKDdEXA0S0SQ2NrsbTsaILcmAN+utObDqMt9YabqSPbbunR9XC8ebDlI4CYlNMp5w+y/PQtA
DmrBu+itBeMmro1vmzvtir2WDYNqd0rYcSBZKgT5Xl5AbZwaO0O1/QEzqXXilBElR3REO1YXFTF6
cfXDZoNyJxTJXLdMDhA8kwBMk0W2r1tEJCUl9iWY/WevbatbxXRkQ4rqZeKvfgObeCDduMWw5gfr
2YN+5OYIYEzKu+SD0NLg5vEMc9N72bYOLZZ5iIIqTIIPbYuvomgFDKEeQEI33SqimraC1MFtZ2Mh
9oqB7TlUQTF1p7gWObD5QN6UNeMCJdfShSzIYyrtUzNWLzP6mkEC2cydlifKTmdqxGSnk7C4Tx6I
1kgb4ijLwT8HMkYdFD7h3JMvZed/yGysTpZXXMu0akmoN8UZ+8eHM/XcGigct70AhNWEXXIDRA6E
Ma76XU91ea5HAFmzFxxGO/htuqb9lgfzPdBJ85O0LAshLEvfJlET5Ne1Q4uC131IN8lQRaAIi6+J
N5kNUyVgKj67+ScL509lYy004YzExUQQWE/qyTSy7aH++edjqYRkGoHRL7hhk/7RAnBmtD+Ye+QX
xAwXrFacpj4RDOdvAAyroyl6eiw/xJVUyFU7s5pXY/5OceMeUaj3YDwgCnRQd54xQ+UMn/zeyNda
s9UvJQNC3FwXhzTVvU3kUraY64l+UkVHYlE3TgeHFitro0fSJiivbGdXGfoAzI65M/XhkNib2thr
Tzyiqe4vjZN0uKX0tQz0++CkznqwNrpUXG5Z8o/Lx1zpNvuOYTycrWM8VSm/cocgARVpzaBKVtO4
yzMiL9zfTTvKQxAvIb7v0JBIDJ2dQ+Wk3lUaSy5TXHxtWydKP3h0vVX2nbm9+iWHejcSIsHuZ7Be
3NR3tvjgbKSkeBUxjIQPw2Rv11jcpoUQzqHj8e1DO6YCIT2ACgLYpqWQrfTZpQlz95LiC6LFylqs
LFG4mjDQPavsUyTvBiPPmN3KswWojjAFCIWz7XH0HXwUBLiMnuNtKSDSvVM4yKg9wN9F3kIqmmJ7
Ny5vLWs5hHFHnQijuKKJKqpL3/v07WXrbMg0cdY2IiA1BNbNRTNvxz25XNG8JyRtWHflJPCcb5Ku
jk5u2Q9PhVs9TKXiMxsxQ/X3aO7jZzdvYTJjpWGYK1H8JewlZiIm2Hjd/vsn2XAR0KNCPGKrIhwp
IHk6vxBbJnt7YuzRYf5HWpzP8nc9pfpFVvaLFP1LblfxhfHUV4ux/dSEMlmHTd3tQwNE3RDeujbb
YgmA31/5+o6CklZ3LPpHZ/3EVSdfQ+XjsUfPx46WQXQLKOdeZJa/jUe63ygPd5WPZ5aVUfVgQkOX
gKJi0zhYHzs/7O55bLyxY3c3MVbow4DdaC4N4poStejzxgvmM0yOaCBD4GYzLvNrZpgvbQ/bLLQm
oqYJv7Tj0NgSpKBYXCXF1SHhA/eneQQb8REPRb3vDB6uqZDfyaK+CZr6Iyqn7uz3zb9wnOp9A2T3
ZsdInJwiJCBDAdEBG+ATSqiyfR5ZL3Ph1jf4eM0N/PW+1Q7y9L7aicEydtxH28G1tgGxqA8Rh+PJ
ccP3NACTHFgJDe40JwfwTJwI9WYzhlnlE32KXGq6jPCOtSYAbjXUdbwTSQe1Dtal5TW/Xezag1kQ
jFLEv7wFOd1CfTMp02UN0yNK5Gc7OUCaKP59/tWqUqyAKoTniJgSxJQsVehsrVid85zRQO/RAoVB
uWG1mbA/mF866hnMti7zigZ8ayiPYwwDDGLfulKiZ5boM1bn0iPwL8yAzRcmv32iJ/al7ZZzZShu
WyePiJdYx99iZJHGJjhzjBtBvgRqkYK50QDOUTjUe9OwmwP3+mFsk08U7/Nx6PZj6iYfrc0sVQHu
WjPmMYEFh/qTK2ct65nvwJvFQbQvNFrqVY7tpbcl0qiucWHLdyhh2u6bGBfzkeKk6A0XZnOMM5ap
mX7Qq7+wkEmfHTmeuQDaY6gcn5GaaX7O1WJckxnLoEH8K82CjJLQ+jQQHSw0Inx7UWrijktMtQtr
3nfNWIPksH4bEe28XU/DK/VrQuIE8QvIsDboKrj3fdpIV00PVueo8sUst3WHvWOyx6+oKB9miSjW
Nf0EEI7ywRkywR4Yp5fsiByyRbeWWeIsBusQ8lHtZgzl29SQzYbgqWBNHCE5elYujy4BE0bc25sq
SnrSLGseW8A+1WSLB/ttOMAjEWTFoJpLUnNSoxTEtqLkL1fBWafgsSv/d4brD0/zVF8ZK3BmKPVW
3rwIhHLnfarD2xxb4YmBApe/xWgTqhDb985Cq28Vay6yR1m1/jVDjLooo4pKXZIuTl+6CkI0OJsT
b8Lfg6OOoK/zHQTwXQ01bSu7zz7vsqPXSurWbDpaA97fqdYTq0nQ3ME0sxBs5SYwxi+EdFwJyiB1
xK6gt1UfbWAgG+j3gWn8subul67qlmINF0sUEXmU2H8cSD4n2OQDdPmiZMe9qFiUNT31MdaBJH2P
8/xW66vIWKKy50tXJJTgEFQFy6MmbqCd0ZlknldsUE89cTORSmOzF+q+G6q8lWXAyhrzKCH3Xezc
HjHjGCGvHagb1gq+2aDM9BmkpLTM7tWdh4Yoa0efOZfdK3CGdgtgqN4RgTk44NvT2vjl2ixGbOU3
JxOnxRJ+7bYejUfQLwsocuYKTcqsV55LDQAapvjA0B3H8Qg3KIHiyU2LzNGqWVRibKUlpndT2S/l
ejy+w7yy9bAEWzwclHf5RAJd36xDszs21NZWAYbJfXed8bUeNZrqniFrSgUBva2Q9o217WsTZggs
9B+VgUTLsQUnEYnKlrSvjBD5z4XGr4Ss9zE076rBjpDnyMeIl/PXs5W9Dj0LPvb25E3O9bi2Kund
m6LaxSyttiaCTkZkSNOXbdyhDtHAQLFAVyhzbGuC8O0mtvURGFryafjufigIy648JNkmWeATMQd1
tBtHG3Cdx/A4iHYqrPmTrWDr90P8hgWmnpLH6BNhVOMBy8qnLNVI5Q34OjhGgB91pxLx9NFvh42h
XVAWsq03jjlPG7pn91bhEUscWT3XTstcLoqjH6vFQ5c6zj7GCrufFWmi2JqctbuIZy2n6eHzHgmN
rmCY49FXeji10PdvPsId9g1omaQtotsYsQmeanGOB58/y0am19GzS2uitRjNV3vgnuS1lx/0wngX
9bCCcGQQoR4fkH62CFoz8+TZzjGHjXPzLAKvPTskxlysYrja9ugigjHKV6Bmm9mYgrUfkJhQskK6
zn3TXouAhYuaxA8SI0rNVhvb3tZfAY7+VU3M0kmK6lfYBu0GmzT8EeSumFGGzDhBYNzm+tWkhQQS
gcKz9PLvqM+ZP1fDF/onJuoViYc1kmCyDN2vBOXWJajTZgWFnZ1cFD3994Pvn19LuX8C/gf7TvWQ
47tjlTberQhAAfYsDmBTbdK6mjEnU+6h9NrSNEwf6Vx+8RrYjXk5vruuewqoys5DFtMKms7JDEtS
8NCCxCN5LqwQFcLWG5p4i1S90iYehQG5nEEjI5NCVTakpz6L8rvBCGLHu/kwdXoZM6gcUSfoRcOJ
IpSdbkkVYcktHFwXIoLjVMyUIqwZSCAFw1d0krNsxv3YRq9BbzoblrLGiwXeZuOOuoFLJdkSjxxM
AVR5lbtWeXBbhaVtWdVbMwljigsCSd+XaN0BJYeAVFCCWiI527+MpDddxo7JnZrTfmUMXX/xZpxA
ekyCXTCQ6mKvfTl09yyz/2jg5tfMJC2U6V6xMWIFuxZX9AwZcF326iuvm/appe/27Dl/WBnbmVx3
5CcG6j592LF3xHPmf8PWI7mIHD6Pwu3ojW7ynBcAtcwRg7eE40RcQKaISdIEr1yK1mcM6y5uDiPz
uUOYDgThIrgb4n6rJ3c8i4LqwUKsyYp5Jn/FgFNoJy/QiYjPFdjtTS8zN2MCI0HjsD6IDK2I3dj7
BqYqKNnuGOmVWG5gkQjSPUp/by2IFEAO3c7K4r/seR6yiIj8ET4Y2WrGvJ9y5M1lczoyUtU2L2Mi
eC3LOGrGtmj1U+uCoEhjSXudaar5NsgdWJRlbcXHGPgeCh2/MS/SDAS7RvcocJ49/vuBtu7LU0Qe
zlY8bhpsJUyS+b+JO3iH2lDM0dP5VLhJfE+G9o48aDrTszOiCn5bc4UUwm6pvuDRnlMHtVBJas+U
OU9jxZJ5Ft0x0/J33nfGiZnre+fjKaVBuzt27q9mR4+okpxsn6TBryEkdDDrf2Kn3oo+zD463G+o
+Xl8LBGUnyPymtixp18iw7poFs5GuTHLYIe6ttXZRcHbg5qBJfN/5J3ZbuRIlm1/pVDvTJhx5kM1
cH121+CSXPMLoQiFOE/GwUh+fS8q61Zl1r2ofms00EgggchISS4OZsfO2XttBt1OSdMdUluyjd1i
vM39xoYePZ5mlea3RmRV26RYuAR5BxAyBs9lc6shpAD5VfYeGLQHpTi5gSpMIpxSh1BIenX9HTRE
qhafp9t7A6iGMzDqb+IRtHY/oxUtE84E5bGzc3BIlIz4z8DG2Fejm5xLKBN0j3KCeAxrY2VxtzcS
Wlq2ZyzWwm6PE61Yj9lXF8u9WZKyQ83UbmvWwAo1u8Whum4rEhDC7MNuvHI9F+Krnoa9oR9jHd2F
Gg2Tu3hohom9qU6jux4i1xl8ZHwzOiFCQgIOHT4wUZCkBRHSVp9TcXAM910J28CSaC7XNd73fv3+
3aVB6EVOdNbcoTKYDlojAlOsSQH8k+uhfjFEi0w18I9p5XRv4RLZGLN+8xbAxR4aLG4xjoQsvZ7c
0b93Q+PNL2gpz1jNsT/77NYSQh1oD9ww2dTvLNr5N7S6H61QRSdGcpS+uUPP2wr9W5vcelpYG0LB
mW7ZKekn+OgRcV59T+tVqMSmwCcGx8wub6KKoPvELI5NgcG7U2q8g3CEH8Vk4Qd1cKNTNycAKYOe
NpK1SGuPEIGwzI91w0iqyUS0zWt90/pNuHYNVK+o0O7qOmVJ87pLXQzN2mjC1zlEctZETr3Cm7cY
Q7eDwaDeLPG/hO2zlyWfqiMXKYvtE0EIdBNH/l8Gtg7yFvI2mkxuM5gpGMSsBxoD7TYNAHnq8Guw
9Guvjob0L9OITySxpktkId7htPbTQbvrjXRY6GTWG5Hx92Uw3Oh2JtVyuJJoriMSL2wggC4vs/Yn
pCHzpTqj2tf7IGE6jDqDnSCiDOst8RbV/Io1Waa0UqBEhoRdVqCXuC6Sj4wmNFkINI1p4KMK0ovU
DDwcf9MNgQMuaESYtDgAC02nUrXtPeE8Qz8+JIH6kffuryLVL5GHDgH6g9uDIKkrhGiczyGznhPh
0h3wTbkuy3zVJ/I2sbnos5w/2xiSR51/wRgcEThVLwKdW2Wkt6IdSIjwJKtP8jCEc7ZtdKn3OsTz
4Ce8MJUVEK27wkFBWkhDYWljm9ov10AM/FqVp1ETu16NLKgiXpBcWHJtvmTNtB5I5V7pQV9F5RL0
hcwzyMNbTe7Gtuuok3SVEjg1GYCz1EpEfLmH8h5Cv4YgWAKhNyZIx6SpeklvrC3oT3BMvU+dOZwv
6vlkzJCbwyRzt61yr0o7fQqIAKODzVTIN/Ly1MniCIyVVrbdiI1FJuRKeVFxzEztMENviAJd16Jt
1l3aQAomWGA9yvm1ohcRiuVMl8b1hjWy9W1z5wnvox4vqXk1BtilrCmGtUnmEPNig/KL8qkAzQ0r
vL9pyT4t8diiNhKgXVWzYg05F1n06doALvOYPOnKQ7/iYwN1wXDjyaARH6C60/F0EVHq8LhZl06V
CJTZBc0KrB4niRjjvstSGVTnyn8sVP4MYBxH2PIW9G7yqSXgeGkiJKZVMvL+0GWkG0XSd8r6CDr4
056SR2S02F9G7Lb9WCKLbc5M5H4UDh+2BcS8nnil6Dutp9a+oAgujuEScl6XOeFe8sGHZ3PI2je6
H+DtETWvkpa8IyQJ9SYR0Gloq+7yuDybRGHFmSEOFmFEYIzx8aE4fQGQgQN65kAVle2dQVN3gz0X
c68v05UZ0YHxHeMcC31bM2LYeFRH28mgvWwy1A44icA0hr+KJGk7ClhVslxP0euE33cdhEv/ZhiZ
XsXe3ktm+KJFt+/jiHsJbpTDdnVNY3BbA2pZNSTUbR02jjXtLQZUEIrtJz9Nf45NyUtWNicfPi9A
ywqYTPfTCMtHb7l9FZjoduzbc+d+hVg/ts3oF1sfnWPszM26lFiGipDvH4OGnENWMpsg5tpybuaQ
caXwsr1sS7HxmvtobOtHW7s3c56uiXfz3tPgOHjhm2G64rppaD6jDgj2WsU3RuHCOaU7VliNd18V
p6GoUoo2bIFFlp7zOsKuBvpKyKojaiWvtxyMMKcQU2bxeDjCFgeUcqTfMb/FDdGC/kExT7LDcaYo
ApHak7GwLnpn3xDwsnU86H095Ikyw+2L7R60RmjPmzFKPumkMcT56l2T8+nY7LreRxJSuw8l7oK1
R0NkZXfeDtZOt7WX0PtaFeDPmHvxnpQEzA6rhrKXrAWGD/0S8NG77WrUNdJ0M3lFvhuvq5lzvojc
e02a2cB3WWdjvTQnICyOKb90kqJYrekTlIrZWMIb3geIwsK2u4pqpiVT64uDdLnS1NYcf7r2OrXi
Qzx5sPJ5sS3SvaAKoaw3hXPAnKjWwoS2F4IsR16JmKMkwYB80Wo3+iTTW53x3Des9Ywds73jO3LH
Rtic3PIhYU4EnylF3yXSJ2bfi0gEa085peOqkaRZArqzETm6D0NQHpD30Mb32PmsAGUYEGgcnp8x
KEhaZdGdHuOfXAqxyVgA1/jAxSpKa9yLIR3UmuT675dGFf0PSWzMMK+DEiGxTKdFth9CfVbxPbHE
PFGNZNmDlzKaPthl3UPhriyoEHRdO0niX3BFzJ97L3h4EWwHZD8T/eK4xkTN1aiNT5IPs2/iIJp3
UmmsO8rV3VQ5S4gV+NEZX3Ht1qi6sabv/arde4HxiC+ECfWYXOew0Q1a4/uBonSVBePGx+1F6vER
PcmFJEyNxYIXZgqJx8m5QzKw/FMm7Oc+7d6NmkjDPBl4dJoPPw6fwMhYR0taH70T3I3FQGrm8rp/
P87Lc91kjMJt4pp2PfzJ2I6mFbPtdlsRDMxRajnc0u7EqEZWq/NCCfoWJ8lPJdLPeWRnL/B7btKn
Oehvlk4mxZSLtajPGNzP7KFOz7822dxAGS1bpIz0mqivcypJrjpEZjwFxNc0+nWUPpKuOCSpShMQ
VEQO6kVx4Tzak1FQkiZEsFHQc/NJ/DvRm3oDKi130DUzAp9GH43RXO5KFAfB0L1V4fhKMicaiTr8
ZYY9hguLaUNU85Eb5m+rvmn2PCbBBj1EPcUTWK0QqnJIeUGiCrBPDT3ApurtgSNEJhWUk/BYdw0a
/jwrGJXjPYTzg+2OYLk7jT2XWPNVN6IqVn3C88aXjARqrUUjHr9rAqa0OedRjq4qYFvhTE3R5vCt
cof3z+sW8CcaHjDlEN0Y7RH6cMgM42GUlL0BEnAQbOOe5n21thS60dkNyRAVLtvCEkIbMZhbWTnW
g+3wK1YjqNDejpBpTPvvXbmKp2Y1KcgYBKnOc7mk18/pGhz2o+FXN+iBKC0dopSofGuGOt+7Y1QM
9Lhdin2a3M5Wmuq99WPuK8tDQaEHiOM0jSleKgQ6CWzTJIzZBikVh4TFSLbiHSLCXqK7CHoLkx+j
kO+LYYXhJ4fS733ZSJXHS74JAMOQVGsy2KZEq3wIGEwLj5lM9nG2yJBHQKeGM76ahr4RvfQfUpFv
emcwbjJCJPq5xd671LoGy0fcTMioWJdUKl7dkU2+j01mD5zQ68PoLlBLNzJ23ydyc+jC6y6X5+8/
ISWCB0Ch64NpcV0wilVNZZFuvS4XO8tUDW94t+6n5hQ2fbY2JD8zdPTj5C1580udN2UmULO5PtKy
RZXpoUh0qp3f1NwUIq+hpPUP2Vze6Sr6RHUNbKUwjn1MRwUmEJsOI2ls8Rmuaoi7DIBuO0xwZOnI
01JhptP8OivBMEFVV5oicuNEdDuS8tj4uL4Ti1eiraJq1zvHlJ2ZCQSrPHIzDv6AOV2Xy0OiGdY0
0Ca0lTL2EFBqK+EZ56zKPw3J4gR1mG6oZNhs4B7DzokLyGs8tJescevvEi8jyLwLWfosxN6k1aMT
sQg+1Aq9nlUWJ5+kOwoOUhKgMg04HGAEbMpqbdgQ8WSOQokkBJLAXrMavwlu++1g86Z29r0fjMB8
EItyXjU2reD00HEiKFXUgqzo9ghCPm3Yl+vgyY3m1yimDCHshtorCh6wu55j2CN9XxHPhSJvNKmz
e2sp+0PmqiawzcZ7XsDwGQEBC3bc8Y2L1VC3Gw6lixNzbZzMv5LYJDtNjQvzKV6j06aNaD3wdtyS
eOdsTcxI7MzHqaaZj+Ju0wKOQG6F2J+icCcqv9oYacGAL/AeyIoGGMtmzsKYBncOGROlmxP5nL1H
sj8xdH6toA+j0QLjUznxLjKSdTaM3ffq6BNayCnyDvzqSFYSR01lvSnDj5lorYaJGHr86pwI/fTT
iLA8e7wFIUXt9/tlsjDQ6bgqYCEx9KIgaKPt8kqQLrwkMoxPbYqu3Pb3cdFd42XjOQl6bnLHdRtM
NtMk0YuckJ6EGg5F7P5sMyprEjnuhF7aSTEPbV4nn987bGNwFZi8Q5Vwlrp6bOCkDPNPr7bXI2so
okLKQyxypDpdgmKgTq+5vOgIOe6VLIpwtz5p1IAQwApfD2yXZcu4eqgQxEw225nP07AeK1aaoYXw
h8/dYKi1Zt/l+gmKMHR7OzcZcLQVPnvEctJUGUABArPQdks4y7GH1sJySjZL6E9Zcls1YEJ1V3wV
9FkRfNaoOEuw9maAE8QHQLdihlHY02sdeFehbd82JuW58mBYd0yOZsUrlvHXw2yrreUnj4kDUTfq
X8FQXIdQxBeE268yyG9VzRc6A8PDIhoJQIXZE88LM5niClRLu7ULoJkQcVeIrQDH0UbeVpCSbBsS
tnaZDghNyIGHo24a5qcxGXL4+TdZUXw4naBjXjLKRJkHztq5TQgh2mkWwq2O4g8v4GlMJDizBgPV
wcmyLQ/Rz3ImyVJlLcd5fGblxNsUaIecF+j8No/VkMCDarvU/f3ImnGUpA8Dyt/S2W0zzk8FZLnV
3LA51+GEqxjmxJq9AlAJzNAQ65iVgRwGMpKB2xXtBumHecaKza7JiZiX9aVwKpq7Cxg0tp2B8I1B
EF8Wa5q1z75jBhvFlAs7JMdpUcdXvFW/1x9EY1Kopogb8y9lXbH6ZUhvkf+nq9HhlyU0ikLCBAdZ
7mJXzceRHJa1nCsUiW1sbHKh+KPw2v1Eji/GGP8ZjcGCjJ8ujlrmv5O3m+d02DXeo9ALmdovuYZt
B8cIyjpxLV+NH2WQKFibEvMHgD5eLmx8dM+OSSJJ1K77RwwowUNIgWXz8nxvUjQOuKX9VNJ09RgU
05aykQEo8Gie/tn6njiMBM0jfPZ+IfS64XXud8BGVpnV0wpLjIAWttog76OKsDkyJW3EmKZSBP6C
QCDQWLKOmOa25dC1Tjx/PCbEba2Kukb3KW0JcZSZBALROzxiFWdQwms79iXVFwR9GEV/1VvTUbSB
OkeSlQyV1n5UKiF1Cha5a7Lpe55NdrrGDwAYF9qcZpvPO+pyg+d91ylaPdpRjMRTjJXjCMwcO6Xc
Mu7Nbk1OhGEl9v+92M0/Ujf/Y/+ruv0ofrXf8M1/wDh/x2/+44//M9ic0pU2G5fwvy/XPwmgfyd7
Lr/G3/761DFq/cjij/Lzj3zOP3zt3xmd8jdhm4ErpSlc4dgujEz9q+3+9lfP+83xLP4zM0jpe84/
CJ2W/M12PdME68lZgrA5PsjfCZ2m/xt/4bukNljCdpev+r+M0jvguFFVcgl//8R///Nfyp78nKTs
2r/91fJgff4B0OnysVzJx/Jc+mue63gLwPMPgE6gra6FIDA+VOAGiqxBF9cG+ZkwkgqrFl5Yg/wT
dOKWvo6csAFbmHS/ZsLkaAAXjAq07Ua03SKMO2hjcK6tluSGtajwO/pdGW7CVOdPtmGEIEwQLfSd
h9Yj8gLx002wC/UpurvAxtVrW2O2ktpnO3EGwN5UmnCLxyxYJTkQgdDsQERVLrz01Oe0spgTUvd5
Eu5dGJDQWbdNhSaEYbWY5xbKksKPM3I6p29UP85VSDHuV0gXGxf1zxRiZvcCpEY0vhLkEigs7DzL
4F3Ujt4MU5teW23ZrUUfXfxpyI5pZFARDJLv75FtqZoL/NznMaWVXbkW6LKCsxjsHE4F0rfv+8z9
oujhzFSHZnPIvDw7zfOC/xvi2N3l4xKqJiLlfJpdg/aGqV43ridihWJ6zvRGZ7PIzU2d+MAdFCzM
69DzpuMA2OORgt7g/Gy691n8bcnMhoM9irPb5vFVPNr5R92TCzp1zm4QHUSqzOIaeyy09ci0GGCS
y55aO2CIU31dK79f501H5gwaA5jCb0XKKt9J/otBBsCx6gGqi8XzpQbxq3VhltWmfdFZfmJfXbWV
uql08iMzZkKW8FXtGzzB0Ko8Gq+UvQcmmpr9q+NhqZMbu+uxAjGB42aG2Psw3u+NeX4WsANWmWZ4
5GbvKRJxCJoE+nUV6piUlDHcczbdymKqi6uWpu5uaMfXqEV4hG3exHEPDcKeo2hnWyA3/Fr8HPDQ
rGj3ANDDgbnmmIkKPwW6EXeB/wRggUVVePk+MugNNUQyo9pU1YRipZ1WjslpPR8kog9/sFeeExM2
D3Qc+vh4g5sDrtHgzDzdhXunooABICeVLRodYz8rcmQr0oohP+PvkbPp0b+L+r3VdM1jSStk7Ux9
f99NhE2TAEzRjGlwmygXuhuZzytB6MwdxKt3MfrdzguG/gHZf3CVQbZ7C0gDph4hlDzXgia9mKkF
/EyQA2uF0PsmLP2OU1tMmXB0iE7K96IigiMap/CIUBBhmyGDV2bd/ZVnWO4D5D12eif07ifaIaRW
RNG+NZktNTENb5vwj62jEu9MQle2FlBgLobyzH0XYVIYLGRZuGyNB+QU4C4ZxaDqrWq6HwG8gRTI
Vz6g+xKpf7ESIsZmc0RT3hGcnQtANGiSgJEmSNGcxcRSGyAmSaXWcoUlaN4TxxBui9q3n3CGIv1q
MIUiV4cEGGq/WulxPrUF/gYF9pWYTyM9+l1xLYcB9A5vPVUgYUFPdpRZd1DcqlPh4DYaSYzCigSw
LnNGpHVhYR2YWdCKd54GxxU3LNfEM44Yd6cx/IiVcRY1AVoTbXKrCJ9riDjU/bl3zLRM8aGV7bnK
QYkriWWg8bKG43tLEz6FXtqPBqo9IM1qJoS7r5fIa8t9Y6BeL9GsDF57WfIcg1n7kWRx9mES/QdB
pScdUZG7XJqqaskBMl1/F/sRje2OUy5wsXAekVH52nsWrN97A7HFWRhuvCtmJICEB+FLnhnhotxV
E5D65iBN4znwNEvn4pdL4clwKMYXURVnVB7dugMyl6zcjJSKjgnZOpoLb4387JkOMG8sCS67yqLm
QhvoroOJr4jJREPQBRHEHyzOuEFIBhuhkAr/lG2v+2yc732U2bd5WxKsONKd1eFVN0e3AH7G5TEg
CNc3nqeApUmhMN4qDrknPFX1i0jq6OCSD7FvEXpvMXV9RVZKaLw3oklaWlChTYOXmJGHOadV6EEt
TFZ9EFePRVL1jzj0ENPlttrbGmsq7rGO2UNMFMjKjtTA+gQ+neGqVNxCtz7bunjEtkIotG5L9Dxl
WRX3DX4NxFDMKNwWpkKMSAGsG97wqasuf6gd/j878e877e879vHzb3/9f3ZiX/x5J0bDUyvHcs09
gxeoAV7uapqqWjdHd64EOsvQvO9mXIFZ3wb9tp3qLt26JWkz9EHFKWiRHbQOyjlhDsnBxEC2j90m
PzaLaLxuSMtNdMAoKzEWwB/tV4Jc5hI74eA7eCEnBkdr30vEAzqX7LZo8+4a2xRpkGXPD7VdA0VI
ZSFJSnNNo7ef00UiRfcLCY9xdmgV3whIrNe0nMihMNME6dgsL3YHMIDTjn+VWiAwyp7VjCNK8MnK
iR7EaSZMnRKRLimV7oW0zOSc1W6zpwpiJEdNQC5qp+eT8uS4TfIcQZUsS+YkkYMRuyzddCUaC6lR
1QmOldEwYf3IAssGlcirNAEbo13CjOsHGbXJpWOKB42UJZ0pjoXA3myYM47E6nTSeY3TKFm4Gi6x
uZRl8s4xYh+FzIBSMTFIg11V+RCKzZQv8m8kJ+DSuvJYt8EQb0jFUJcOLwbCot6sPgzLmG6gUoTv
QTrSO5r9+q4YlNVvm8ACpdR08wZsSUv/zBA3ftKUX2Y0u7u6KsadU4agRUrTY6Bg58YlGhI0Vjqb
70EPYezDpTxlKwCC9Is1sOtrJ1N9y2yrCX65FEAd7y8GX4LLw/owFV7zWXvFXK6N5eVyB/qYW9tz
fFq3U5XbW7J1xg8459U5T2Xwjg2hY2JfkOxetXJ4SccR6UUKe6jNzeDUGTxjm1lNJo1zVYIRLUkW
tsOhMunO6PiIt3C6jDTEj4VucdXUKFzW1fdaVizLWsHvubaWpS5dFr0qid0fw7IQtqwHTMicyDqr
sEzeq+81s4yDhI00KpL2NhAZPYZQF5BAcBT7MJJV9oWCtHuODXc80H1s95mHaJAuIk36wXXhHIgC
XCByWJtMye+9w6gn9w4ICAJo38rcDs2kmdyawKz58arS22HZwaDb4CgdJ8zaDh1hRKY0//bush1W
8wTHkmZz8lTnE36SYgpzvZ59xsvrbNmFiZSVr1DWqNpaCUZQ9+4VpeF4kE1dD/tZNMndoB15ysh8
xYK+1Bq2jd6ZvPjk4DtTq1Y50M+7YsQ2xB1zrw0wqERig43M0Htxd9HIPxkOg3AeOXrPuA8l58dJ
6fY1ZTC5B+TWEUaK2H3VIT7agN8VG9sjvsxLJF2QSQO8SvosvjOnMrifHAdYs18pcFSB54HNJ5TN
qTAPhAuEd3JD1m/PaJiYJuqso8x/sRrLewkiR34a7jQ8epplKkoRp8psqr9MFC38+qbz7AM6YD7i
iew2Mkj0xulufSHQYyV3EMTw9kzFRRHHtsPc0ne0pkDz+a7MDr3p+6hC6F6Af2rXnWxokrUQnR81
Ga9AbjsTnyojuwcO7TW9VURTBz/o/C2G0nlTNVnFmaLPnRMUV//ay0PrXBoqJF6+G58F1NmDNERA
NFwBvtlt+9vBzcsfk9cNO1uaxbvZJ8H77AAr9R0nhfBsJJsEHjeG1yQmw8MElPCWFqUzr/NwUIyz
7OoUVwQ4D5g9DkOQQeTXJdxRQSVtzaa7axXzZ9usGCbbFbSJtvNB+YD+vGYO5V+wZqmvmuSGx06B
iGPTzxDNI5UPNu7EvkyWWZl/immOrnsn669UCuERm3X5lqBI2ShR46CKLH8jzJpQFd/aTlMw3vZd
nK9ylaBJnrJpJ8hi2VIz42tMi+ZQE3K0KZIQCr+eQtjWLGLYdIVj5Sc0jugT3fSxZqqTrsg/kjuc
rG6yNuMeAbemIYJbHQfIvMgWaQ+WW2kUJVAKWIvrxi3ciCo1TJ5VXRM/7GsiRGS7iFvzxHyxkoFA
LZKZcCPX/Yxwu2/vuFj1j7q3uDyD8aJBkj2OvaYqqBoBf1D7ZHuKCJ5E6+5EPKiVqXtOPeDW8HXk
8/UMgOGIx5VUddOkcphpixa+XcL+Hp1958T+VU3/7yqQNl106Sicj1KcBUKkZ7qyRCwoRh/nyCjp
xXdhBfINhRqILmYJV36U1O/jkLWP0qzUs0OFdW2hmT+YzDg4bInxteiKgf547Z06s54/cAz1T9FQ
hJfYWQb9OK2aq8Ki+kRpy4S6RZkLCSndWLz6FHsYrUwP2WhuleK6ZRr0qgcxILCLGCsLYxjqnTbT
9kBbi0b0FBhxyOILrefKBLhR7oqqmC+JsNJlHsKhXWhPfkYVodUbo6VZvhejV9S7gRkzAu7IYKHT
dhc+oRB11jGtKowDG9vRY32r5tI/60Dl92FnJb8K6QbTyhqhZ6jFqcBL0TwCdkAda5uwlWhfXBxX
M7F2ovd8YgyLedbGxJN5FvlEMVDslDORCmy1M/XQ77F72qceeutD6RfXfuRDg8PRP6r26HDUO+iR
fmOZaA4H9jSPKHxNRh99AKAwc+zkjjDV+djPPb4LD6Iot1vsqUXHd6iMKEmC0UW1LBqkLg5Nccz0
OH45RZq4e4GWWeOqKAfvZBb9eNuxSezDShsX+IwdDTfprm2zRL06lvTRDXj4aR/SLQRetkVfqx/g
sGSPcQ1SmIm7XFlREl15MYIzbHSLKNio1hN9lSfgmurax0NDEHuo6fA3Ibw6lwVm5ZWYxtFoVvKD
mZO7dYYhuHeyEeJ4DMJeeaRlVW3q3PKnYo32e9j2AZyteZ5pj+hY4sBEgkNb3pfdtjY65iFmonFA
hSLepWWSdSsjhyqxJHScvEkbJ89Xw1aq0T4UoysvYQf1pSGQ5RppenByJrQBRLPLZ0hzFaODlqe0
b4cnflSL9tmdqSEjYaCSSHjmG2zFD8KyOjr9St8uZBlKydnG5GBbP0XowLkxfQS71PcbiJTm1l5y
jhNZ+AeEvP22j+ryyy8z/4Y4EII+0pYRZgQWLK/Bc9FPqE9RTcnipaE42ihdqcAyCifqyB+69X8F
PVTbhDDGq1Z0945od6Ed2DjViGoqmKetR1Winak2ddPpjTkTgeFTk221SuXJSeF/TWbB1LYjsQ/D
dHmqTejk5DB3oJ9LhGGjneht3yJqoXtMbniM/SuHX5Zz/zE4PPKiWkwlB6rRf38ukNa/NuhMCw+3
Ezh0/YTnS/PPx4IA9C1K18nf85hc5lfrtfkwXpsHfdveJ6u2PBv57b//ifbyHf95EPFIErKksANP
2qQgW8Kz//wTdRjZhdslIYZMP/yRV23SrZ2MlWslrACLd+WgRUW/Kad1i83lSzpgr2o7zL5SA6jt
SuBw2Uu0I6gIRECqzcywC9d31ffppgyS5nl2QuOFAxmtLC+gg0XqjYYr0qGcZPWzmovdM6tj0pjg
jBpleKjN0X4oqowOoC05zTnCv7LmpP6qVOoSFW4k5NLn0yU3QK0TfYF2nANlQzpFlPJ8HFUwFdfp
mKhnO7IMpueFmb/8F5dtOZ/96bLZxAnhB3bp5yIv/o5C+kMntQ3gjw8NPlaDGR1Mkw79cpPjpJ6b
9AnZb49eEJTqOqsS8gRNT74x+4fjisY6+vRziJyBJaZNZ8j0ymBvvPNpDb/GNtKR3KhGggTq68TK
p42byhqAmKlh8hVYDq+zLEVEPpWtvpO2JdFTCS9mlGt4p9Q1J4b6S0PRCiiNkavM5Qee+hwLYOdi
WJ2XHmT23Y5Mv1uTs1RBRO1cM2ZGRmLff1+n/81RXlLwD3f8Dw/Mkiz2p2nB/1F9+fEz/sj/cqc+
Pn+18Z9mBv/4Br+PDALvNxYxMxAEvTkycCy69r+PDAL5m8PKRbDXv84MzICZgbSYlPMMmhAqvX/O
DNwlC8ziNMe//e9xwr/MCP7tzEAuC8A/n3TfZvrAIMy1XKwGgXDNf5kZFHnbs9jr/ihD25sW+09z
QC46puytBmM1rDn0EccKGKLh6vE01KWPMUTXLsZJYPerpA9DSJGyfUdWp+5wTs/PCtc8Dbtcmvs2
EygpgsTJ5g12IQViM/fMes3+X4NYAtTExDeJ5WuGfJ9CF7S7eXJnm0GwNPuO2CU0q4TkdtjNWa1m
AJn0joJbRU8D4BhumH0VZ+mNTCbjpkTAdamsSg+Q/7P2tg+b5m4akRSDknbTu1i63lMXh124itrC
+MyCxjw5se6OMIm7x3ZkNs8wPaW+pdgICM5YOhhJ3+frJIrat6Zy6YTihmYcTEXzNI2R/pV5aQCh
qdXFp+GXiH20lYaA9A3rLTXD+KNIdEiBk5fbwq4BGDYT1eqmZYMJUB8HEUpWtw53LZq7ryRU/UTq
fUCjEC3DQLsisicCPlvjBZam/QzxZDiTdAIrRQNf3kVcsGMSLFVWtqimyrrqLrYyjH6F0FYd3R6Z
mQfreDd5Tfc2EPXwaMSt+UzlH4L55zi61h0C9VXm6uERlT4hvlHs3XmxTJ9w7FDLkNNUXvmM5t9S
rDBqx1oTArCihygBhcL3w/L+UOeGfQNaiOBVS8hjjEDwzhmZtqzgk3nQfqB1OzAN+Owry8ceEZMM
Pm+biMPdhpOy/QB1FbtJ33XopVFAg4YMSApB2RI2P7MmmO9qAOHoZIuyh/Jc654ecmS+KPBv12gn
GbAWsFHeVOWm/gY6YgR0qrRtfBH2kn4M7WayNlITLr+CN4bWLBUh3V+JCutizQolWS6rEYAtpyZE
/wAzTjOhY92tlRBtcgFNIMgjJw1aHbVdY9Imy9ZaNFsesugUyT+J2SDa8q88IkDw2LQt3A4kyGye
22a2IEXDT4598JNTepmSvEL4OsAtxwqBO8GdzmMNm6yWYfEBX2Q41hZqlB+FFw/yjMGPczLJsBbm
gLbcyBBOS51U1hcSx3BNWvu8RtM2rknfILuNMdVKNdLcEeqC8jK0+32bNAUKsQjpCS68XeNwClxF
Dq4rzMlkZoQlMYpuUiqapuOyj5tuCoOVJ+tXBrdu72VR+5Bxw7cpzqYtT2B/xH4EbWAmQA0JcW0c
s57IZmTU/pVR1OWawQ+oGiR/1NERk4K6D258m2NoORTNtYp4uucwyH52oYvM1S6Ll6RzyltRiRTX
YtA+4H2MkKWHelv7fvTY2qL8iEPlbWp25Q+tneo1Vvm5ssYQMHtq6JNTxNYBWE2w8AXdLQsyvuLc
s2hIohHQjf6h2rJ9D6woQ0FXiOZdxdGMPa0dPoWjJjhqqjjzgcAKYZCMdoD+9LZKyXKuDI8H1RLW
uUmM8MoC+rL3AJaCwpoF6dVT6r8nnqW+ohCpUd/74ZcaZgygnVqSk5DL56/g34IrHMHFsWJK8SOx
w2aHwzk6m05RvmiFp1fUoOsGJxu+wlhoVuVxoIkylvdGkBITqpW5TcQQ7svJgQsXSKKAIjmWx2Bu
EBovyKxqaKuCBp6qbmx0JFTXDVGwrpUZT/xAvZKFJ5d4mW7b0mfZBrHj/GxGczyKnhDj0Q2tXSw1
2YfSTtaEToaQur1xUynRnUw/Tj+HHj6zcFKDFAQ3K2/DybQRxRF8gHTOeUPyJf6TujPZrVxZs/O7
eM5rksEuBp7svtdWm0pNCCmVyb4LMtg9vT/mrTJuVQE2DHjiwTmDc5BSaouM+Ju1vvXaYBB8rGEa
A/wKm4FD2IdgGs7z0TSc7MJ8q8L1ac+7JsjL55zOs/0/Fttckv+7q038pyG8OeeapIgKG67Gzrwu
u0jCw6miW9hWtotqi2sbIWrPaifR+fgqYxEnAPGLLl2HPWA1ft0devKxbEgHAgxuoMwv/O7kzpKg
Y7/I8seubaS9F76X+ayNp+nopHj44ZLIteUY3feQ++a1Q5m66mKDZN3eQaTMxxJ92DlYNzeVqEjR
EBWPnmFPb8hl5j0L+eo2iCHcO4mL07zIETPSFcOqRUdwFkXqPYM7pfr0CxaT3pCE8D3LdEtsZL+L
XWF85XWvxVbg9tuGdpQcB2Nof9XAfVfzksbFHpq96jwbzVJ/Q+VdN4RyBAcy6aq6WHuuaOEElyJ7
0JxT0TWzi5kiHJN0+V0XGjjUyupMNdGJqtiYPgQVL6qiGeDIsZ8qRbTSaBbWls65RaRqwLdnzdeD
LE78zs0Oce14QByTMgc02jQBZ/QSKB8rtLNBM2a/SGmoj6xODX6GtEBdS33x5VA47Exb5NsuhQvp
K7fL19qiECZzzXuu09g6I7bVj0VpVmfHa8wv31uAJXLOrgOGmL10Cv9l8ML6XDdWw2YUs1Re6uYa
eAwT0okYRBo37xucuHeYp7g+GoEjScM1s7NDf74a+2WkbKgbJMxhzy8dcqYLxaCprD/FchshepvO
Bubxq/p7UVm9QRmx3F7Fco+h9LQ1PitN0kNVWaz9Blu5T2DruQW5obFgytm2/tR/78m8iVqXdf5y
fwIhj1CM9VQGWO2s8Iorzz+6So7G+l9q2fs/a79/1ZG49n9+cYihDTzTDEzXk8y1LcQs/6ojqRBE
xGlsxtjG28U8bw2Ft+mSanpoy0K8DlXnbPE7QpbOhsrDyRVZ76XqyxeWuhCF49z6tjD1pOvCyUGb
h7XlYePs3PmAC4Xdr7IGhvRVwG2yGhhl1evYD4Nmy2y2YDMcWPHRRWo1PCB/4FkC3Dy8tRxgTzI1
1TINHdIqutTJHFznWWf3DlAQgB3TwPSVMrnAhyfVuLNqarB1nJnccT4DUZw0sg2vjJ4mUtu65FgX
WIWq2vh2uz4Bv4MhdBb9eIB1IU9yYjcY2AwwOUNgF8qwe4MpCewQH7990laKYxAN/i7seZGhO2fw
quaa15HlOsA+ZVTFqreGnuGcLKFgsQ8S/jVq7ehgRTJ34LDMxq5tbeeYM8qb10Zu+Dc8tQqNnx2e
i6kVd1ZKyQlQLQRIOFkzkA9AzTWSdpxzrEg1AXSdkbuXpFhCvpTlvZYGeoFeAEFrItTVA4bFdWQy
lETRNN2Z1TIhnrulDK4hflH1g1VLqMezQELeQbn+wQLevShdefGG7Hj7iZ0V1jBeMZBkIZ/fQnSa
rMnWSPzG6NSoILy0KSsYh8rw3vvC+BzsxiO1sypvw2DobdJE02PFyvUPnYa+SdQ5JGVFbfbteLg0
kWH3pJp95+wJ3olvgVvOeFE6vK89sIS57hHU5VbL0dSFhTM/Q+pPCE1ajrLBAlAPNbQvPmpXW9Zp
hJWNjoSCKd6IpIakGM/EEJz85WiFXzt/8rIm/lay7AjBmjiEok2st2C7/z3LveVYd/6e8PXfw96w
YnPV5kb2BPuHi4AHjEtB/r0gsr+XRfD34miqaXyFks51Utuk+zGnAuWP0GSKbjgN5cn7ew2B7A4f
y1rN7w6zh998zPoQp20HOVrA1Bd1A8c0W/bZVWG7jMXRtcMpSYJxO6AvePPcNLvOUeaADvL0U5RK
+a5bYb14ooI2oJ35OhsZ4b3CVOWzO6DRbYpgOlsc9+ugISAYc/fCeAgGkPfOxCqdzBl9MSwwqY5l
EZdbiQjo1zQMh25BhFgFe2s3diR8W6eW+Kua8bF3rHDHIMRATq1bG4CIm7r7LJvGDyUmNFwhvUHM
UCsoPo1a63M5Fd4Sy1FDb7Ax2wAMpAgGDFIgqF4VTEAoUrokfUqsUMLIbMYXyxnLS0oJwsFb2sgw
5tJyD+MAB3aTxhNEPDNHB+0ydCOhz8XYjXyiV+CgvDjfeknSOmipuunDDJRxG2CsiRXKZbxihUnS
ieGkzRUFNIwOT6TfKWpU5s1dG/ywsPQTcAJwVb6QDhTDEQVqiKqNr4ywRZE/1Pmm/TNQqniuR1O9
mgqS/67uHaDKKE2hwNcZP1xSNPkfC6riT3PqRxawYVNMKBtaaKit0MSaIZ2PvybCNBB9dr78yN3K
/ZVDwSJis6vd8ozFN6l3OHp8gCZzHPz0Ras5CoAp9Yc61uREAN84uJA+X8vWje+dVwZfNDIdHBK3
zreVn435WijscdtmaZXhOfHuZljFF67iHE47XTQYzEeXlOaEpGkyX2v4UiN5KT9BHxt/Ou3g/MkT
j3X4wFlColMu+ivCFP1zjoX4iox2andOyp84MbpKnkreKLnLYj86Zq2snVVcRKTQZB5KtHVWR/oY
Gn3WU0QlwS8XFyjK2JLAMQPX0pNFTsKDzALYtJ3Rjlwz8dydW5XKhzQI5ZOKITmj3CFEYVJ1ty1t
4YmtMkPmCmVeyGRbBB1AGrqL9FMx1tyLgj5sk+I/gGgGT5K20krFxuPxxAhlCCxX7PKLfJv7uD1X
Is06m3qABLB1YWqNHh/2w8ZEjlNuGT0ycm7KyUOYzAFzoPooYNdkOnwpw678yJrKhYoeNzlsB6+i
OxxIX4bEMOup2NiIhn4isJp/1qPdvutGtH/GyAzIyWPTBceYzvXNGk10AWnepOUmBEJFQK/WBmi+
OSIGiUn34nUoDdKF4YbboDS10eMxUcEA4SRWDxgs2XMNZMCFK2doY3AK+L8plJQpbg0bK8rTUeTH
yBtquZ+1JKgMZGXlPzRQMcCiOyW+UGpQ59xPpTrqxqxI1kVbN0ifTGBHOQMEKwcyICmKjLVXsjHG
eyHseG+NRfvmi6j7jhgKTKRskvtHd5ozVZl4CT9pwXG2V2WHk8olI5IfxJ7QpINqBOI8vRE2jWvE
mw2J0lEu+nmgckNLl5bRyDS8QRMC81lsDCTuSDE07mQXqcPGCRmUACOBlbgXdZef2wlrbkASBARa
NuyRoxJxKMlxbjfgDaJt10Gf30i1nEbQ5JgPcEiKM7mqLHiTYh4gk2WqZVFnsSTfj40zHTC2QhkH
iwguqY6xEnPJkG5n5nAb2EhEv4hUF6gakfFtqWVnFoilx8ic/MD5EI4ZgY5D7JiAUJ0UG6wYa6c+
WZNmoQ/qffqoJUWEqdPidWxk89sluoyeSZY/0LvFb5bTWJ/C9vPXwYRvWVlOt289IFiMBerdTPX7
B8AOqRcgGfJ0icT2wPlSsX/1PN+nKNbt2fJSlqQFIQW/UA+0ekU+jPviQ2c9AZcWR6ZgsBT6cTJv
qIMQiHLgP5SyghdEOm56p+QmPbyCqw1wQagnX1bczzUl3zpqCdMEXuF9o75rvubA9eleTaB0eQYO
iqWcpquP1YfKoajRHTJuaHOYE2Epmx+2R7HcB0m/p7kFMlUFfvlQIXZGgNenLvv1HigFmd7oJEoh
n1w2j7e6wbXG37tJONWF/Ii1qA4EgCUZNlFHbcIZ3Lqyiup33Bb0YUhniH41PDdGzxPYr45S8hJB
UfnVMMPb9xCpHqhUqq9uxLJOls/cMQyJw+TgsGO5aC+alo47/0jFUF7jsvf2AObbg6wCAnplVcp/
1uP/r4fs/x9K8uk7/vu/D6//y5B9HcefHVPd6FP9x/n6v+n5+cP/psl3/uGYpmO6QYAtdplh//uA
PTD/gfVfSs83Hab67vJ/SvQu8f/4b7bzD8u0LVRkpjRdH2nA/5qwW/4/yGGQZC04Fn/U98X/jSrf
9sXSLv2zzVrEgD7CfjShcHDswJaCb8hu4V/bKTNM+4x/xh1J7TkG0Rx/jC7VNokVjDxdvTcLDXly
reoY3y01uQ9jXOodHX50NmwFSh0cInaU9BVF/KOKB3Gd7BhUtIHuslX1TQ8Dt27HWj+zqss4VhSg
4PUoaBZQ6B/pyRYz4WzxJRmPWXX5lZtzcGaQvZrQgN1HL9iKxmgv2cD+fHRGAquA2rHpNbzPcO4D
zFpUX+oew/domJVsHcq+sATPav6Z3BSmvR+8AvtEil4jdPJdo9mTnroONZHw/swvupgiTEbrqPIe
GXyHmH2xkjL9/4nGB8XYhyZLtMmdH05OIc7QLd6U5dUbG5IUJrK/kb5U9IHY3cTI4DshOArMCAvy
t5iEJ5VwyrbZ0QZRvHLLsj9DR93a5CKj5CCksVYvfT79JvGUwxgvuR13r1Y7EN+S75khh3s4e69+
TUPY5gLKA5nvNitLn0EaeQAdYYEtzBKOoc8cZNgG9hcM2cI+0yUxulxz/rKsEN0NKkW8TYloQh1p
75Xa5GX82/a1ve0ZMK8Rwnm7oeeTdLXxDBHuJczL4JyFBRKeqbqYIVnujJWJeKsgCa0qb9rqCag3
qtyVqeR+VFW+i4QNI6Gudx2uw30kfDY10nmtkDis6NT8rQ0qk20ltCWXB21kOOs7SyYN+kPmdciY
iav1c5gyWdtAjwgjYBWx/FAKkkyWfaIGnDEPBiUgE73nPmRm/kem9l20hHzRua3KjlA4U4/HFG0C
sJLkXTP1AuqL08CPFyKkhJnHWd2u0E+mW+gXJGAW3nucVMc8luZptGktrTC/OiOW5rEZ0QeV5aaC
EX2wEGiTYOFf+rDqv3g/XkCPHlkqqFdk4PHGRRL85C/oNUbfJwXF3Cu2qWjqj5ZPPG7ces1aPPxs
o8cmIeInBxyeklNi2umXXVHguyS6ms1nH4UOAOQcOn8qkMALnZ27tviCiRCDwsTgFaLLXucOoRD9
TMmbxFG4jCvJHhXGsA2iaDjnU/JIqioPeeTHj8ABeqgmYbgSYTQfipmgVoMmZ0VuIg0RBo19W1nE
cfFR93b5VgIx8OnHyOfaUp3V26CviKU4IBT8lQiMmpaZRwwUWLixalgNkfqjkWSwrkbNGyO6IfrJ
DxMYlYAh15k5bIlnOLDjXzHuBrBXdtAdkHXqvjt41sMYADS1oj2PPluVJWmxaJegWmwt3nDwq+RU
5clwdnhAuyDJ+B7ezzxTyVOIPU2RALTFEpBQSjkmPyB9JVxieUKjdTcnvr/nky5BQfzex1TMidTv
AWbdlU/K74eLnAuRt7lnr1PyHWC8paF8luV7gU1Bizh9EWmLNWOJVzL9UJ1tlHmrqLu0HAx+hTci
axRZR8ZnRfD36JEZOA057QMgbS0LoH72ac7EQ5qwwetmctE7w9/XEnalITKkfOHigJ4oMxF4zWl6
Lb1j4ldYoAiXmxamhMGCBTn4ghJTB7LN/ZPnNw+GY0aXOE8g5Tk5OZLhPm9D9zrI4QmNaLFr+c1J
Xz+Ew0nwt9uP0v0lUR4/aIOM4sCxvnzVMCIbgDo743wQlGOiaecNayOgC7TWxyqPnqrWJWVj1M+p
uYHdoG6136Bw9MkQRru5jtK/YVhZTSoZrLxcDReRO78Y6kIFc1/TTv6csATjLvWQKyFHygGYYHMH
PBB/C42zPfaxZARpRXSExUIjhEqHBIhqHofljH3HRVefDgThjRJJYKLuaT85m8prArCF86mW+a9A
209lWX+ovv+2x+zaXGs3+6WjzlzZLTrZJn43xamahbhZAegLNGbgtlJmhUMe4G3mzGKLOFxL5kvn
jsnYsUo7kwHu3G5Sza9BOE6wzjGRQDi2j2EUvrUsijBV0AeGSFZ2klRkB4QkNZjAVBJ+9978eyAH
YTWlgDFYXdNWoOMGi1YQ4tcxiw4wR3sWZtCBlBSMsS68CKitQNwHYG7DcbTyN1BnT4IPf99ix2CT
h/XMGJg2NxWBAR5fc9JHmSJBziIDfWuY/p2nrSwP49E8i61XzFwE+km0NXBlS78ZEulgBhslwg8X
dHJYdSQZ7kDSvDAPUKdwoQcbC2GjkQma1uiRcZZ5m0pImraT1NsyTpzrnLpXM0ghR/Wue6xVds7p
F9AMjN+ZWLBZcIbqunLerLiEBqDH6Ccs4ji9dQSKd06VP6nBq1YqiMdzlc9P1mREv93COgcTra8N
aGhnkj+vEkecNEiInCXBve6S6YBYCyMC+6ZjLgx+ZGzv+xkIJTriReVWuTdmdO6NtDpw4fz6p/I9
RP/y0rWQGHtuevIHOCVt2My95d2DpszPOFrZ4vc2e82yRM3rloTFk+DFfFRe6iYBCUzLcGDWTMSj
m7cMfAvMYk0b76rKcw6eavQ2EuZXPFnlyxj/rqUhVi7b3ps7mjNhorGzt4KGPB16wMAOwh05S9kZ
apd5KX1zoPcc9IGDSpz9CTpPMndM/wp1JiPqnoVS0nyK33jUdzpmqZ3q3jigjOV0mib7iiZjn4rq
CdT1kkBKm9zp89DW3zqV6Ylrbh0mzZ3Zkr2TUfZVqJ8T04JnQli5r7Orp6KHVjfuoew7kt4Kb83S
g3lWXhIu0kZPZuTinTIMtoGFR+iha97RQP0UcfkJb4MJctqAGEQmuxOjDLZR1j/bnjQe8pZeWOp5
Y/FcrQ1T6RNAlm8XF8Y8Hqrl8gPRb5Aqb6l3cPiriKnL2WCBwNY3ek9s0gInQu5AVQQbaMESo5iw
wUD6aK3BeOzbIPFXXcpokN+OQUPdZXsdVhaypObiazx0tqqhX8JYPsvY/CJIS++dgKiETkYcZSlB
sSYx3dL2CQwT4j6gkThNoOcfHO+iWrvcJmx/Nd/mwgUWnTxcf2A6wJ+TeLKaCHLig1z5vf+VmoSz
5fqxmiqoUPOOndO1CPw3F3Z0pL6I8SHtZTp0cHiYVb9TJmUcGyYL2A0Y4m7rO7+TzDLZejYvwiIB
AO8TQdnaQTclVL1kIwR3G2ya06L8KwdEHkTAo+RyyBKRBgDMtI8uBWhacipJTZsp9oiuCm+knzxh
jqyeam23JxJlENflI3CFAtV4ZmTRi+A/ucnw6trtxwxI9RQ6YQzNXf70THHwU6sgLG9J6QrbfIO5
kn1en/HqDizAiMTUB0kW4xofRLAlM/aZsGyMip06CWndqoEMnz6KbmxT24tSpn4gC6xHOz0Bzuod
7oAmaPcBSac3Fvvl1uhh32SqNO74Mb8iPDvvsswvYdyT2R257bUxku5aGfO3yBoJlYAEIQlarGDL
uc1H/EJUmGwXOBqfIkEUVJoF41vIG0GWwWidLGwMzaBflh3kRgPBt6vpyfbErWdbjSoFMFnXt78D
Pu+N7YJgbSeIg1HNTJLtO3U7hDksxHX/Du24QSJQng2DWrI2nAuYsBEemnyVJVxFr4g/7Ijh4iJa
7CbzJ7KjYQOyqGWxSi6bMt03O+ifZ7wuZIgrWk6LPGIzvJuJeWO8+hrKae+7zgJoyt4y+PlmrjG0
lN0Z/6y9Dn1YaG7OvVJSRveyyG+RX30it9xwKf32005tNelFq9gbIZ41u3ouWLgzHpwXxXcy/MFV
BXDL1295MV6CwGGLSoOE0Nk+JaX41cYsvxhq7JMGKq0TYbnuZ9QCAeKdtWcFm6IG78EO9N0w2uT+
Jt0kAiadxvtG8g6LdnFHjla/nevaA62ivA26GqTjwQQ0h3y/VrE6JMEHPH5wgxTN8QXXJrZegbfC
V/D6q5mQp7lcmKFNMKBf8UnCokki2olB5O8dE82/OIepG/iTIfKDpnjClmthFg7fM1Z4fuRdkql4
QR1yyv3sxRbDM5VfvA8RD/WghYywpjCiUsvG4eJ6+qMLBeXBMjDj+f8JFIdoSaP84RFXt6bHTJ+G
KHl0mqTbk0SHIGkcWVKYHELpzLgldzKET+h/g0BfklHC4/O7F3dg44q4oct2aQLsf3b8YhdwuJ88
lgkPBaSFlUO2+LqMCGIe4ZLdJ1K6+XRsTpzGHs6FdzY7IFVNii4AyzOZJUPzAC5wlVZtdFJcWfvC
lhQEkdc/EIN4b2pA8mxchjte5I4yCETKCDgSDzEmZKRlUGQ3gnC0J3f5l7LHr2oxzsXVoonr8X6C
XvJ+1PN8wGesb+j9XhBXY9yS6UOa8RbzBPaXcnSOohlcAkOnAc+erjZ2QWy21kBB5joiSncMMcqZ
KNvhke18aIAPVe8CGy2+hNPpN2T5TWtdGVJMiHBxb8+9+6I8dLq+8TH49tvY2vwPegpoUm+AVz5r
u2YVzbwfCPB7GCLuzkz/0FrFfvDG9D2NsGIXCM13/kwOJUMXohL3He7D0zx2txDBxZ4F075DBHQR
kvjfKCBqTZaEszK33zrNcMsyPMm2HtpD6bCh6Ae6W8dS/TEMBMEKwHV7Zjprrk2zWR51YsgsG1lC
CJ6+NvOjXah2F8SLoAxUyYajZHwx3OJnHIt8T3rOe7I8mU1ZnBHoMjXPrezYmpXa5kabnowWIEKr
bG8LBH3e1THGC9OsjS/066dFUAD+G9hlNvj6pVQpgG97OhTGOG3yVA2nlBaX7UF+IIqYDjy01Zk4
bnx2jC6aOSN6IJ7FyhLwE0bo2EdpEgqW5fFzl/5kddBvK8tYsEj+LYic5iiCMkRshCeYMODxajSk
DJOYq25tNiBa6c/pXFeXshuGa4r+cT0gEjbccLpUrY63ptv7a5gnHQTJejhbrnG13PBeeGSne/g9
nnM3Vtsw0VAj/fgzwW95L6OehIFQ5j+UZziYabS9x2qZY0YdvItt0ecyPfusKeAhd3XpXcCgPbrz
xL1Ez78PvYZgYLji23ESydnlvO1Md0IGgpS9Zk8aQbJ8MAVJMyRGNZfOdmaugqY7dl56VV1yUiOI
paRwf3qy3Ec8LCQMdGz0HXeBCJSbqUJSp4CdnnA65Ee2WZ+DKQDgW8pfoxoPt6UP192Xey9y5Cv2
LXPnhBBg8fEV63Sw9Q9d8loaxPh95P2ATnIuj7bjOltVxd/FAHQehQUPp2Wh8lDFDLPK/WWljfdB
vGS5U3PrHQroIrzoePqHuX5AFvpQ9sm0RyyCJB7d/VGZdPgxezv2rIO/96aif2VXP9WECGSMMOha
sMXhcuNMfKgTDh92Ls6OVOSZizWywAob12JKrcs4TMFJORHq9mW0x3LikNh8ksgjfwcjfUnVpcCL
fe8h6lo8VgVFKYYVZEQiR0SOLvVs43b0vIxJv/CK3dzQZIoKUUU0B1Dop+QpZ75QZLLYayvrGLvX
Pkt+bESl6bBhccOe6jQ2KRdEd4jg3m4L1F2ACQnltiqatKTz3oolG7hNmApAsODjTqHqK0YzGE+N
QxhBjUB2+YKXvXjGW7+z022t++m50OBwNa6ecxw8WrzVz1PLgM/AbcUaoXwch/wU5rWF4JKpURsa
EfL45kmZtJWxCJ1DGwwfnT12504PAifUFLDiyTa6K6y3JEMTMX2yvWqZCQ77LvbpzoAczE320iGO
vSGnxF7M4X+BLoEs2uWcjtKLDZXnUqcpRnBkWTCNuZ1LBgkIUq4OkDfEj83zIq3MUE8+Ts7SwtnP
vekcMV+L96ibYGkJrqppzm6eEzob36LTHRU5YuTZ/zaWn6juL61lPqUYwfez17INT/TDlAzEPQAd
H5OSyq0vCtSShHPXrtnBrMh8DLVGd8dsefAHgSamgGtKTYTIDFrgVioWcbpgUe0mPp7TlGhXw07B
JjdLIOXwPISVvcMFsynbZleGi2hriqF/SLMkHZr1XlQ8o9v6JHOJQNpw/LJBFoIRPis9nhFaf+j5
2IzyV4VEamtW/e+/6qdqHNOjobpzmefBPhA706EQVjkMhgSsfTUF30WSvM/auDslBlUMTyBDNUAU
1kpnpxwep5Rr14Y7wZjJR0nh6Cc/I/OkDZlepA4sfoFwtOAY6HHHLX/5REybeqifZ7t9juL0lBO4
SB6y+WnRQPNIRs9dUVxsow7WswAU33vhl1AGSsVabz3GWElI8FI/HctOPbhj+GB1LRPjzjogUekO
cdzu/flX3RoJzS5oWzIp69wzD1HVPcxxdkkz9v5YOzZx7+6V76cbpvysKNtv/FbLWiohaTKPPbaK
1i5BeMZou5+4U9SLxIXkyv5rjs3iVHz4tXH30/oAJ3lYD51yN7RC5iozULYpIiA79E4ujR5TD8gS
0TivBwv7mamQB2iPcGLYEWMg79aPMlLYYCZ2YyYEVlyAw24JHdZOeGYGg075O65/1XJKjnAAb5nx
B4gp3k10imNK+S7s6K1I/R9EHRrnFGRGK0qXjD39iU8Yd0umGG418VkDU+AytYzFAmddHSKrQMJ+
w/9o72ndDZASmbzT4zYLtj/hnerjxwwc5wpxFSv0FqZ7MTnrtDVaRO/TdGqWf6V1dLRzOmSiiMKC
LrWPyXv2nYpe3NrYSyJGLH+4TV6fCxQY9MWkhqSwcW2/53oO7G/ZV+z8+zA5K4l8uBWPYy94XSnN
NKOVAcoEjBpC19CQnRqyEzdWMKsdnCIE8S622zodzt4MAMmjMRjsV2nmn7qeTsQmXsJqgb04zoE+
Cb/xNF1jb/oIXfagNkJzpHGUgLdOBG+zlT73I+GcqfKvWFo/8Qnt0zF49xz/Ho87MivvdU0i9VKk
4f6dENTuBh4e4hePPp9049oI1mbzl1uk7bZFeXsIlxRqLOlo02Om7CnnR8RwdPjrQmaZu+LhjS3/
q6h7BOPw7DYgaMID5xIEEH+Jn69tEr+TP4lBvGDPPsU/TM4bkcF8Mfsxn8dtqzSndIMcvG/5gk4V
PcvJf/Hs7BJ09XtkEZwnGmcHyeeVWHuokcE6ru3HOULALujSz40zfMGZ/1EM1buasWt0cDZXGeeL
vRXolVAj6IvDCX9jfthaYJXLgeMAM2E8hlsTc8Im9V6Dku1SR7DYNq6tTaAxpnWifOgHo9zNAf7r
wIKBLk1gKzowhpupmAiC/JPbKEdR7+bEaYghCI7ToC6M3scXJZ8zIAvI7ZzwVlnVu8hd+wcrOjji
UfsLIYazy/LhO8q9ZGck2Wdbl59eYGWPP/HD0ts3TbhKo8G7KWwfg2d/mjDe+OAOFhzRFy3hZWug
j3jY5/0Q89IE0oChwal6ypsRuu9AsWDo+tvqKnGQmam2FrGvWz9P9AamYk2CMd18L8RrpfSPNi8+
EEcTgj6SOCfK36il0l3XsgtKcCOCPa2xZzI+O4xdEq3/flFBbiLhp31zy1lRk9cwPsR2w602Tdam
FAwwwwzlY2XY247VJOmMyQEGnn1h4blXRuGcHXMJYxvGpQtYYpS4mdknFZeIYawD0ueRyQ4fx3RT
cPpErw2YBsRft2HBIqzrg3PcvBUSS0uuIZ4TjjcL41ZnFnmDccRifbqwFUmvI6492jVrP7TsWNzK
203uFJyb1r1oP/FWOvaHR0kmVA56eD+GlrVhiv9mD0b66E5L7kNW36CzRmfpGe2hIRvVLeE/JaTV
wGtyoBpLrhgqUDSVTsiPjHgl9rCuh47bUiFrceS53DusWA5san91I4FG5bLhygvGq4zu17JoLY5/
fzeK+tB0g/VepSmXgimfPA+8a53byLFb/argtZ1AXuNB78h6ww8CXFKlz7IS38ih5GamqYZJq9+G
GKnGBh5VvS4sFhJ1lFE/JgGy/Wxp2UzOdRz+f2QIV5YZ3b0lKOE7y+iKYWtY4CFeISFyti7hq1Vp
5HsBXelQIXNZDXBUNqEgP5lBWL5Fy3liOAWnNo3UgQ9vV0/NM6P88G7PLkk3DO+xSzzUxhydDBBL
g1hBMlsIIPG8HQK1r8eVm9Mx5H32aPcknWUmDRpmQV5p3/wzR1UFtZFlAbK7Bx2o7M6a8a0R2roo
iZSir60/bR1NSNQBGBLJe+pYWe09lxOnB+FUXTSi3Z9mbb6CEdtOihhFP7Tfap9UGMbu9ZFoB9qr
ptYn9GFIi6mckGhdSPJEhNbXF2M8+hNZzPgwDvhJyLOz5iv2mtfWayxwAfk+ZJ58DeryXJfO14iQ
6SSTIb/PGYFeobhjVr0xQhQnp5fDOvcm1gutIzetdM2tl2bMTyzilwhOMBcB5p+gGn+XhWNtLRHP
z32PIlD6b8jr57txmmKfPQ+Eoo1oXovaBJt3CfCDwy9ykH2NBS8pp/zG7dzPCO/QeiQmY/RKKiUC
HhoNYb0S3Z9IA+0xy6DcFwhgNgkeQULYyfjyEOUPEvIHe5sNOK0nr/Sjvct2ZDWvG9T/K4drbR/N
8OjQEax7FGSbumOPaNh0xhUz+mJWvzOvd7fsPIOMnbiHeq2NoGANU4WUuB7EARPcnmggfWEeUjEU
qcddr9Uus9zmoLtmFRJGOkfFUiDb313T057CPdvAt05gFeAqDVxWSsoNyp3LL3wFGyFkvdX/duS4
lUmQbOdBHvNU+kfDv5YOEijQ4RYB3UiWxQNGbnkwm6l9QrTk7PNOz+fE2M3575z3/lmkP/AquTDW
g1PihsXerioyn0NxICUICzfuvjWKyuNc9TVor/SHyuMJgyHsNTdAbW7Yjb1pQ7JJ0PJtEiOC9CLF
sC9MBlaTTSBF0anwUFgYZmYCR7C4qJO7jCQRxp8ZPrAaQyIKv7rfuGAy/id7Z9bbuNVu6T/UDMjN
+VaiZsmWPJdvCLvK5rA5bM7Dr++H+dLnJEGf7yDom26ggcBIkHJZpqjNd1jrWUFLk0yQsf/Zkbu7
NRhDVVhJNrWjE/HcQpWaJ4jBIR9aXxU61oD5e160DWEqaHYjwWmFdWAEpcBYt9U2aGEr3bJezdw+
Usn9VD2CJ0NjXDU66hU19HgeWDcNxsKhjuPhOfP6y0bPK/OxMcD2IGwgaqScTslkUe3hxti5XeU+
g/v7lWEpTruEDYj+GEWsn/JZB4Ir37VWvRSQxDZdh24hqhga+ahJt0QFlwWbPsK7hSzEqR2zZyTJ
2W5m9I2mYOvVZP2Ok4FKMHM/SiIGHILYLODnEXoN0IvJesjy/qKyNhim6rMjp3KBwKzGGGlkG4Wk
AEowAFDH15qP0wPG9hE0TQ4muH60J5uywcBFWUOz8waKs7jKn5d7H8FwngSIDYFCf5qQVIK0AMqN
COtR6eann4PKE7ix9Tjtg7Ftb+UI00Bavbarwuwn8S/pRoImE0n4YnnpAM6musCgpWeOeFMav6XS
YiioIC4uH7OMsp8X3RxihX/bcqnn/Wwk0UiaOxmZ1iXv9WE/kAN8yCaGw+OLcClQGgWOqZHMApEf
R0l1sv7V9fDTG9d6GOp+CmQ3EdemvvOZMds4xGo1msC4tGR6taWecjsMXTAt8uhx9qmWIGVuGJie
oj70LrJ8YzePnbaPv6Yicjej1nJoTCxsUvgY2eRQTA77asbg4PVvxEe4OyO3zVXYU3BoZeyfJYw+
oTM2jz2Oklb1xRZyzKk1o/CoRdaHabjEeKRWemIbJNYNn9x95Bgx2mOOZxPeOgYjB3hSX8sLsly8
fX3avyL825WELsRJJt4oaPRtVdEyTMo03ghFvzakUG3yROKG77TmscnFll/7MyRZ+2IxBLi3xpGH
hUk2CloP0fp3mRVrbDxI0svc4rGczOboyxSLmUhYRvbufE+le9dYib/TZZqcFBW9HzbjY6yhvvbK
+Ohg2bjg7gjQDLcIor1NJZPowNTwjW/ngdLCi4gcbn8k9Ww/mw4LqhvCJas6klMY0At9YIVP5PCU
RnSoJfWkM4+X378QvoID1WOGN8Fhv2dz1/ocWVMivHPtqXIN34i99kCVBJgKJSr5IoaYb1OoP+uy
IWFiUMWuQrm/Box2rpAWwy9Rn70dJsdY9s2NweOu7S1SmYos2lVzy9iziwYc1e0OjuvwQNaR2YBD
bxv9jk4gpsbmlK9aAoAlcGMIHn7szBc7EvmaKqQLjHZst6Fufnlun14mPifuxNEOpotDJBqCrLXV
uWQf6xhGcimr/JIoatJsngUQ2W7cMeqGYOj3R8OqjU2B4PJqlV11yHXKuGRMN5mfJ1+l5r/0TFLP
NpmWAf7Cctehh8VC4x2bNmoPBAre4HeT42aCJHUhxm2qkrXmIIZ87/Y5rCoe8P0szPu5j3etMxMY
URM001eue+iXwVPYo1Ug+si7am6DxxJzSMKwJPBqD1u1VpsbiwJnkw35FJTQnAI5VvXGhImSJqm6
AbVnJpY3JDI31sYEbxLACy+Pc0nkgp3cD6mg/O4ikNp9l9xrSdfvebNfU71BUrd8AcF1qFoS9TxT
Wzut2zML1bEh9DzmnOosfbfZZ6iYtvGAQiAWlxzM3nt4AEgK4h5Q22ZGj+UscTXCbEsyHhl+yFS+
U8wu2ZlZv/IWHUxKH0GoI9Yrbr1tzZrWQaR8sMKcFW4l5TGMgL3bteLSum8ZUqoI9dNTm/AxGZF1
RGH0OVUXIf1nFCeSKXtqXJhyunsNyfMmrdUtw0d4P462de3yxto1PlzYrP1g7kmsIWzJoIuqL5Hr
OUutwQ9kgg6FM0RdOh4/97UsAmaJ6dnxZqwdDp4FF/vvwRlR1UduSE+XuoHmQ/oMQ6dYizasX10+
2OgTs3ynWn1rm9H8XHbpydE1uR911gZJPl2xtif7qgKCNkj4s2ZVa1T51kRaVXepO2ExD88e4oRq
uTEaCOR5vCkde9qYHSVmYzBFy+HHbvR5sflp8yWbcmZcBRQkTYRk8bosvnvVhEevivIXq4R25K2V
lTaIsjprTVfKcmrm1bR+ctTxIJx9k3cvt11k30irt2SlR1eXnOk+afvLbGInYTN/iJJ88QrNe7KX
Hwhhzo9JM79Nlcp2k9nBG8uzH0zOCxI9wmIn7LkADOXvWoK92MmQ5FHjUgnUDMyjr8gPMtQ83WGB
f0Dr2J5q8qUq1Ft0mIQ56VDmyWx+IvLm2761IQbRNLavaU3IVVPU9ZPVDT+LpD/MjP4cNOHYvRtY
Qlq07Ur1rVGUt8J+NdE54UDCbwTyFVmb9sI7TB8WI1syPbHD88YeUgtf6eMuII3cY8gwGKZ+tW0S
MgM94qYrlpFTUYYrx03LfWfVFyLh4nuyjS7pFIJE4K7bNA9W4myX5KQmbu7CzBEnrnCF8ASTQGU5
sNFr70A+XtZigWr7z8HPmXXy/AQuyOVg6RlnfUCmuljjq78UjddQHKLgq+35rOsRTyR8V8uiZ1jX
VWQE/lCIvd8gL8U9TTkooSLM8wX3RL0SdNP3Dna6Cf9mEyfH3HDfrEnHo1q2xUZ12bfwqRy0EGmm
JqIrqSTJ2fGX8Cukt1gA8NyjLbIe4indkTMd7xXBsX2Pna1z8xcNpFw6JyQIGOUJGwQy9YQ0Aw+r
jhbvU6KJF8vU05R1pC9MjPWbcHFXjB9+C267zoZzxhYLxNhKkIPkKNQMeQddojJMMgx6eBzppO0k
MPoExRYfr1MZEb9VWVjyu/LFry16pV9Wm8gtiMr30ay3Iw3MhhPY3XKLx7q5za0edahHBHRtm5xB
1YibHTFmnIxBxxscIE6hvMX/R+gHr4rpWDbVNYg6/5fJcHvRF3xh4NTw1/evdgLGkTU+ke5hk6yR
QJKG6kKV1lLjG3IHzGybjMR89AJbd4bNprO49BO2opXozPnoTXeVkVprx0w6pH68nQ1FlerZwUgC
YfBgbWg9uqrc+zYaN8DUQWh3z1WYmic/bz/LMg/YmZMSWz5QnDmklyf5hR0mlfFMD6tIMIti75ym
obhIm5mynth7KKSMSvyqx2i7XPgBTZrdUFKym8hotNkezi4Q6rit2DSgUq7SfjWXUxsYvbuNeufB
TN77PrRO3UCVD/OEnWE3bLLQnijaDVAjPRpdv4bbVfjuNXPM+KMu0w9XoqcxW/u1S+sPQ4Zb3Y3E
XTrV4WM3kx6u3PIlYnYAFXWPp6cHQ6T/NBelpZHY1Q8v5InX7ahrire6phuVs0L7lfl7jx4gcGx/
3Me9x0rcbNuN5A0OjDg7yT4dd43d24zbGaQwxDexetASWDU6yUGPmbZHDn4NNja3uFkALL0tgt//
U4TOdDMrUip4Bmmo1NiveEWpaLm8x8bfxZ3X/3IY/S00/L1tiodRt+EfsVrGZ/joui1D4vqUKPKp
DeU/DDInRqgeclJkkmxj6uhhlU5FwwDdrkr5YdJkAOkzNbv/tnHx8hil/593RB3eTtBF6n2ZhuEm
VNlZ6H2xRyi/8kIyYdVEUQ2bMJp93K/MB9edco42Lp7N0LJx0UgpBAMeM9jg8ZIDi54Rj4GwrbXm
Oylr1BzqIkzzMCSGeAoZ2AGEizjsx0I9d5GGHqzyTnbLR3Zq0/yeTFvsjLPaVLrn7SfpaIfQRGLk
Oc5mcFFU2Z4O9LmbzyMwsvs5K4cnOAxyHU2FOEwFSUGsR3ljpko7xQaIao2xyhoIuEEkLl7QlNn6
rs3v4lS3Tr9/QVNZ7OKqf0wsl2Oh8S60vObJy5Zp0ZJT8rv54h+5UC6kl5VN+d3+PfbhL9kQT2XO
P//2j/yXf9Hycv4vy48gvQBQM+yI/9qqsis//kyA+o/v+Jc/xbV+IzHC1g3D9h3HxW3xv/wprvkb
jY2F+kBYcAssE2fIH/4Uw/7NM4iX8A1XQHXA4/qf/hTrN8+zfYO1p2Xw13neP/GnGH9l0jHz5JXp
jvAs33Zcnh1LqMTPD7xXERkTxv8Q7tAXGDCHTYrmz/Kmp1BBx/O745jh9c17REOWXm6lr300LEfr
MP60iiRdQ3h8+9NF+9+BB/7uk/n9lfBSbNvSuVR/Q1FlEVoBErqHzWzxvJ+t6LvnSANrq43/DRvE
shfPzV88OTZ+IR0gnW+ZNkjtv3lyCNrm081YZYNHCK2Q25MSQAu4Y11Tb4oq83deluOVSAUNzzJE
zqyjRIR8wT3xWkzUIq1nfoWuE9+N5Q9jJK9viNv8HszWhtKYEjtysoAkbSPQx6TcxZO3N6bGwV1i
DdDtHSBXyxeVmfs49Iy9Jg3nhAopcNpwOHRwntY0G+7GiQvsN2kMG7fuLgmgirtFoyghREOalSju
fXVn90O7kyCdD57VneakxXqnhi/dhjVSCOvOMPz43uA0ObRj6EEBzx9By2d3wyTVBvgAYT7IZLZp
2r0bC64LC33D8jntECO2r4U3x9ckcdqXiaXd0DhBpCfTFn9heWM5PR+GAZQXPIryhq3Eu6pulWlp
fyqn4aaspr9h/hFBEWsZ7Yz1gt67XtWp80t5SfzsT+eeBdzCmAiSxjABEZXxqVBadBrz8eJ2Sttz
ec39UKA3CAUDT7jAJfu3JAxk4ZpBbBgUInQH1DcaYW6a4T70DiMOd2LKZqI2darnsvWzM+kWt6l0
5EF36HU0hNwgUb3j719GYXvHfvniDD6pXEsAz0JWWgJ5lCCaB4INp+zvcT1LcE+3RPhEgF22+RLr
4w+sBdHvzCcSMnyAmcT/uIIgIG+JBKJmIhxI1Lt4iQsyluCgHoNJFBXdSQPtR4vvtw/OpDYoqOBC
aaq8QgxF8N4YjzlhmSunL132kDqUnrAhNkgOCAAawzgPYfwsl2ijlAUPtyg9kJLJJ7P1gxuRn4XG
jAxdfWVk1ZvmFme0R0+uR73Zuhqba6U9jQWZwFlyG+L4u4f0XoFh2aQaMu4hv0EjDI8KVWevpx+Q
OQ3GzdYNw8RBqpqYhtqWwQiAy8K0u5r65oSmZVF2hyiio8ULgiS+n/lJni5u/PaoUcPQW5SF58Xa
DjDazEIs1ToPdiLYy+izsEh9MNPv0MWt78uX0tE/KwoVYO4UkiUSjsI9oHl7aRSSJhU2B6DVF5xr
JjdSdiCgxdyCUi+ggyWfXv+VGePPXCCXYhO3Cl3kiiEP2wKBFvi0wrSetal5w61CMOtoycBj14fb
8xzn6uKXw+PYu3ezkFdMrSQ4Gq9sHZGRSvblbvyZKkJmbc3f9GExMR8Utw5bMAb8u6kCXUksvKnV
H8vV+v0HuA6XjAh2Nlaq2CNt0+XeqNMnOzdv3mT/LDTjEo0CqvP4Qu7xt9trT7ph3uwu/S4AHqyG
5lpJnfRGA6QuNKzz3HNT1m76OnsTEcUoLRxL85hV8TN2hA7crISpsxV/dGWNptGq3wRRqoX/LRTT
CS6wcKLPhF1LZ4udEXJ17R7XQ2wfyXp+Ys2tiAaHpMGYsneflJ2B3w+vk+QWsEnfFmV2JmLhVdNe
Dcl4xnxOK3QgUWYFiRs+LUc4NoKf5a/R1m+99K/uMT6GOqL6trCCtpxeO889LI8UUdUEorf9Xc+O
WBekocmwfrP19Jvp553J/SB9gu39cAGg0+4YxTmfSPwxOv/Fei8hghZR+ORpzh1Z9k96ZaGHQpyI
yqJZVYJfVMNhtx+thiDDjiG9u+QVjNAiOMscdo1lEx5mJ4tWUcRuwAdPtJvLtrt2wzbn8L1zVVjd
G2jfyqEeLhq9hUrZY7bgSaovqI/3WFJusjmgBLhGnvfSj/q2qf0noqt3qW+vBZNaFWHKQxvzbTAX
wQ/DvVOP3hJyCj7c0G5k6mGCUVcjbW9FjhfCUqfZQ3+Q+BU9peVxI7qYSsITlA4WGI5xIyXAjsgO
kHHz5sEicglTWC4W8ckj7oL5rhmZhnJFTJaM4ObeC0eTG03kb6S+rc1Mfk6S9pw48lvjMqHxevmD
7JAzL/2o187aqDoyM7pXPEBsX0BADMlno887bF01PwVORqD6+k1Oj4BxnuCp8dZAmjibalslzidw
yQM45q0/OO+arn11Y/UZGtaT6ljOehYiEduQF68Q197trwTbRispebNgTfsoRgGv6/mt1n3sm/w+
hZufe6NlMIP0zh60jWzDTVvzf/qifPnn5e7/SSH75zr2/6m0NN0gi8P6t+Vu8MV++M8FL97qP77p
j4rX/c000Z/bDhgpXKa28x8Vr7OUtZigXezQDI88qs0/Kl7C0DwP8zQpZr5hUZFio/7PnLSlPsY6
7SCW5m8U/6TiFfpf+Vb8dp6gqrZgq5qIPf2/p7Mkha1yXl+162Rz8vu5vKY+0lKIAc0cKkypz7ld
PzZIiFczXSFz4x73V+f76xShJeqW4akf6yKoIQEyl/0dJdlB3iA5E+FXUe/CNLlOls9MeOia5yFM
vwa23c/IKZ/YboEWnFj5k+ibOawxfa17EHU9nmNcEIbH5GW8DQ5pa0Xm2ACPMrZqBYCnot3OpggP
NWUDmUX3uTnToc8LJAVhfNX79+S3ywA1M5pia5mCop7N4IR2VGz+ANxCI7C5SlsZkKbCad3Yn3Nn
NXfcD8/tZMyfDZu/uAoqo3kd3IyNqaWZmzkatwmLZLzQUzjejRH2jLj5gY/KOmOGZwBRMSKgIiVN
5VTAdkeV/xqljVp75gD0BEvWRoeHDpEnFvXPAlzeAgwNnN7EH0RIiZf/SB3njULPXIPnLFcHk1iP
DQ4yPCUMyVR71peBnc5qjUWWuc3KkcirJ5xmB8SQxXp0og/amPjQmYwj/ZL8iE/sbyActZpgUiLR
FoIhKIcYE2oTkYGVomKJIz9dNYMFTxY30XoI7xEJVjshNdYZAEpg8DNWEmRWMWhY9fXAc7RL4pOc
HSIfPDz6Znvq8+GxjeeTadf+vYd+AIOF353GAbkUqCXOz6g7ZoJiNO0EYc8gRraeSc5Oacp2iYbi
GHSls841icqQ3TQKHUajTKx3nc0+dCpHtQO1J1bE2OibIYF/wYuojk0UXVkbvzDBenIsGypnZDXb
yL/3I/0rItflgghWv4h4MTAB4SMvJnlV8XwUZu3gv3ImBnxtiw42eR2N6pFozpufpeGrP/BuZFAz
VdI+MYNBJVrWR0D9xaarUZfyyWpObVX0+1zv90yY01M3G8W+7m1EzGW7rdpOBnWoMynz8ESa7XAl
6+IZ9whyrcjOdkigxcXqul1UDNbi1nFOY9hTuWXhLVX6tp2m+oKuUh7//5FetEk7PU2KCMsPZLUF
LRJs2Z/tn0/nBQJPxaRz4Dr8C33tv+VunD9+EYT53/4Ff7A39N9MEiBMkidppDm8wUv/C27tit9A
XesLO53cYWM5zf846E33t4V9b7meh3jvX9/zx0FvCh4cLq5okNMwrm3L/ScHPUAPAB9/avM1wU+x
LME44a9DDStr8Q3JNt5nAy4gtLQ+S8oiMxnUNZAPKp4MaKSxKVyZnZHFy5++n3RtOgIpTFDNxmi6
OzW1a3NSPskYhYf/Szfy5qxDofulOEAsHEZjsZ/jsa9w3Q7ml87m75W83+bmSh3BOHRYD6e8i/oO
WG8UaSylMHvs0hol9MqwURsC1ciRxgQQo7qHRrAFb2hptmOYoeWq0fC6dKPZhqCn6CTloH9NcYIM
zsx6i+Y9K5ognkwQ88mctttcWUMLp3Sic4wRE0ZIdgvm953C0nA03NR5oPRfouNtUx5GwvL2Mz5F
fRWze6O2KytBaqJlTOM6BLB47xeDOrt2JH/VbNuyrR/DNwxI1KVJzIsoj9e+bN0HsjSIYLPB1v9M
bW08+mluHbM87p4BB1kYXRPxmJuh/mRZdXWjB42uhPqQNi0AUjWD669x1pMPSCgdzLZs8vcup/L3
VNrwwuKQRsVAorSIk3L8q6KLf+pdBsZAD9tMbDM8bBzycphPCozbd+H5cpNmElBEKekCkiHP2adq
WvVTyEZ/y6MOD0U5oO5aMeaZX1jORs+qNvhTEUP6G79+cquHvvoxaAx/10li1ExoG8b3adQPz/HU
JttmHMYD2nMieJzB1Z+9zqA9851qkpuhEu3bFMbOQ4qZeQcvNQs8vbe341yNp1GPmmsWe0lNMhbR
9UFsGtpLyuPgnALXJpwGotnOETnaysGW03oClgAkA9zmD5/YkR9xSRewShXoyoRpCx2QGb5itxqf
aN2AyzbWIgXzWrBjbth5l1LVDvORqucJaBdyQq1g5MRfO2yF7mEDV6SnTwtPjNAxZn2J02j6aZiX
oJcccDHOSfhcy6podr+seuycdcgOm9VXntpq51QCnI3m58vGjlX0+1xU5UmSFLZ38mQs7sXA42XV
CGGPXKosBzTh2Qq3kumHZEnqEcr6Dn0p8n+OEjg3npir1cj1TAPls6df5Y0ZfrO5d6cjLoMQw3+j
7uYsgd3tpZAKL1W9QFFVh1keIJ47PhOgaHJ/TTDrGqm6L/xe07iL46R/JVQQJJqRjWCyXcUTaB/n
i2vFJj7hztAwDm76rvPfcRDkxjnF7PDhp5r/aI1sOWEeAmghJ4oN4uyfZxkDBBY6hvXMBYZoMusY
I8l4Y9Rjd0ekKNm5pjvglEDD5NV9sioAbK7T3vqZ0NgUeYVCnEdsXNrOpvSh/i7V0oXMvWjjDdMH
vwyd95Sr6JcWGmMQ63oWVGgAtlo1oIrSW1gJBa8pM7KrWQh1xKvT4LFdrItmH79HrmjJvLZ/sJBq
8PySB1bnAw4XwivWqMQycA8svvDtVwFCCrb5CFpXZInJTa5LxOvI0ZSmcWxapTrTZDpBZTsCOUt5
H6kUrnk+/JBmXe3DWFnbMlFkfQkCmYSycMDMFzJV9l5MvjzaHjbaDpztlT3Kr0gL83MsGYgtn1G3
Qdg8TCJZI7l5YDPurMigas65JAwHH0fObsu50tdytzvtvWClfmpC3+F62pAlwIyQ7G3FzaUxpAgs
4SAwwyl3yJ1q3Km4McmGYWNY20N5Gk0Wr/VsmIdS5Na48ohR3US5/d0183NtIguQw3juG+ve8PzA
7qzjbJJl7NBkw3G8Dkl3JmpspxXYYVIVrlq5xO7N7Bq9mzu5WC4hUo5CvdV+/CvWxJ2Dk2Dy4L+M
trEfm/jYh/FT72ucDhZL5PQNxQS8JTCchXS9LdLwN4FmpPeKamPzAWq98WZAey8ntTdaSqVhpYZk
XwuTEcmiYc10f1eQfpTq5q6qOFw9Il4696Gq/LdhyreREb5LN96z1F18P/WL6cWXRaQZKYg/DCFC
EoRgaAwEYRUS+EMS1AaJ7C8Ki2c3ertEFiPMG2M7R84v+nUMLoGNJpM+vD02XNjBrxD3a0fbZczW
DNykPeMF7pKTXc5BFuM5j2K5b2pmmBLUEAP+RRn6ZrtkS+AEuE9yWHmItmOFFUWydryDohwB49CY
WmFUyKLqXvreG6KXFq/CuwjB2gtgw+t6VM0Dj+gbzM2Heqj2plkhPvNz4lQGttiZC+Ch6vpVGONl
IXVwFc44FRM4eXkqnww0tKP9nrmL4bxGUQmfmy08ZfNqSdu9R87CkFPx++UzK8IuR+zj56W76ezl
aU6QWMCDJDt5di1WHekRaIIB7hQ2oBWk3PoGA7akBwpNqJtT9tOJdeJkyJpcexPu27BKuwtecNg4
Qwa+wInKg6trvzh3emQCKLO1ni6Sd++zyIeJtLpuwyhtIup+UOqtSUPet87ycYyjR+o+RKtPFz1v
tUvnIsP3G5CBq0k30vdG1ePnPJfxg+VhUrS5NkdINiNUmqJ67X1BXKxmhv0hKrvirSxjd+OaSmw5
srvHFrcSAaMtWnLTM6DrkloTnRyjZ8s/o6p8TxNLPyH1rZcI7pYFSZynT4acIThonj2hKia2D6y9
aGByJeaMnsiqW5EF3DBxvXcbrNvrOpZiRTZy9bNTFZMgPLvDWyonvTiwtWIYxSNjJgHMGGnxZJz7
xhrJ4PAVsof4zGzTeWqtzul4G0o+k3hHmlejtNSbXQ2wKgsxyV/kGea4JFK3fqjghbCGGCbtbfYj
wgHG5XFmuGZ6aFIjlQ8z2qyEkbUdz2tc+ArFRDpBkyh8Ao+IDi3Lh8iIvek5zfXJ3dY6uOZ7Van6
ksnC/mFmKVNQt5YEuZL6d4lL2fwY4yj+ZhypLmBMy4duniSpPrkbRMLgGCdX3NuRcpzGa5Yy7iYE
fabWUeHCHiz0Lgo0NJndWk9F3axx/1VWwIpLVvvUK+FX+4l1HlRlkkTK66qJWlVG8mipTu2AF+FG
ZU3w0EHMfRFla+51ZcY7okIkrjjX+Zo43r4JGjDOk5xZkaee2UDxKv352Orp8JxjTI3QgvTVTVpo
ylZ119vDrhOGfXYiXRhrHvo5CrxipNYJlV2CZR49HTlk7iWHuW1Na+nv9RsgMQw5KGAoJQbs4yy3
4+SaYBV/x0KEDbWHV7ZTTrVQ6Tw+HDBF9G94sA3KBzlvCjUYh8wS8b4iM2Qnu256B8VpP/hRLZBX
E2t9MJFzviURCRXroYimexU582GaK4R3YBzlFVq5vRV8gD9wyRRIOBLgYUOScvRHOh8aw+yTh4mh
QhkADdC+0L6X0xqHLcEq4+gZBNlPvXlfG25731q9+uGMlM/rSEh1mXkjTh1iiGoF/7y4L5JG3BqS
5CEEiKh/RKcWPVp55j0M3kRmO8GFvKkgp67YnMe9lnnMkTSE02j8u1TDB604xIZ2uumFnuyGrp/P
ZMPGb0bLXbiyEEC/T23HYASu/LkAovDTSFqcDaNl61+9TNNdE0v/Vomm+TkSjX51WngVmtHQC0gw
ujxfsOiMxtRfIsdOHn3Q30i85/p5toX7ns9mynZhiUjAD8Onxh7y6CuMq/g+DzUTkpRy83WeGd4Z
JGDJPdgaHEhEhP1A98FB0lfeo2aZvY7GOYx+5Gqy+MAqAqYJudbetbxK+hXJJeWd8lNnF3vKvW8Q
gARsspCeeOjyV/CdmcJHzfTpzx3iJ882id6Qs02cXl977ZM/DYxf0oaqOiC3zxMrrvN084DibgH+
DC8zQV9blz3nB2AznzJnzMaHrpyHF9ss3IewbqH9sj2Kdn4khrMRRUzKgAHWt6Q2FwxUIyjPja4z
gOeUI+noqotrwOIpr3zX4dwMAU750YRYzhs1rDCh+yS1rnuUyFBaEkELKpyoncuj6boUYHHPVImw
x7B9TCKXo620xqYN+sGvYbbOOi7ODo66vw4xt/0Y2qROg7b3IQnqkG6PRO+ZJS4TJz40RgGcuxRJ
+0F2DxukwfaMB9kjZ2a2j4UTiYsi/dLjdLKsuHoYDN96JwN3eBBm0nA32fHZkib88YQ8nGzV2E1B
CLo9YPGApO511Dlx85jLTkQfttIG5ozQd60ruTs4Q4betvYuPqkSmT/uFMLRyOwNoMWijaRco05K
pwT28tDPNVq5ppl3OJTRWMbSS74HtkBMghC6P3ddJz7xciRfPd/W7sc6YZ5aW1nGmV9NJVq5NFWb
RIszYjVUfG5af3rWKhaRpK0O47XQcYCfWr3RLyZBMNSqoyE2FPmiWztOE3749GcPesEkcUOT4Wvr
mm4o24zKocxrIktusDP0M3na/EJoMiuiXg2L8OSwIt1okduXH6ZfKQEiLco2UsTTc5flCrGORRwQ
AUwDjzHFUotWjvIlzKv42o6u3KDlrsJgchrXWNeJxY8G32Rjoo/aOj5X81xx/yYWL8OgEH3BBTrX
m9qrxju4fOJBzoIDmICmjClcNo7XdBbDfVWEWY66U6qPKaoJmHa6ELk8JKesIBacuocA3awU3FK0
RdZLX9b8eaq3+NrYoaUFoZa748UgSvyp13oMCXZsWuCsGZr8TkUMjyV33s8p8zscPJYRPfAUVBGZ
dYl/SunQNjCIvV9AUKqzTnD7GrV1+ZHPaXfW5aAhh5Xm9FowOd/C1bGOHFf6m1Kj3NqJ3e1qw5xA
5hQWXZ9HnPTF7ytaJDKKghECyoNDWuEpLKPpUkN0WvaQgJhJubbvXAJeNsjIkMq6WeqeosKAEAa4
kgxuD2tAwv8uu7bZjI2s33mXw4/RS1sTVkNibQkOG56jpnRv0WzgpwW5EJ2yDN8G5zsrzrg1fiTo
Bq8hEBW0F2bEytfz6isjD+/gOEqexkmYx3FqBA5+N7F3pdTFa1XPnN6Ro0YWj3lHnVtp1r3eo7pF
MjMRNGn03rT1ZIcvnI/6PtGaCDDKmDYXacxqOVzxbc1RsedpY11KbtIgmzwduLI5ZwcoFOmr08ru
C7mut6X2ca6k1FqPPI5MAND29ARMkI4Hy960ilKnf6o0hXeAE1EcxCzKekVZEP5wjNR7SylY3j0/
gmDRdD1eemhp+R02xvhoMsG49jRT9aryvAnIyv+k7jx2LFey9fwqFxpopGjQGwia5DZM78rnhKhT
ht57Pr0+ZrfUWXGSm7gbkASNupHdxdhhVsSKFb+xlOTOFDp2BVGo30faTF0cUcv4ocaoZALTmQmu
qJ195WfB1KApFrcf9CAPPodYMz1AkjV/WIjHP7ZdpP5G2A3hVhdfcsS9JiD5PDjoBzEY6pcS+qe1
sxWl5X2wNLorXFvqnQ6r+cm0YuQP8w5lI5K2S0BJ4xVJk7rXZwPohQIA1o9GzA/IiMw7J3PHe6Ca
vX5Rc/JApMo19zFS2vSDj+7jxzbsUDlHentRlwoH61glcNYRQBvvikKo6g6ecLcYsKBnd2EZffxY
GNpv26715c46Bwj4mdUMtXq0PyedUR/6JHHy5xRN/88Wx2OLHXllp16k5uYL+tfT7r/N9Yi/tqal
GAXP4b5XgwRYfcduj6Ocxr0XKYhPVV2ZUDbgpGr/Z7Sk/3/C51EndcG0raPzrr9nWfcf//V7Vv73
/7j5jkBLVL+tbv/r3//r5dL6h01dGt00VaWw/Vq2/lc9W/+HjlK04diKxX8sqLv/XdA2/6HqIPxc
6tng8mz331rSFLQ129Igy/LqSTHcUP8zBW1jqdT/rZ5tOwhW/1nPzrUuIPHg1Ky1UTuawMo+V0ZY
XocdPiilkaAMQaQGL05qTi71tCRE27GqQNj0/lURUD6FtUrNLx9DshNE8PIxVlB3LLIDOjoxiBLN
4RpiauN4dG10UkRo4xmB/AISQaz2qminq4znvouo0PIPlGmVS43arTcP1gCNASCS2mnJF3MW4hpt
bRg/TdxSzLO7azdw3at8hneM4VN2yKhyXmdRD5uyiNRvrur2t3akYVVjTL2b7qMF+OTERgm2PcmO
uWLhjDYElbqDcZH8GEaU5CLU3yge+jbEvgwg3tEUvYbKiyiexyKDqAmoKEfcyleKj/PcjA9JSTZt
15nmoYDyk4tKct8gHfxV5C0euDaJH+4kEEx50IZPYUXjox5Ur1pEqDzzyHjvqqRZisV7Z+lgKaX6
yeJAH04fO4r+yg3cWh9rvimEWD1SciRPTLUW4obRXYRa2pHdDv6NGdvlXyhRLKJaVAmiCvZh3FbY
NzRK/Qv2VfJFxRvvh9+C01eMUvs6pWr22dGQKmB/zMIP8+sp7PRB1u475A4Q1YZ+iIBzGYUtv75l
z4dkyYHevh7uVDHDR2pfiLkF7nL6ayM1QBA45tNQYLA0O+P4STP6hYkm6hvWL0c3SDd11+k1BnH1
KC4T4PJPut3jJR9EnfYMMHm8F6/JCWL5+hMKm5gqO6REwafsNaHhEkdyM78mOqjbkvSE4DwO7pIJ
mRoUUPU1PSpeU6XZFqRm0PHLnRY75k01oMxDSYMEq15yrS6mGHwI1CCmPIjU9sc8oLgLg0r5Gkb4
y+/aJWfjRXNJ315Tuf41rVNfUzx/yfbs17xP6TAx7lrThHUScUmwssmKb6mkjo+m3S78G5eD8diB
Od1NnaXezRMcLsf1ox8jJkUHpa7g9gkVbiEIrbrtLvpCxD4qDRM2482Ss/qmmL7rU5J8tvtSd/Zd
FWu/jJDrE8/N6E7v6zFcLpDWgARPE2TV9Ff2minjjkDWTLpKBs312YDhsOTV2muObb3m2x3pcvC9
W9LwfGztxRRDZKhlvGbqMUsmhXYS1b+h3xZXoo1412nhQIGgp4DATQvn7mt14gbF0nTdZ2qx/Uh9
bW6aC2Ds4ZPR5e1z7ZqxulOdcvw8ijj4DlWve0nAit5C/yyfOgwFD9iSujd4tRQLzzgT3GtCTefy
T01zh9uUeuOnUeYgGiocjzIjkmaT5XbgTGMDKFvZ5Xep4BZ2gbZsxDuAOeo/XdxCf0Uu/jEXImkx
thL05NGKte4W8BTGDwFuWuCQ1cl4EfWkU1aKauN+XuqGkKziBztRwaqOyfgShTxNk4/oDxpejbyd
U+mAg93v5p5XbaerTYARY/AlbPwUCjkuXmCv4Mvv8LIf921FZQUa4tjd92GDnECK4foed/eqPjqo
XKdXvRNM98i5l/2uFgqOtVVtN+XBh4H9PXEnRHXqzmU1KM59MadPcz+gjmpXmJ5xGz9WkCLiiwGP
+C/OACyQCzpQ0q4zfnCpyuEgqgB6K8emyGnOH/UIDozZRM5OR5TnEuaWCemkqXDkQIcRnEd9gI4d
3QGn8C+tYDS+6XFK/TJJzd4rAxxSdDLDh2nRog5FNN71UN0vEiemCJKVM5zIoHweWG+3jdaJ+wow
7IeKW+ut0TXO0QQz8qB31CqCmP8nrwpYyyDRiZKGqdcYoYT4Y/OslF9GVlri1eVnD3OJHvKAp1yO
pE06cCnCzWpftcK8c6vaMfc6F+xvkzFVvHqItroexvZpNPLu2vB7PO0XAyPiozN0QKoO15JZM14U
AIqfZgVSu+22Ccl2ZSlfsJPN0tt6HJiCeCzC32lsqrqnQWR/MKOI7NsYkN6AUBIUB1Tr6n3Osyvv
MajrmRpSrtiyqOKYWzyf48Iw2E/ZqNu3KUaE2AIl9r1Wz+LZT7mRX4yJmaGdqg4Pbdg3Tw3Q459R
3XB3ytzgkx+26O1WCqUntNRrUNd6FAKq6efvylhbVx0ChvdtMgPiUJLC3IHkbC/rkqwflXZxUTZd
ft80bf9FA5tyBAKuPI5RGXzDgEt58P3GvIpR/zoo7tx7VaKX90qnA48L+Ccf9B6LtdBpx0OeqbxC
KPxvF2ajU1+qWgq1qVE0L1rlDFeTi+jkRacYxFxQBcl3rm+UcoDjBA9IpFHTgEMU31amqaOma+mg
MhFe29VOMFwrqMFd9BnFT1coXNnmaLiyyir7IVKMbiNy2NsMfZEnOwuxJZiV+Jq3vOqaAkr1yR84
XKHXzddRh48VJHPxaPpoYAiH8ggk8/4x7JGjmLNJ7NmCopviboFxhoqaXzU9Cf04o7Vxweu1fety
Bf7r/y4q5P8dY+UHlXi8Y59/BVGR/5HRqifz4av8Z/QHX4VUl3/+vWn/x39ZzMohqqgmzBLDUSCg
/C88h+X8Y4F0keMagDP4r/9G7p0AdJBOW4qhu+i4EUfQWf5TyL0/vcr/ieawbcOSsl/YV73VpKN9
aEGRsQXNsLtCzRrv31wLHv/J/nhrfPlucs3nQSu+ZcDEtkimYcztQ91Qorlulp3kwlbqZsGkjzwd
qINf71oVl4B/XscAfwa/inda/NMZ5t8dWv7+hnPj4gzhdIlvHbK6V+MHLUUIhXvn0i5qVXZ9dbpj
a+O2/P1NMw3aJPEQ5NYB7+ol38Ywk3SUEsDL6e+vDRzL6O33bbdSytjFfKpTS+MOPXLbeW5Frk63
k9PmoyfsmeoBKILy+XSDax1a4D5vOlQ6StnbS4OIxtvjdRF2Pt5sKKBGh9MNLFP+b3rQvydGIkM5
0TwoVNLNg5NORfzJp9DR4iXvwqvY1zxGTNaF0Zjp+OF0c+qCR3qvPQmnRN28SUxy5kMXBD3i/pqD
VR2yItSRU/ENlZYxXpj3VHS7yRa3aLs7eroTgaNlt6d/wkqPzb+RrpArTc3BPAyOZvLYXvwOwVVW
Sp/uhzG4O93Iyry9srHezFtBsPLU0WK0OTX216Cu7cOEU/rl6a+vdUHaHiBC8oqtk9glPOP8UmAw
3jaNYV8AJMb/wGjz6Xi6obXpMpdf8LYfYjDLKgSuLwKqSf5ofdZMXOwCy812swt6qgt4pUst3pu1
bPiUtP3+dMtrAyhtGLDB47LUKvPQoss+H2pYI8G+NF09OLOBpeE3PdN4FnKmNLYOKFngkpQAww92
I147/pkNSHuFBlk9L5pSeDneztZjWziz+GAv9iobe+rKZmRKe0PjKFR0R5MAsn3DG7gPpxSLQ5SY
sxgRejGMQCBi3lTOmxFpp3ABl6WdNvke/o5zdhxqtezh1mdF751uYOWMMKWtQTcK3xlKuGFt22nt
JR6CuXLAADUdD0Bzh3EjeFaaMaT4r4q+8vUxczwEBuaPST2h2lC2NfB09BvO6olB5ezt2hqAO6iD
YrqeJhANMhC1TG54/OGwSEwnGc+bEKCjf7QSOkGZOHbpeHVqTFcCySuw0Co+OKc7sRKBhhz6fjQp
jJCF1nyljfhMc9uyZsoCpz+/Ng3L39/EX9fbBXU/y/L6lGkYk6FBFnpCLzRSu/LMEZJivIsQqUin
mFt50yfRgUcFLJYaZUIw97xO6H92gmq8WbnjMgWwuRYrkS5WDpGzwIQSqkTVmWMlRbqtoQilitHy
EBib7zR3ru6bydXvpt5Mz0sJKdv+MR2Z2/OM3AUEH8WBbm8G1lA+1ZQMkxsdrqZy3YrQtZ+moNCt
85I1GbJsTwyZQuXX62umyQvNSW33+ZgKfSPSV45JXYr0MZoqq9VqdMFEABin0CBBA7HEzYW6mdY7
UBTwR91obGU3Xpjtb9fzFMSBksGC8KhjlfZR6TqBoImm9f2+CHjDvE/M3lYWBz91/HZ69S39eCeX
eq2dvwmhdAx8nFkHH+ciLVTvi8CYmx8NryzlQcz4BMFl1VDTQnoohFGCOSLlVQMU+tPp5lc2CF3a
IHCqIf3F3szLbIEGqZFqiMfa5cbxuZZ6vJpMvumd2bcjvInK9XSFzqBXiQzWwQnidPIARXTBl1IY
SGgZEAbN+5Eb3CIs5DjxVyfRgOid10dpB3FyMFLFEKHeZfuNvrNm91c5UoLZ2KDWVqi0f6TALEBf
x7Zn6BHk6mmIef5O82fhFLMHXr3buLesTZW0gXSAyZwYwowXKDPgNacSjxBQgo3tae3r0t4BgCSP
hUDUCVUFJd51qpPNkHbQbjoztqTMoImqiYea2vFavOG1K8NuNe1zVeqLOXHUQcXXZqsMfmDh3fzr
/fA/e2HVpL1DB8HGOqotz3JQ676YbVctL+YEcbB+YmvcWF4rh6AmbRo84SZVZ3E5CIM0OVgtan55
iXQAgihnpm2alCVYPjLNMa7MXoNxnafhPbVPS0yKz4oPTdoDLFUJxcgB4cUauq9aq8Z71KO08xbW
Qql5u6dyiypAXxIKWoPCvxIuGvBGvRF7K6tWk0JbtVDOHdNg9iKbSh6aILiK9whKbaXna9+XYjuM
u7akajx7IL/dK6HoWBIUCPCdN/BSROtlb5ZtwtdbH7cKI+M0mxRKxae/vrb5alJIQ1BGi9xmXtVk
kRvvLnUx3mEm/dVwkw+jIzyRAC0rx52W2Ven21w5QBcBmreTjdlZrQw+L75aGX9TBJJ+QTdi0mdg
ieXjAg8cN91oaiXsVCm4Ma0L51kVgzcI8xfX26Q/Gm2CRGU72NbGEK5MvyqFtg6/O48Tf/B0AvzZ
bbGoVY0i2bhhLF955+hfzJzfDlabs/kNMy/R2KNXgEbnl4VPOaDnhyuK/7UpeIHF13Jjsa1MjSpF
OXggHN/ANyGjZYIErnVzj7b6Jc++2d5HZ+GiHNONjq0NmxTynPh+kiDg5VUIXYEaw0BuZ4cj7KbT
q2xt6pd232YVKOInYqb+5FC9uG4BMFDnL9IbN0/yjdNqrQtS4FO4Fb0KFOhYo2DafPB5LQhueQVM
f53XBSn0EzXqq4B37QPq1DNKevNH28ZLLfUR/D/dwloPpOg3Y5EYjuP3BzDjFGgb1HAr1+02vr6S
9LzuOW+mQC9jQ8O0qD+UufgWjCCh+sZ9KHGoakszPm93V6QQT8q5xkAOxdrXLhhapSH0AVb+rAGS
xZR004FoFuJC5w4uZrDL15uzB+iVzf9mgFDgLnmq5euIG8OoL6fHoLTuOxB0F5bFa+p5fZCCOkRC
qlA0hRqOof0qdCxKAUfOZw6/FMbJCNg7Cvi40ziYLRjhdMBgIvwnwXk1OVvZjxQpiMeWilc6IWI/
avWl4dYfxtYAdmnMx740vjS2kmyM0VpDUijzuqflha50qOaaODoo93FSPZpj/Feo65cWWounp2Lt
uFW0P3elZq7bsoCsfwgi9aj7GCcmLrD4amcl4hKQKyaYxhMYjj0GtGd2TYpxwBG1PvEifRg7YP5Z
7IFA8i8Quf6O6ukH2x2Pp/u2spco0rFeNQA9SdLh61s8plsxwMuuhs95+uvvb+cIZvw5cJBXRBAJ
UEWFIaxjICwkJ+fGfmAvTDcW2/sd4GXvzyZ4mtdyw3ZxhlfRCsSPOkvSHfYvtr0/3Yf3F5m+gOne
HkkajlNYlQa9B/kVGevatI5l5jAXxqxeKABUkBlwMu90Y2u9kaIeHKyGKHOGFgHOqzCXG3XfoKN2
OP31temQwr6r/VJHTqjz0Ad/aQTk3waaVe6IjaFa+/7Sqzc749hMcTZNovWiUNyz637Ddv4JqNvT
6Z///sn0irJ8+3k3isAZ5nbr8fSZXYRQd0A8hc8gYBY9dv3MNSsFO2r+onYd5CDqyITKCwCdYhQ+
huOX071YGyQpsnnJHsqGHP2g4V+DyO4HBH+/aGZ2c/rzK5sVNbo/J8GJsGkgRZg8w5+RjBt5Kk58
aIrI/qYHLEsiDzt7sIF1i9t8NAd7AyL7xtitzJAjxXsfmB0E2rr1UtLD+wlBgH02uNqlwPf8WDpp
d3W6k2vtSEHfobevpH6Bs3MUPwDL7C8Mjb6WAJahkf8+rxEp8H0nquw+QtJ26CGmqvX8kGVIJtta
CV8+Ousk1p2lh29Cxs1hMIGbaz0EpH9ZnRlds+HYj6d7sLLUHCneMUppa+Q52E364V5tggd97m/K
bnw+7/NSuM9GAVw+TDpPqcsCClJx8IfiJa2cM3++dLwbgzEOSFKgvYwRfIIf6RAX10iXbpwca4tI
CvQCq+wAswkgr5Z46hUclBAp46ZZ4BeqQBc+PUjLavn7VRA66p8TrMKYtGehCbLF/qaFBhz0xScf
Gc6gqu6hU23kKGtTLUW9CLly1AVjlXQkdP580PTmCNj2cLoXK+eSLQW2USLXNPLIcSjm/hIn6hvD
3JiFlR9uS6FcTmZrFSWXV11tr8qmuMxIF2ZUQ8/74VIQR2k7hjDk2G2LD0rJE7L767wPS4GLIXJd
zgnzqhbOd82v7sFdn3VD1e1lqN7sCV3VJ+M0WDh4wvz9OE+t5sUdnkqnf/jKgrSlqHUAWsVKikm1
6j8koeEVLXRxrfTgtzxpjXbesrel2A20NhCloeArVLlPM9QVoVjfcX1AUgzz5BLp1dO9WVuYUhCz
6qsqVcgJzBl0J699WAf19rCxO78WbN6JXluKXqfp7dYwe3EYj443XoVfDRQuEJR8weV0esA7+lCI
ffpUf4J4v1VpW4sIKZShZFdGhaoLYtrBXatEL2aAMEYh/L9OD9nK92VZ44F3xGnK/eaA7ONlxBsH
lLv4OYKivTH3aw1IIV13ncLzKg3A/njEBO0vYBt3GNyedyz8DX1nmJNSOW5zqDP9cdSSv1ItvWts
c+PzKytKRt+pQ2Tr+qi2njvoxr1VmOgbGaO1EX0rh461jNmb2A4bo0/JwMVBn7sWA4XuL+SYdm4u
EOPTmzMnQArxEceQAdZ169maMmDqloB12ptOPaf7siqarWxvbZ6lGC/RLPJ5HWu9wCi/i6H/MpjF
V8VPN9L9tc9LoQ19UAH3y1DlRsSryHIki5R0XO/mdmM21pqQwrsOe5vq/8iNQgtvIUoiHDHc+bnz
6XSkrS0lKZLjzFYMO9Qbb6r0uzoW0SEynMg7/fGV3y4D5bqgBt/a9Vy2TIzBlPrKwVYqHeYNHN7K
b5chcrUp8ilA7shDKUnbabX+AnWiOm+ByvSxKVRjCk8tPphTfxOm+nUxFA94i2yE8EqQybA4EOsx
iGFRe8ngP4eOdZ3GyseCnw9lq5oPp8d/rZFlXt5EcgEX3e0NGkF2CzVOt8SVKfhmFdlPkSfH020s
AOj3skdTiuSFCZqE6lB7llp4WQP411S1CbaE+VMf1FtcEN19HoT4X6Maj2A2GlxK+cGAyeBlWBZt
HINrS00K9EHo7LhwMLAt1R6QTHkWBlB5V/98updrn5cCvR30JiyhB3uIN3iBZt6NZXmlZFvlu5WE
x5SCHL3mxEL7pPZQLEADfdR3vd88BTpanJoT3TVmvbGbrIWMFO7RbKCuMyaN54Ylln/TfeacmSXL
qLgB3aEU3Ar6VFlvdihsW/FdBaf7AncwCoRnzYOMizORVcohhDBQU/so2GSRpPkiyuTj6c+vDI8M
iBsBwqYWtQd2lL65zCbU9sCp6huDv7KIZDxcoIUmuYxWeymM7SGOnxFJOBii3Fijaz9eivZwxG+u
VvBlNzUME3ClLNwW7YxSTzZ+/8p2YiwNv9lOjDBA1cJJa28exVOUaR/Tqnwc88IbMbs/PQFrQySF
cYpLDxUBmmj8HuOsAC7/eNlGWw9ra5+Xwjh1JqQl+gl1DN3+ofQOOb+jtU9qMEQbZ9JaC1IkQ2FS
zB7fZ68bJjjAqXoTYGSGcbq7cfNaa0CK4Gz0RYsk2iLwEeAEYGkPfqg8hLX786wZkCFvLfRb1LGY
ATbUm37SbpIw9xxfO28NySA3dwjSLq6CGlfn6DNo8+eqLj9YffBQVlvvEivLVAa18chfI/+IUJ7C
W6CZYO2jVrejk90OtXM4b5CWpt9EAmXX1rcGgU+e5XyxAut24uk/Taqv531+mfs3n/dHA6/GMuZI
Zawu3AopisB0AqxSm/P2UV0K5RY3dIwh3MpDRePTOM5PtZY84fj26XQHls+8cyddnHjedkBRuBzm
plJ5jrPwsMMYKrqAZv7h9OfVJV7f+74UxzGEyrmPJ35+VX6a7ewRyZc7VEH+0isxHJTC+hTZMKTz
Sjcv4gTiLxUb9QKzsjP7J0V5H5uwxBGqQJEHuRq1Me77IdiCBK8NnhThGNYhxIE0lheYc9ii8qFX
RfnLcft/qTuvPn6uNCAj04ypUFxezSsMZ5sWATe1qlA09A1Ux0/Pz1oD0u16Ql7MqTO/9EwzwCs0
GW38bTrXHuqL0w2shLgMSVMzTTEGV5Qean4/qVzejhaC7jjh3SuYQR5PN7JE2zuLTEam2TaiZUqv
lJ6e1J9M7IEvFAs7cJ17/UY31lpY/v4mztsU7Gaj5xS25jn/1c/jdA17N/meTGO+hcRYa2OZozdt
jFFt1QPuOF4RLnqzeFCXifY8pupZcBtdk0Id+v2QCSyHPASfy8upUZrjkBbhxmm3tpKkQO91PH9K
SNFMtDl/UQo/uEQku9x6nV/7vBTHOrusqU1MsZv7VXO0O0c3EHoqkC47vYbWFqoUy7yOJkVe9qXn
2DmScpQ069r5VOT5d6zaz8wrZTCanWRInqGB7NnGIovWPIXt/MV1mo1b/MogyTi0ACk1PUWSwoPM
/pKjVnARGsbWU+bax5cb0ZvlWWWT7YguK2ENiPpFWKp21SVZf97ykWFnZduGMf4ZhecriJVSmsGq
F3vB03O79tOl6K0nAeYi5eNO0SK3kJtXSb4JYlteLd7ZfNSl0bfjEiExUDp4QaN3HYlPaN2pFZaG
Re3rzxaM9fpGhL6FZbZvO9NjY6Prgrg2Mr47vNdM56qrNNTcd4brD5MHz0cf9sMw4Zo5YrkQ73FY
VTkokzaPr7LBD+rrYIQg54l5scPFVI6XV1dHJ/xFaZMEeUO/MNtLy2xsZx+hJTAdB8j90cEy9Sb/
NtqG4T+2hiXiv5TASrqfaW6HVPKStsruLUoEUOWj2J5uWr3Nh8OAsuq0R0DcRYByzLQJyO8iF6Hm
+tRdUoadg8vB7dGfyezSUq6G3I/dq8JG//q5G8dQvcFKWPEpMnS6k585ndJGhpNVxy/XC0/w9o3a
eU45cip2p9fKyi78msi8mU4QlRPpIZIPqRW/4Ij54KrBtW9H5yWMqrSPoRmIoRjShp7Z+ewy6bVd
uN6MGPN5v17axXCv1yc1i0tPc90R7WM3QfAt/gmDfeMQWRkeGWtXK4FuoadQUlqJERdiC9MH8WLF
9cezOiCj7WIY0H1uK0STgvKzoPR/hA4YXRZ6m5231ciQu9CKlC7XrMZD6H3APtpZtPJr4/l0B1YK
RIp84ciCHpfknr1mrLHgQ9DuhpR3PlRjjReqHlW3naqc906rSPtalUctpCCXwYK1jYlx9bnOK7yq
/W6jM2uzLe1tSlQjpuCUhVe3iBbv3cnEPw5w8DfqI8mZeY8ihbOaR+osdNashVL5eEDLpfyF+Oj4
E93qpNoIjOUXv7NLy6i7NqsGX4Qt02Kkv8FOX5uiOY/Zo8smo2U31H012QU35cL6mOOJ8DWZRfEz
M6bh21Toxe/zlpYU3D1yfHrf8bqaVu6MmVoQ4XoADk67rZJZry6QYTSni5F4+X66wfcHjS3jz6Nt
KPNUVcaAdMUpXrqiG7wois478fFM/vPjpY1z1IxuFOWLtt65KHJy7g/KWakQLrN/fn1QIOObERWv
vEjT6xDt95s2aZTP5w2MFORNnOOEUBTs4jmO8WGu4/AYT9NGWK8NuxTW9phVc9aQiiZ+muKW6sS8
p7dbEMTlN/49EnAK+3NkND3FAHU54JzMucac5J4k7kWPps9di+LWeeMjh3StjqiqO5zQU67/wgJ2
/jVnWDJtnNFrA6T92QVT05EZihNurRYuklcJYkc7xR8GcwPnsQJ701zplIYM7ftW6uQeiK02eYzy
aXJ2vo0JxX5oCvExaLJ74dg9EvIt58m1Y031dB0K0yzOXANSrNc2gqT48xaUzyt8UEQWU0PMwrxM
j2dNkYyusxR95jLCpoWlYZzdJmPjUCQZq3brOXRlkhZJybd58ax0NVRsLfd0HWHzC1zDBozCEuT4
NhbZ+4eT5kghbjVzVucaDTRB9LVpk8tw7r5AyPhx3gBJMZ622dS6HVY+ZZ03uzHQf8+tufXb1wZH
CvGgQpYXHa4MYyADl5/kWtOajQxtJb4dKb4zIRQ84VtUBAeArYgpeHmoPeEAc4fX+qfzxkaK7zZM
60CFRue5pqMjetAPiIPU+UZ4r02sFN6DjSQUqotE31TMt4GCOczcuvFHwwm1jdW/1oQU4E1s5IWR
q5lXZ8E9YmY3PnrQ6I1uvC2sTa8UvcHIC6dVF4xPLIxLxIajy7Qsz6siaDJ+bkisCCtTPfPQP4u8
yZjrj0Vs9Jeh3eXniThBpv4zepE2hPyPXDJJMiZ7letc+qqGft583gqypeDFIjgIfDdihIxwuHVa
V9lzDmmPp9fnyvTaUuy6QzL1g8rpH+shJGLXxHPhKmxjY9oPqSjs36ebWZlmGVuHYJKPfVzAJm0J
UV6MuesMu0QobrE/3cBaP/4Wy1GD9WWUeaisPqeFuu9aBWMO/3D686+3zndyARlYhzxKi/Y2HTCx
0nSEe4lC62NloJsbFruqGI+FadxNOFQpRXUBn3ij3bVuSQGex46DEuYYYuGmq5d60gbHfhLlhzw0
8/MCXMbapRF66YrWIE/dYbKmNhHWjJluem1kOmdOjhTk5Swyxc/y1Ovn9EdRpTeaAO07+fNZYFZc
G/4MwW5C26mb+OEk/U64g4levkS2WT+gk1v05x2ilhTnSCP5Poo4qTfX9l9mmlwVYfihjKeNTGol
QmR4ndErPKVDKYUYXfgxQuV6+NFGpnZjiJbd4p31K8PrIq3JMUlZpkCPfbgHZXU9he1XJCWLQ5oI
TFbzzNhYUcve8V5by2J+UxgqtLgbZ2Q5PbVW7+JIiS66rIayp6KMhdDP1mVybcSkkHetGT+PhpRf
HVp12kcd2NcLx9Kq5up00K8EnyWd3U4/+CXpM/0I8UlVE914aEqt3s0IEZw561J8T1bES8NQiT3C
xmNxHSuqcq9ppbnF2FhkGd+dC+n4trBZGC2rY1nBcsjgk1aKiSoJ2o8QVVSzXxwii2bP+7uS4Ejp
O/CqYicsvqgm7Lcyxe4gsw3xbAejw1PXBDKwxRjeRTS7LDR1OA7lEFa7zozHH3pmGDd9GbfXU4Rz
pu53w4U7u9gEXChZZMwfQxWq0hOWGPP0ECoAYu/jMhTzXs8Erm16odfuDmvjot9ITNcmUNp3zNmq
tIXWfgh8ntF6N3FvByvOLgdDib+ctUZkOGAo8Luc+z7x2tj83PjKnvX3lIjpvCUowwG5zE6ZsIbE
03EpvcBB+Kqa268YfW1cnla2BRkRiBxPFiCMnlCuyFMN/tCE3Lc7gcXYz1kl5mvct2LnqnFFfB5a
QpNRgmrlmngomAk1aWEdjGTAEKTKjpbFo3oLRWpjw1vZhExpEwop7al6rSceeuQRWqGCDUibrss8
x8ys2Xq0XVlhMlBQVZBCT+ou8ay0iz6AWTcenDAYv4+xKi7PW2HSLqT4rh1oJVaMzagn1n5Kx9b5
3Rjl3F5GA8TFjZ1obbyknQisRND1Fuo3QcTryLEzRxWUG4SBKJsdbef0mw9YazUDU9qTFmuizK/T
xFOy377zFZj0oZ3132Ws78e6vEpUDL8s7b6ttwpoSx7wzoEka+iJsVQpSeSJN+fiMsRIBS0ejP2U
3Vyh6qxmyGdXx9E5c1HIqEFb9xNnTm0MPYLKbq/ctDGPBcL408EK+lTZWOArS+9vsEG+bUWotOzH
oitvxyLCY7cr8seUDHsjb1s5YWXoIGpqVRRNPKHZttkeLRSed5FQti5Oa19fVuKbNKGPKJjq2Np4
1qQ7xzqaol2cBr9PR83ax6XwV6xSTVM79RFKj64VX0dJ3doY+LVPL39/87sXxdIG9o6/n2cDyhQZ
uVp5p3/12pxKsT6hJBg1qMzuMTy7qdEHdyvcD847DQ0pwsFRKjZLxt+X8VBdw0+Mj2MknoM0Pp73
66W49k0bzVhduPuxQ2zYyVFq14ViHlIR/jrdwtrWIavjocBb+yYyOF6e17+0qPoKP/EeSYWnetSP
vrAexj7sL2Dx/MrKrXW6sjPK6MHAsgNsRbrISxH+P/YFnmtqxe6IvLq64yHG2djoV3YpGUYoppEn
pKyOUPrUb2rduPN7/3bQh4Op67DFy1vW3XyRd+cpZWoyphDnl6pr9MLdU48SwzFfmCtoTTrz/vRk
rcSJrIQXAtWtUiN3eQi3bgPMICez+nbep6XonsJxDLKAxC7FRIohydnKU/P59MfX5kGK7x6GxFwE
hb/PSvszzpQ70X91mpeMWgXmys/91O0iLAZPN7Y2SFLEz6hVNX1bYuc4Bcq+Dafut1/j4rfx+ZUN
RZdi3gXubdiJ6e4dA79wLL/D6igK9XfX+7PYaGOtC1LYd1bu53alu3DOZzwSntRi671zBROJU8ef
W61hzSpCbUHoqZPQ+5ssiTP9u22NgETAT9TX4WSC6hVImSP1O4+K+zS0dVEdbIi57fdwHmrDa0nQ
6410eaWrMspwFJWKOky7XNfqNrhK+hwf2dhOS7E7aznI0nd5FLWWo4b2vnPxcLt2knwaj6iow1I/
3cBKwi+jDGsc4+beL7tDVyCImfj9Y+Rn94lf/zKV4dhVWxTOlU1TBhqSMpp6qWe0U8Z4K/OQn8QB
ZjeduMwMe6N4vNaItA2Udm80fksjfYcBssjUe22OsHdVv7hqs3FqrrUh7QZG2KHO0kEGiLX5+D85
+7LmOHmt619EFRqYboEe3d127MR2ckPFGSSBEDOS+PXv8rk6n78nT6rOXSpl025A0t5rr8GY7WES
62sSR78Aprz9+zP501v1YQ/omjQNQ1bNu5XKNk8DxLsMjof7/+3qH7YAkfom5AGDGQwEunnXjOKm
EzY///vV/7DBfLTE44DaGImHeYeoTYMY8QqctBmRzDLlf5NB/en2fNgE1GhJh9n0vKvgevClVyMc
veJwS/5Sc73jd//QHHxkGm6RtMO8rDBaHvGCLhPc6cMIaaXp0fT8aET6IpO/iQf/8FU+0g4h/2Yb
S6NppzLS7qPQIIoo+Ks/4R/W9kf7O2YpkiEbJF0OndhFJLpxBqp1Ng2/FwK9Wu1//vsz/9PnvC+V
/yqAFztElUj8tKuIfkRY+UObyDvdD/d88k/vgqC/HCx/+pwPyztqljhgA56MRQT7iBEyxlCP2iKr
MTEIUFV/Iwf96am8//9/fZ9g69uh0gw+U9AylRn0fAU2+b95rv1hhfxHY/hfV98gPakUUsh3SU/f
lOafYHXxu+vFX6rGP/3xH5a3bGXbdUjH3EWZRGwW5eDub1W3+/dH/Yfd7yMJT5MGnMsO7VlXIVR6
58fFw4d1aVW79zHV456PPf2b1f2fnveHhV6tiM4lNb4KAht+wL3/CrzwdaWRAPqQnnr3N6XDH77U
R2ZeL6tknmN8TtACVEPc1c31bikamR5TUOn+pzv3kZ7X1NhY0o2OO4SojUhBW3FAjcOapzN9mNrq
LyPsP7xcHxl6Gbwe5jaK3iNHl3XfSsRdqyDRF+GJ/d9W4Ueanm9ZHG+jHXcEWEAOgcKPjdeXVsh7
G69vZOj+5o73h8f/kaO3yZZvHZCuXZbpIW+C/tw2YQ2VkLhPZv3bDOtfGvg/Pf8P690kPkF4b4X4
6GaVec8jkdcbUsjHeB2Rzxb+Ze38YWV+ZOtVnOuR1DE+Zh5koUVDMAepl79Uiv9hTf/DufWRp7cg
56taRgHk5D3TssG007N9IzpbwCD4Yi1U403gXiLuTpAz3xBGP+xhgIrA8yHaz5EL/8f340P5XzF8
1ALW+E4O8++YpQp2dv0TgjqvPSwC4+F/U/XTj5Z5GFlgMOCzbM+DKM/W4Eenzed/X6v/XAKQj+y9
hlAEeSKidz/ES1vwwZo8s1F1rKZ2uVs3sTyDMU4RRFrJ/b9/4j+/G+QjpY9ocB03uNjtt8rpqJgI
mbu7mGiT/mVj+NMHvC+y/zp1esS9o1fpEaEq0103DbkO/7eCkmTvy+q/Lg0ru2H2FJdeKT1sai6z
ZCr/t9vyvs3916URDqMqmQy4Le+WX6mANKkdluQvb+o/b5aItv9w9RCO/5vveOmgFohMczFj/4Aw
17+syD/d8g9lfBiBKMbalpfw59i7iN5zoz79+335T4H4/y92gvy0/+fGRHDNkiMzHEbo6S+qbfQT
3vXLeamq7LGb1ldm669LP97icfMHJ9flOJi5eWxglrRbWhnmzncdEj+XtdCMf0KMMc3rrPmbf+I/
76jkIwvQ9GSo9dIlGK2Y+lUPGnPBjWxgKJPhjETk8enf78OfPudDhaCCpuepreI9cganI2S93vyi
C5Q7R9FuVl5nVD5/Ax8o/c/d/Ye7/pH5l3hambUe9E5OzhpXEK007XddBGHVlI86InhL5QDpXiFH
MGsRONxsHl1E2POKgos4D0jV6HQfy3bfI7oW+bvTUE3kOGkVD98Ys6BmosmvZ+SPj8KOFpoSxchd
JpFXdVunypL45OD7gKBMF9lef+EQF3WfERA6unylSE+CX1EIX1JWt+HQFyuZB9fv/daTRJR+WC0i
63jWodGoVBcgoT6tz6xhcwE+QP8lShCQpfU2fh27jf9GXAEU3sk2BMkdHLrbKq/R6m7IyHSkO8OO
TJ57G4dXb7IZUlSPfE0DHWobTAeDoGH1zaakD87G1FwsedKN6gwKVnywhuvDEsrxnk4e08RGgXu/
pbJBaEXL4FjbJb7dA91dRFE7KxDkvPFccXXSMtteJYQAL4aMRerEXsfm1KVj9L7EMlZoZZ0rq4q1
RVyHCM9dwkLHfMdopk4wvloPqZnoHrTUsumjn/3oLxIKoYIgHJnZYY843m1XrfbgV30YaDaU4TqS
QqVJMYWIoJ29fpQxLcbhJ53u6s4OeeemgsM8GRlwd3CGRSrCPhvkYRr02flHONsUhtRQk9y1HU5c
OFLLJlcLDC1th5NrgXV3841v+tDQcEKW8ZJP05vAmdOO+K1hvp8a9+aCHxOpfyLO4Y0FbxB9XbeB
3lza531jCkSC7meNewXjsAWcpP7buv5ERxm7R0ufRj+e4aeUj++pnBR3rB/z2H+Zsr6U23RJ12cr
5A33/ArRyCly7VuYrRF2B4fX2Ks8UtsD1CtD/k6bL2YQNpzu1CN4vnD4quLu6DIIkV2wTjfk6vIi
ZVV3k1RUBxCwGdKzGz2eeB8xX+LdhIZZ1KhKAUKOs89w46e+9NuQ3XBrw9zi1MN3wHi26/gP5ulp
Mu6prpc4H210bkd9qTwvkpohilfvQ59eabV+HVfxpZbrLxZHGpbZfQnFYAM9roUoN5Av1IvPyzw9
RBteuWFgeYoh2c5o+dZt0XdkQr/wjL9NW3ZFcG7ReXu3hK6UAf1iWQzv59YjQ1WGu2SQr0jTPkAS
XTZI8taqwXvRrj8CW085ktd2XA1ltTy1qUD9uBc9fJ/WCNp2z46hmp6bjDwxxUrej0nuu/6RbTCy
zd7DZ19InOyR5bBzdXQxNMEgiWdfVquvWagfBSJJfO0uOkl3Ub8iZWMog7bBwOHE4mwfEHLTsu3h
sD3dJtgPyWkshQxPXVgfYWixU0t6tMQd4FZyJ6TJh5rcDWK+h1BIlJ3qdosUJwQpFqpRX7Hc8k1X
90L4lyqckHzLio18bbbkIYEuLogTJGaHhcd5j21QgvJm8O86y24K1nJhuubE3POuO84INQ8b5CBL
9bBMwX6J+5vAK6V6s0Poz84iqIJMWV2Oi74Xajwu+lcS/6CseYZM6mBUCnEOqkbEqtNqKuKRv1Al
0dHKnLWnPlNPNKWnsEfajUBbhVCEA+VjXUKpeAF8vG+QJ5QPCs80Ha2+TDaS+ULTNwQ879O1e2AL
FIf9yt5glQ2QLX2jfX/b3rM03HoWxFx8pvYjAgryNjT2fcf4jCCuB2O3I7KWn1qHo1R6iBChTUU5
TzOx42HygNMInjA2YnnHon4fL2F1TCSSRLMYWg3EYyOMQG94KZZyRe9cunhVuZjhL7cEnH/dmso8
ITIu63Mzu63aLQs1n5ca86YcVJrkYaYpf6qdy9I8sWZ5MkT5cpAdHn8z6mJWEIn76mfkx7EwsBuJ
C/zs0j2tSNN94GSBb7IaOnBIa+SWD/huE9TxMm2Sg+JMvvAWcSIFjbIOoQVSJ0MeR7g5zxmyqWUO
UQJ8xFXNkxaK+r6a85TNy2e+ruYZwcfwuCUcW2q5wU6tQ6R93+7iKVS6SDlz851V3j9UsMZlO1+B
T3SOulh/TzEUf00ToGzdOLIb53Nwpa7jRWU1Sqh1cMLsJ7eMwa4lGcqZaCPNoQ2i+TsLwAZPPFdf
YeNLRQHCdvfaGbm8q/55IdfNXCqLtGzftuYkKa6ITHAdmhPTwxKVbQWH01Nc+zW79G1Fml9xEE3L
I6lb/uREBh4K1YFm+dwH/ffJSfe9qqh5Tps5xDbR85PD3PQKQz/vdj1O/V9e9ysph6nPrtC0vTZt
FtzNCUIAd/M0RFhia5AtpZ5S6EfBxWJnTrpoX82LGfe1njPs5Qt9VjStv26V7LBsNA7Mp3mautOc
EPU0blH4QwgYUCDxSTp2Wdts+C3aiYU7REItX6EEc79UW49lZUVTbtoguTmI+a1Rjv5kdOU9niPr
joKE/qbwFL81oC3BNm4ebytyRH9UoZ35w2Y0UstxMD20PB4e4dlhnnw7DEe+ZCPWII9TU8xdDIyv
cmN4rDqXnjYpSL7yNn1RuBRWaTKibuDT9mUC76I+pzROTkM9qBK5ON9GwiezaxxT8WOXjerre8Qa
MrGBi/6YA7rspyWb6GmekOdwv8Bp2JV6xUE8eN5hffHM4GDyXN/Hrpt2AVLMPkkb2dc2Je4Ln8Lk
czeT9owJQLRXxthDP0u1hwM3PWZR4m/YMNfv8RqME6IobF0285weucDf5D34a++ByEWWpcGnyENU
4uMahN4EdxH7RxD4Asfc+mV0xNRlV/toxSgoydhlk2sbFWru9G+3De1DVE8e3uirvDPWJq8JE20R
SEkK0CxZYSNi8CkDTjB0gDJFWmjD4Jb1K5aYzWC/Sw2ScQ52GMbxplJOXLGZEVuvd5r1j3AJcUEB
9dzwtrg1DVmO2jF9HbOMv2hVhfI6IKxYQF6MbLc3A19qVSIEkSRFGgqynhqnaLRzBgUOYtQ3BIsc
HZTZfrdBpRXk2+r6hwj83yknLoG9eBFHcArbwyYd01bZhELkSS9t9VvjRUW4eqg3PQj4TibLuux8
2wOSPGlu52Xc9RRuLK22IGFlEhvEg4LlWFs0cYNDLEvbwigztWOBoLtgWouhD5D8znlEKQpewx5V
XdNvGknmEVyCilkMQYWGc6iekGu1rnnEqhh7n03az85RYVAApkIMJ1GBobvFMkIBUwWK7JLIz0ER
osTWd8ywsS8X7IKPZhSVuti6iYrMbW7ct971vkDEcBh8R8Gz+GvYiowesjRKaF1AY2T4JU1stvxa
FqQmPtkmgADDkmnOzoZaMnJQi2ChvBUrbTN1p/TSJJ86jtDeLu+7eZkudqX+ij0m9XuqaqJ3VrVB
dh4WGwUl0iVZ+GgHaeFkhpv9tQeUmKJGpGuIqLWZfUFwQL0WomEW6L5u6+/CvbdyNqFpduDtYLpc
wTNry0NDzUvYoLQonayQLd1qt0XlxFEwIsY9DkHPNCq7ZfCs86Wp+mi71iPyth7Wmrtlxz1CsXcp
wgId7rkTbte0qU9KadnYHE0Fj9/Sd0b9ggxlqY99S+rhBc/GwzsGeZJLwZQMl6LCgl+LcLAwUhPh
hAKLgCEJHi2CJxvMONe42kPum0wFpMsdu+N0TvXRQHiylIhn2/gN2Y7Jm54MNp/e17LbmT4O2nzt
IaLfW7uu0TmYLKCvKOxmXsK9Mq2P09gtQxkN0sW5ogT3kHK5fQvggKbz2m2y2kUbnX8Ly0iGZJ0o
1j+2TqoXLKyoKwc4a9+nE6s3wM92MgUsZVqarxCBmdMyL0lYpDbTfYGMv0TuofXu/BWKnCkt8KsB
/zE33PQFRBvovHs+rl+Qg4mtu4JN0dvWc/d7Ttn2Miqi52LJahjx4cGk5oiQJ58Uia8DODA0dLtB
8iH2MySzU9mvaZLua9lrWW7v9gY53g2yHDIRLHHZtU0V3jFohKMcijX8jECohDoFcF8ady7r/VAu
LkXIDK5omz1DHAmokBMWHjmLYazZzyia0dhEGK1+q1pl0RU0LPhZxwPzhz5u1+DIFdIaj4hLcJ8q
FTd9qTVVzbulPg3zpKXY3kRcV21JYzXwe2Kb6ka6NTiD67X9yDSB5YOFRHqF8UNWgGaI+g6G+Kk9
i9Ryuh9mUkU5fFTZK/YL0e4rGmv4F+t0vXXDnHz3KItMLvEwZelIxX+ZxOntJlQ/LEfkutPPI4Ii
0p0iHDFd1ul5veEI2qrcZF3sSk+WLi4ClBnVUU6tAKmNLAktvFiTt21s0ghKfTkkENZnU5OneIr0
KFmAQktAGr1ealon5G5lDd5Yp3nT77eRYHFifsizG5ursNubVQyuFFVAux1hoGnug96HKRoiXBsd
RAfqdL1hS4eXWjXAmnltaJVjBJL5m3ThOBUQjPFt56d43nCatnp6hOv7uhXNFq4C1MyQtnsmWEXK
BISuJE+CYHtRzZRVJc7SGYx+npLn97fyAcIkeK3XQduTM/C0+Pt7qUlzFOR8zicVVssRWxzIy1Jm
dV9kadOD0s0poTmUR3GTb1VEqkPjxz45JFMGloC1uHF5VPvlbdLtNJezhfVnOU8GvhgTa0HFjzWK
rnNTyyksOY6fpUxiOc4XLF02n8UCESIIkSHC8SKcSq9J6qQpOBpKdK40qx66WYbybN7NVvOkAnOy
mAyffm/jUsXAMZL+mo4VQfXpJryyOpYOJrUJBlZFmHAPx3dhsreFzd7kHD1ce2oqYZLdhvWuC16r
5AGpoPOzd+/i8EAv5sUGffSp8eBBySCo53wgNkoAn4gQ2A+M0uOTUaiS0Poiqwl7TUrEZyB+WoHo
1mygHjARb+qaBCaYco9A+rECPDQnzuRk69/3ARtXamvyutLvu7RdVhY9IzpzBIyCzPCmeazDZSII
kO7fz84lGOZw2Ud4NvP3MJhp7fLZ8qG5s24SUucO+dPZEa4hAHcd3DjELcLBrB8zsdj4alF/T58m
jc3ztM6bzQ5LCz/rcrC08heG/NoHWNmK6XPX9xUmLR6TewZbGVR5P6TibXy3rV0a3oA7jdXe8IAO
50EsXKfo1fVs69w6lvIfkxJK3xMGo4CTAyt1vHY2nhVk9ghWRbuU+XywY0ZOhGXTfB9NQ2C+U+VS
fYk1mwBtGdlq+bO349hdFtBGNOQBXmzPVUDq+ZNu2kjeoF2t2QnuQ7G+LiMdCegrS6hjiFkCVv3a
EBTk0NSO6/K2IgFcoQZNCa/Psp59f+zBHKIih2JhDXdTD6eYfMWbQZ8MipAzoy0bTpiSr/Qa9gr5
3cVIggYlHvQSthzaBE5oiFixv4BLtDh2kUQ693kLoTzD4a2o/tHQtrOfeJ8i+lWkSpOnCPOZ8HcI
AQQ9RQEHCDCPWI5vIgWlu86TpmvU2wqeeoAKig2Ns8U0JHw8kWANtzeYX8v5VPVypvdmsxM5IEjZ
PSTdbE4TxizrBT1CLL+xtYurl3CM2PwSOg8KN/bfYMFNt0xsANT6rYdfbS5jso1hPhgTtPdpMm/u
Z4AITAZSDjFQjZZVZlSki8SKJb5TlaH+rRmTXpxnlkKhAoTXmiwXeFbN3mgl0l/RvFTkM1royu1X
1NrrQ0iCNPgcTjStzkOr6/GaqajZymSVofmkYcaAJhKcRoTH5FMMzUl6rTccpTaHL6zeys6Gm4uK
dMpw2GFzD8LTXE1hqzGdDdO4y1OUcSvgFKQIoulgwEX5UUQ2NkcHhjUvYymDpjRh2ldvOu4tgA7m
wna49XKQNMuRJeJ6sEXjGdsaaFU9uYuI4us9MSHM5bdeptln11M4rqWkkfPngHUpXrskDEDIVLGs
4W4csQ2oKbb/7a7XXRc4QHvRqDFLFE2NH4j4NF5nNeJveWfANuI6INK5/4zKlIo+5zX20DPM9uoZ
FA3zvhOIEWBoXCBtM2a7MaxoXyDwZGle6gYEkfZilmr0GZAWvHjPPRYaex7r0TMgeiFOb1YkmnXh
C2zEvGalmJMIW2ISrxoSnDDsgWoG69iuh8ZhNXyNwtGue5o0mhQo5SZ3Djox1yiHxHLJUC/bOWfE
tOs51TZVXdHGLYbKFlS8uUTWBlmOweS36A7z5yT6ErKsX8J80RVZH+GNXM9tYSfY01x4MLyHL2LM
HvuXxqLUtkVb6RpjauYbYMIoDzmoKTOmYPcDjSt2lUxk9oHQ2tdgK0WT1GD7MPi9Tflq+kbsM1Q/
yQEiMzGjRNHTXO+j1qja4KwiCkhH2rUm6oBqN6O9rL3LRI6SmqldWJMhxBeb52wHuduCN/EdxEAs
Qjz1u8hlc3/UXAfAV9kwCxRJPcw85Dsuuk7o73IqOkU/Kbv10906xyE/w3xi2QAUmAFVhGmytpyr
SLEzCIls3AFWGH9WW8vSM0rUNrwh/Gma983WuRrnODyLz1W/yaEUFJzGJzJRwd58GwVpgTIsoMde
9Ypf+kC5AOkinvoTzaIGIIkidXY/sIUBapuDJdoxxkRJBsKOcDWbm/2GZQCDe8y2MXpuSS+PQkXr
UEQ0lDGkeFOjrl0Yzc8gXKCvrGogHmUrpyHee8yrq10rbIfV3i7oK0G54jYP6rjdPlWIByc7pHmn
GFkAwRh2i69Y9hnS1EWfki2U6ue8ceANDYcmN6+wROevIaQldN/VUTU/NgmagC8JIfH2JMkWkb1Y
0TifEIUGOgbkGD3yTgxnLSp7PoNmH7oYYCp8LAKc8mMWFmxa/fwM0GlbbtC1MVJKE6pqH3O9XtrU
uenE4Hw1HRW0lO09gK7xvlNeNDvtIpLtJwHvtz0OuGAq+QqnFgSTb2lYTBNKYZnbTme2TMY0XH+a
pY+bHSbC77QUzFFmtHBpNP4GENXUexQxs8shdGPmrpqx+R2lSSy5dnWQhs+uC7LkuYma7MS7BTgp
QDWxSxIBNovzTPCLwDFSFc1oVFLWrosgkXPjVgMfQMrZEcOhwOSwLWrNbVQxJjNrF8TYr8fFAUfE
nvESW5iOP6cWm+MrDDDRvOZdkkr4bKB7asreM2guZab5q1Y443cV/MAeF7iMoN7I9Go/gWPedM9h
oqJnNC3oQZycgWVmFdP0ZodWVL+RBeSqL2km1u+jgrHGbnHCtocFc6Z3/jumK3ezS2Lg0muciku1
oMy+a6I0nVAmVJ354uIWOAenraBfYit8z/Os8RWPcq1YsHxvpE+7oyJ9U0GGHkp75ED1fy/MM+x5
ZGumKod0340YoYChOuZg1uj7JZPjdcHv2txq5sHhQCz5gzUxsHsNT7lHMbYYtazVcjJ+Tm4h0sU+
UbJY9olaipEAjdYUWGg8Rs0Z2thtAOySsF9TJrdD6pfs0oZp9C1Gs7yPVuf3XAK0g+8nYGEqAdXO
2YTRAYEz2RCBqc8zO10wOYDXih+bawqF1j7G/5VzvKVlP3nIk61GYuXGwGAz9cgOtmUZUEriPnXg
F3xdOEvAPAgMfhH8oZvUmQZwvLSfTeWhqoC29RcXTp5pj5FTX21fK+fXHaKsjM3jPqt+sSVV35SL
m32QDDMaErvtA6noJZaAWfINJ++1STM2YzbURmwPe6T1LuAhOxlDYcLlB474OwhdC5Fl1Xc8zuBb
XWVtBZQGGcTWwF3a0Q2EGdmT8XckDRKWo20xX8Jlbu87PbpDmMRoqWTHW7cP6LjWOBhETwuRdpi4
cYGIVtCcud9lSRSewdGOTiFd1ZEq1h9kPGhIHKP2tR82u1c2G3a1wmXyGupeBXSYsxrDLLedAt+m
TQEIOYTzp2hu7aTnS0a7+libBVALnPuGne3YUHJULiIny4YY7r5FO7CMU3Af9U14DaEfuAD+JDtP
30GyeSNPfG7VDsdKetdSQgB41Sz7WbcxGtdo8OGekLbaI8slfko2pe6bPoaNJKVJ2TLXJDmf7XYe
E+J2Sutsh+g8A/9NEbFiNiau83Bg8O3t5jDD9rr6Bj4IGeNI25jqg+9aKNJWvDtvk5ghKFSA4zK0
aXkGk8RdJyhAwcqlj2iSo1dZC5WV2BK0LrKYk4cokGmak7VPfqgA5nAYPa/o6rzWOh8bl+boJwzS
nrJVlg3IQ09zNoYr9BO0+x6wwF8xP6i+ZbWLTvWW9g8tTPKW3QDTxLIZ5q0ca4TXuzgIrwhpM7+p
eJ9ldXjOrrc4NVMUzmg7I7aegPFTMKosoAhMbRks7vN+ERsgqR7u7XAj0ssNhzdCHUlKxbEmc/KZ
65DesVZN0Ftr4YuErCl5D8gEDmmaCHRWDWEilI+RLVdkNF1GmSTffOr7a1VjjCabNjnTwJMur1Ck
XyqQ/HYehnVnscElGY6lmMFqeM4VTafEdaUJ+QpIHk3n2CXiZ6pFXWQs9OWMruMuSMn0kKJjeZW8
g719AI8HBhGOYtqXcU3exU1A+3jewqr/0iAIcc29mVC6cAYL/CBM5Jc66NitV2kz5KOM10uVJP4k
B7NitoAj/1PFSPAUMptM+7TqMDmFTf+AcY628xHY2zvYSjuUMlM3XifUYce5bextjVn3ydaRAhqM
KSmhMK+xvbryGeT6BWfBISIuAuVQbXfBtoG7BJSXRngLa61QAXesBoSvyb5Oo3rNR2SlFK3v27sp
HZf9OrlXMYE3HAKMQbfQp6cY8uyHbRPfhV8dKGYS/t31EB0CC218Y9O1ABlh3i2Y5x3CjC9Fj/P1
Uq8aY98teJ7xMbsGnUqIxKi3DUX3SwfqUKEgBIaesGr3JNqQuAqlSj6mU3yEayVG24FGiHAofXcY
dDLuNUSwt2W1LUCVqTqTyLHfrjLBDdLY91p3jO2bt3N4XkwdYnyfhrus2eRhXFb67sqyPPi0Xm9x
klFgOi1PdR52tSnjKCQ5Ok9WTknbXVzSxc+DwnwbypzxCPg7O8JEdHyIzeZOWZAp9Gpbi2Iom586
iXDYUayYGG1K+l8Jy5Z9Bn564VNjC4PutEgWJF9ELIPqfBTBMViHPg+TjOCIDSVAMN/9Jt3ylCKn
Hip60u0l0PrPQvs0HwQQ3RwbYYWhOdBUOopHioN2H1JM0/MtkUTdAOANSFkJ605eDcywogcc3WO/
h4fp64SeWPgSdnhyPvCxVfjS61ZD4Js3i+SC7VBJRfTkAN3Fr1FY++0g4tAvt7DhLnh1OvDdfq7j
dSCYtVZOPHbJ7KorQ3oS+nuIasV6WrHfz7rETNCHSILtAEGVmwHBEsCp4Iltc+i9Dcyfk0g0P9Me
5eU3GMCufjdG6YSdT1KPR5QqMBcUsInDmCwAMFC0IwH0gkbGqSvuQUt324R4Vg5KRoU9OB+nZCZ3
qYPP3xfOgCSdvQscKvxhNZE6+sHI+lMccFH/Rno6dIhhbEakbc2YTOkf6Jr0xHLix27FG67gX7rO
w0CWXAoYvXwB1ULHhwp0ku1EIcNP7iS8Jmoc/tPEmmuVVGn9eQs9738lchHtL56tnVY5ybDKfhu+
shZVvEWCyz5bx5iWbt5ChgQLiqQSO/i+q8EfWBt9jNMsGo+mrvsGVoWAIuuiU9jUuwLZ0NN2XNHJ
tJ/kVll36LLQGvACqKzuRiF7+RWeuiP/YUFn7QOA0/r/ODuv3siRLAv/lUE/L2fpgwSm94Emfaa8
qXohpJKK3tvgr98va2YX04U2iwUajVbLpZhkRNxzv3NuHd1XfQoH5lVV4ZiUYMkslGuxnYtvJV2A
ZdxxlJIDqJFKUveNai700FCa1aXe9YwAaFDximj8qujLkJ+5V/N2tzIcQEKuNzQjLdRV98NtDHJw
y0rnfi6Z2xD7hmVV6nOr9CX9P6nJUSEUoV7yNzSsls2AyUak2beCZPadbrbtsNfYyJsnd+mYjnso
VJOCsy/GptrzDjDMJdAyZTFqXEl13X4QYNeXhyXikJl6CrVS+2IUVSlOVq0p6zPJoVp31utlKEJu
DN5WH1qUu99x+aAKapPSK8hIGJgPtrpk5lPdaaxMXh5bhfapumuXPvEk1tMD5rHrVPE4sq3uoBPJ
AX1gM8YLVdqRrviiTGxdXwkONstHclWkxsba1f347KhI0/AraJ6hIrirb7WapOE7y0j7pvQ44EcS
kUCthuJMSdsqx5p8KnlZY7eQJ7E0RUs2njM2Q38tWZn6YxTqGD/ra1T1YRWpecUCPyn6rUmDphYe
PU9DHInWkc1mNsii3yQ1o2ZZn5vcHs+tbdVW4XHOXRUOJkWUp/usH2z5bZrQdTmfi37RHpU+rsdd
Ys4CRJl+m71umD8fRztpVgIZlIb7qj0RtehWcCeWmR/qxFgmesLjMD+5jlqUja+4thpX+7KfOS2m
uXSHQ5QawvCM1SIyJKHyaO5ozzSIoa1TRgZdPovmRIuwmGeVHvZ4w3rrUozq7M5n3jqgu02fkDZu
biyRFsuLUkqCR7xEG4x63CBGTegX9Wpr+dck6YsMjnaKeTYzGcXxDefqfpaAJobNGcfM0f8EiFjt
Sjt0uzXmWbVQWCg5gSnqBuglaTKyqZCeRuemcF1E9T0YXUOzYDUy0fVBPLmjKj2a7c6YhbMwR+eR
NJOyRJXozDF/bhRIplu0lK69y7oscj4Rjd3pwcpTw3pKNB6Qx0aOuXbvqBT4PM8JoWTvJLRHywKj
WfZIXARkLI4RqJY9OMe5mZb4lCe5Y580c03bO7UZyc8s6iWZw6Loi5a2vKpGqp9XzdgfZerI7Cx0
8JO7yGrm5UWOTZLR/+1NWtxj6dBR7gfSCUpLFdPjWmAO868At3VKEnNVPxzt6lfZIdXnggZ/JDug
jkKB83L0sdm1RmqZG53BvPO7289mRmvKjcxjG+UT0Edj9NY87UFVYpdF2FatyBuY/KQhndKU7vyu
6ePF7woKYAS8FZ7sAHhhjmfJ0K0qvqmwmuSn3upG57ntEF88cyllHbbjMMwhGaVVFVa5VE/wEOp9
ViRAMm4H+BWkmrJ8LZUB3miZUd/DaqZiipQ1fjDouDMgTJb0it30XolZa1BgdX2mg1NpFIOwg9Xx
qpHsTeQySWbsaObbmfu89cYBA+MBJcwojlJ3kG2GqTVqJNVIHwJbzsCFi94oCOJFbFlsEYhjt51O
ts7FRfZ3b5sSfWLyzZ6BEfENBZToyhPJkrZkdFijylX1GTBmK0/6HC/vTcF9ZvvJAGd3UegzwNKs
U1EH8FFz5CkipZ7Sr/dp4U+M2To5dbJSXxQU9gwazlQQFJvRC77q8jdSWlT2x1S4sXqH1GkmmwKg
68UtCOK4iWk/19S3bjMH0BsVrF8nOSoyK0rX6T9GOgiIV+MWblgqrVRj/SqWWXx1rSRfn2jbof32
EhOYKd15eow1o/nK5Mz61o1dXhNVjZgv2SoqZ2fg40svUKUi96eKl7NdDXb0bZ6J1jrlNn+PR4nc
2/dJpSnSi8q1V3cmOwz9sbSnnomLeX5tFDMqznkbaS9dQbHpx1mvtF6mR6N+o1FYFae2S8zqtlYN
kW1JrehAMUpYhUvkJkbkd31aNx85E0kQkheCvXZ1m+a4r9uWGohec1NsxRBb9q2yAJf6VitmyCZ6
S3UT1BaTWvyhtEqiZTjAswjnlv1gNkL9Qou/zJBnGjvyijkfSaFTsAF5YxVradBZbUSFYa/ywXTq
tvZXYay5H6H62Z7kLlX30o2sl0yYBL4lpoLkqeAMUDYWizm5ra02vVaiR3FKGmAj4dm9TPLc68vM
0rdjvdTzQ07OZ+xReRJ2b7JvKpsEo7y4syonUbYcUHle0yWLpnBNjfR9XZelCVG1I9WzCFdQd1Ux
NOs3lq0s8m2TvzjshgSVgNBeTQ/jnKHc56ju+f+KbMsvthz6PIwsnptCLUEjwI5VUEi6kbCKST+u
vkovxg3ZNhYRMFBj/G5H7WCeeddyCo8sSz7MQmOGB+xg3PqZbeW6P3eTrHyWtwhBpET18ymwu+wg
XWsU35e51Y+jnQj2lSqlYwKKLe07Z2I1DFpz1pPAoR0zHa3FXuKgr5Gbwlqm5tFkAhSt1bxe2R3b
/nrmNlS7hovR89bxi2otZ14wCv5eaIW9eIJ6qn9k49GzIOnswrxpOjgkv+BURL+75BtUgJneeFx7
Kim/1Ms53lm1or47Rd1/YS8wtI1ZwGr6hISPeWgMcXMcF7jfoB6UpfBp3bg3AHSl4s3amn2OjahL
L08a6d6uoIwfjP+j7BF2T3yvP1g11KxaOkwiSlzBtIF66lUwOhQf9d4oiShAmLVamFutUxnOW8wk
vp1G3ZYqzgSWv9Bco+l6Xh80M0hTt//KjpNlGxRkE7DOVvSPZGFgI0jo3NvZdhyQ4n0Cvtzi2DHd
hbCjGWtDEMejooflPK8d0zNkdyRdZ6r3WqzI964yOQZI2VKLUYKvyQ1rfBEfai1ha5s1vRQBlEI2
crCiQc/9IqrlRoEVdPxSyeHkmC88nV1KJrsMuiTr1q+JyM070s+TTzteENq8FiNf6WsYuIa3kV6p
c82VZEzfwsQ1/KHjBLHGCKC4e5xyV7UPEcI77bK1VPwu68UECeMY9gPeT1qQtSGTimGOrbM2yxdl
YV/yFLeOeunFdtpHp6Xp2+Z5afGHOpyWDXcOtRI1eaFopetLv3tA6s48i82Ylr0ZcRCuPFjyEV/m
rI5164bVYtrJl94aJT6sWqu1tCWGjeUZbSUGeIsY9SgmRQs6I8knGfwHofgurWvhbCHkC58tYgWG
1QX8Sszs7nZoHyuDMUGWHMe7QSpqWCYpLetesUKm5MDXc9SBR1Ka21k2X9XFGTY0ZsZ7NbfdI7ru
9GWOdPe2mFUt99R1QsXJ1TyMG1vbtK0ud4BA1d1akJI79bDvqtBUL1Ncy88ciag70OaAVVNOI4DK
nd0Nlq/0wDJpVtK2r5vRYApHc9Vva3OHGNU840JvHqapnIIkHsWx5WRjeAXUBEov4kcxLzNaeNo9
g1eNTBGae+YJ2uXOmJroyVzjeOOoWgUObEpvomrxhs5C7ajN5LAKDhta3NTPheq2L7GSL15rxlpD
f62W4LoGOmlt5H4xaYq/OOhqwkpsv4/yDiZ6Oa+YajxK4jWIEPxuzXFZHltoTjIf02j3H93qFE1U
GcUOhM1kEnIcxYbXdq0F3elmrCx/bnP5Effwe8aTq1Ht33xQNgfvsq76Ihw28Q5X387d6M9qqNu+
GepbDume6WHI3ObB5EdH/ejssPWF5rfGZ0kiePsvXscfGKZ+zo22CmNa6IkUYRS/qg53bHKc4Pj+
/I/8AwOj5vzkI6uZ7uFGqRAbjYUxtAFOGRFapzCeDDf2EppyL7Cu2t7R2jHkmJd7TYXXeCaysvYE
OPJuyEG+qKD++jVdjUS/d+F/MqAxJ4IJ6hInoDt3er8pBsdMbmt2dHRXnZrLQ5BerR3R8OQJT0Ms
Rh+kIXF9msD1+BdX5g9cTj/nUsfLOiyp0okNNSWzo9PEXs4iAvbmAGXuIEttZ//n78EfvcE/Wda6
tpe9aRj2ZkXUEw/EaGZloJVgCrs8rWmf/vmv+QNnnPOTe40me+uWs25taCjokEJaFbZ0Nv+ff8RP
BtSms6aeREprM4kSYkFDCohLTzR/NWTgjy7ST6azoY3bsokj8ovQJDwcMvvIzS4Ezv5VXtwfXJ6f
U6oHzJ+gjra1ccw2xAMKW42t+i9upj/64T8tJdFCb9Wi2N/EgAKe002skAmS7f/rnf05nFrPGwNu
l2ujr6XtiQF5tF/rhz//4b9vCNd+zqa2O62ccf1z2ySoth99lV4PZ7YkgpWuAd6XZsQ0jmY1WM3l
z3/lH12tn57/xIkRy5gLtUEwtl7MtusvmUbL9c9/unZ9rn5neRHXX/tv67rIpGFPMjY3Yxa1IuzV
1q195mBZ+YddVpyMotaJB+DHptdvaNyt2RetX9UosPXMiI+JmTXxo8nLSgO6kbMS//Nt/M/fjE/s
/+sffPytbmSXxnRzf/vhfz3WJf/84/o9//s1P33J9rO+vJWf/c9f9Jvv4ef+6/cGb8Pbbz4IqyEd
5N342cn7z34shh8/P/6sr1/5f/3k3z5//JRH2Xz++svbR5lWAbpFl34bfvnXp/Yfv/6CPfm6bf3n
v/+Gf336+if8+sv57SORb3+77d4+Pvvkd771860ffv3F0f/uAFzaHG90nLyMOvrlb/Pn9TPC/Luq
obCoJvqHo+ncMlVNTfTrL7r9d8cWwqWR6bgk6hrcBn09/viU9nf6oLqL/wdJ3jEwgP/PK7z9543y
z7eFa/Kvj/9WjeUtFp2h//UXi1FCv7mjoFo11bY1WydPVdCvtX7aTJE+wNfztccCWBDtHHVxWFRL
HhB7mNyLZL4h523N8+RYWg0tKmu+sx0ZHxLSPBDQ9gayqD816hZwSB5cQgt6pTIuIo+3hauZMJCL
GcA8y8CUFU2wsmg2UEYJ+vmoHueuUI+dTIxNN10rDswiHv2mArCHpqbGVh7OazqHorc8WwBeznnm
+IzJeXcdW7nPLM3X0+eieGVaZH1PUBSuBFEgDKxVHfZRaZ2ceSxOiaXnHIGLx9Fd9lFUpbHHLA5/
XVwmB1AQ71a9Lry4V6NbCCDdB2cxKA8SjsKRoz8MOQdxR0MjVZz8q/VNdYFkHaDslzNniOqLq5TH
1szsc5qv5s7UCjpC+nOU7Pp+IQzIEt/09S1XTPqA9PU5J7PyLJ1fLD2l1j62DdxBffFWXTloGeXf
176mBHYCc8TWNFfyWTTLuTUxzNOlGE+jreEb2zozYGAs9WeFgpv++U5lJ8NDrKNVGjEQ7KkuLbmj
Yl1Cd1YPqP4CHvcQ95bctlV2igE5fWaGTr6hZZUfxeW2as+QR9r9kpMnlU9km0RWZe/h5557qtaN
iY/MiROWUQ3nCWpDvi+5UYPR7AiGJFExuVLEuD3VbRejX4Dy3ybpGG9EEt+CYoGKmvn3ZTESHzBN
+nEl64AUnU1m5PUmT7tXo2xeY9oleIC9tK/fq7j6ksxNHEYFlpse0SDQ0ODPQsAacLwiN3ndNSSl
vHNZbkhAM5+0gZ6s5NgN0+wNxlgflbgZOZJJDkKFmV7KKxaQDjFpsdebUBfrS6Wq2rHKmv6RRfss
iqU5VIN4IaHKebDb6M5xkjtRz+KojIq2X2ydaHJIx5upSDcOpL9X0tEKULcFcYgiVPrqYdZX/FoA
XrsxbgNCwAofytu5xK1WBqpE5V6khio4Hhqb7mqCdhhSc5RhCml3yafxgYO8hjqvfWkZy3EbZ/Ti
KblOiW3j0nTBlWfNcC6VjF/UwFWd/CCh6j2NxouPpbHfJhMtUZmsT1KIU51OeWD1fXNxVnEfYy09
KWZFu3QqDWzqUt8Bv9OkyhvVJ/u6u6HHdAsn4JPy3JyUMXRQVg+dquiHzFnHnZ0ppF645XmoNLEH
zD9HlkwfrrNuPdqR21bgqgRu1s5JY9Dhz7WbNgX/r5Y3S7WjnbVMqpfWanoCw9U81bR82Nwc1Jch
vHq07rqV6cXdoswekY1GCAKBDljZV7kTdNZcBASigzCEfg7pELtHB32DBhh6pM1zfjHSE+rOhAFY
qzZWkkYXp7AOqtu0Gzxv85alGN9vnVf7RVUn+GegklnUx36FKckmRhlP5phizC5CLnEPCF1CL5bT
JtUW7dbu485XKwNyvbBLz4yH/CI5Zu+Sq8dTjQuv0Kpzvo7f2ljG+ySaaZ333YsOcE+/5YabgVxh
kjnbXc7ifMjb90Kvsk2TnTJ8eoGA/N+N3Tr69iwiz9ZiucUwEJZ6cyj2nV3Zp5VhpDwW7q0FuedV
ndWdjEoMPl3VGy7pyYSq8ZNM87UauTdNIzKgJWluznXZGe0dE7vwa3Z4x+18OoEp3KF5XGpTKTwG
VYe1pt9N7AbGwJWY68ua6IMvRHLWBMK5k9rvGkbg1YrSAKrQ9gzy1hDIWE2zOdXvazsNu9rQT0Tx
LD4tEbFtIDDPdAXRdgXjsDLzdhaGcZsUxoNmjOl+yBJjJ4z53hnm/qy2WRwkYDcBXipxcYfJaxpp
3XRdwbKlBWZuMvpSRdD78V8//tU3sQnR7/TfZVzqu+xa5DdddkOvjUrecM4oGykoozY/Ry0OMctl
rnRT+0YxmDsxZWc9TtwHMikx8nmmKKyXNtbzcIA7uuqqiZ8mMIPjddfS1plBcBGMH/n28cmMTZz+
uCwWYuwvtU5SBv6ZDBvTplTXmXU9njclWX2HWLhiW1TypKX2in5R9gH9oNRfDL3aGKO8GIse6l39
ma69uamJf1qiVMd3cJ1y36p+VnXDRhWgQ1bRHiWmfodRQSyerM1mXR2gDB32AfSISFX3i7bKsIrL
B/jyk4bJUhI/KSrzOMgp8RXHPUxQMvZ9ryErT488Qgozf4slGNz6YDS1htmwsgIVCS/VdCVYmWfN
vSRYReJnXH9QRVES9JqcN4nUaa30r0qtS77LmH3FelEkjItWXybNjnfA4zd1h/ykL7bfWvm7afe1
n2Vm7kXyGw16E3XpRHbFC0niT2r81stNqZnntZI3XbJAcZHUOBb2N/JSPLUTU6CM+S2dVcObrnxj
jXHcxh81JWQJlahbS9S8WqNDE9fo0zCrlnQ7NGaD8L+0npGA+tvmjTKNX3PuPURUs+Hw03guR7lr
BlJ01UNf+2wItJ5NriphBfP11EDpxUqDwVk9TrN4A7WBy8OO5fWViuDSWAcWvcabr1UNnp5oS1P5
vR6k3JAWhAQjGGpROaILRGU9L4r6KCWdinyxN6zordeuNtyWI26Va9hSna+xz1ZeQE245BjQHuT8
X96vJpOIerO5qFoTY2umKUbfbUTV0h9pGmJLrOwfmtQ7UpW7SU39qHTaUzyZ2yUH08GRPoRq+bGY
0aMGs+9j2E+YQGMdHaO+GE3uBi6N+RDZbcBdbpBPwDRbL02TbR0XLehOFoNMG5h5Wm5f8oeh0dUv
gyIWL84IEjHVS504tH1sMjtyQH33flKTY6K6j9VqfE2BRL1Sv6790YOpLz2LaLxunNG9W5L2wUwe
r7nQHuDGc2I0SHbaeKtl8z7po2uSwgqjLONwNIFC1clYGTnRvyQFuSFzSed5dj3Z6kRPzGloJMuL
6s7Nhih3rFxAjHY6zbskux3LRcFU1kVn00CblXHgdPqTvsrizLM6eYoDF6vG5JaQhOXbYn2cypn5
mZHt54PYVXqAGwyTnmix3aHtzzjglyz1e2s4KU25mwTjaiZLMPU9gsmqtCMu1WC2XdNfVQSrlQcW
AzRdqjny47X5Yi06c77KXsHRFeOBlTLUy8of7TSoigjaq3qe34Vic48OfRJqVn5EJH83DP3VIVp4
BglXNf0D+fn6Ih2PgcnP2fWCMJV5OfTaGxiuvVU5X1YFvsYo0l5pIcdbongfrGSghTv8QHOf08F8
VGdMI+kHHlyvaPUi1PDW0ccfj1picTLMr20d+V1mLuCW6qgBkyBAU8aWO3XMD5NrLz4tds3P6By6
MSq7XQcKSRNJMbxYGAq265IxaknuOge0c6Fr1bpwjkpa35Z0OfFiAfrOOjNqM7DMpdcsbzSMZyax
3uDLMjwcpzdLjrANicIbO5u4sZKdbSYvnJDuiCmu3OZNlA5NkxVErp7KwMW6n5QQ+Y2wOLxRJJDC
0VXrqxgzVPLSvgNk/AITxpMubA5yWnWxuSsb59qGUUsLGgoribjq6MW37uqVjRr96+Kue0ttokNe
lMfF5MChqY5J+ze2vL51/S7p3JOCO9rToWe9VokdgLfX1NJBouZlR9C1vZc4dVIrgvrBakuemAjz
Kv9ceuM6XuM1mSLnTAMV8qOowqHM3KAFw/EkLs7A/pF3l8kXMuZrT87ITeVYCE+zvueq0QWmDp3o
RPY94jpuDYGxLknb42ROdM9yn8Yd53/8Ip772rjE5cSMm75OxZx3pICZ5yo3tk6x4JhdXW0zqJbk
Qg572msc4UoWhEK5SUCcGMw1htpY6IGo6xn+tT3PPaw40uhLH5FR0fLb27X+1nNw2tYtZzgCVO+0
JJt4iUCWUQkyrxrvdqE+MBiaJYHwnsB9t2bkDkshCCDIqoq/onhy51JgQHJfNULSAHst01eU4SGn
QeAX/ZIdOpoOJKUxgaJ1NiPm+0AmZRUUkcT/uxKeItt3N6WXVszTOVHK1Ec7Z4sVlb/qdBUh4Qrx
xuzJye+vVdXcOxvCHW6VXi22/VI8abRMj64hQ6OunE3jN5zWNrR8Fky5tOxXVqZQGN1zr5dfq1U9
J/hTvAjjX9tEmwTIfXLER9Ub4mlZMDhnEgNsW8tjIkoa8BJfd0/j4eFsqcsZYXt+Mhf2nNig20dz
+YR58sWya/inVCUhJG6+UewfWixvLzYbwzwo4dCQRzLGZBVWgjeFaCX9XMEc2pH2HROlyvBnXD6S
qrkZmM5gSLhK2Y9xuFhii9XP3bh9/K1Zs2tunhUF1kBsATk4yf1oTkSz8Oev5RCskHsH3KkhhDp1
Ub9SeiHaejhgRjrKChFJad1us7gInHFaoElnPSD4qNysFgfNtkhkwAjtF1lPjb9My36Wee9jG+s8
NNrd2HZEA2Hl3TZck8F0aCEtLxbDoogzIbsCL5ABsNqysV19nve6Uro7+DRt7XcynvGcmPXAaNEz
W7azn2Jln9C3Dtls6ItM5P1nyo5oPzaoOqs3jsO2NBtEueKBSsmKKsaA9kHE1m1h6phIsLS1YwQ3
0LdJt1tRTvDwLpsOAozSfh5PpalsS1pbOzPpZ5r6oCumTa0u8tXTsnegSCscu/HTNFM7WNvZa4eI
kfCLwzQlq/KTFT/YPGczoVKgExOyN0vJj8fseu9PCf42F5Ig65Z2Y5f9vh1JosOmbgVOk9XbeMky
P17m791Yz2gok1eso7Fx0/p77Ja0PWPnjQOBQYoN3iMI+Grn5Dk9mvSsA86a7RO3QBqsiaB7dTLF
uN4udfScOdFLQn/yIYOfCPtE/ewyYhstUrMwQjohMR1TSMCDBs4buUFTCH3PiRkHFE67w1gXl75p
zNtqOCzknt8WzEU9oNy+53g+dJnVZ0C3LQ4cbdNr4slMlfVMysY9YSLlDoTEj+VeTs3JirM1cIr2
hI8pdBRh0mKS4wEfGEkgut7si3S1w6mxnqXgSQBACKltn0Yg6S/xZYRKOclcPPf27GyZKcV3Fnqo
To08rpn5vaquBGJvaqfJLJ4np8tvoyK9ESTlcQyoyT4S6ncidbBGqX0WGtPsHMqJ9mVhKecWEMvp
tmmWrGHvYAUADWSLPxV4Fg9toy038P2gO66Xz1N028r2Qc2NjWTs7A67N6z6SnWAmzEksh4rL66A
gBZ1wVtCJlRTKcW2uBbx/cBTq4taPi0dHckceyih/B/lGN9GkVBuAEy/q+qy+tfIbi/D2bZt49wK
gagUXyNz3ufslyfPOIafVQBAnyA1TJy18QGrlj2sjXq+ZsF5zBfWtz0ixGHpx6e20OuLwDJCRIR7
32QZtTwNmVdpNDsUhU1Usn1pLn0tLUuss6rSPl7UKlBS81s9a9kuUVoY4dHYKyYVR2qjPaQ1uUZ6
bEZ+j60JmIYRlUpmbiBdWKiZLuVjGfAA/4Zd65jxsVLai6tQ4pZOm99Vk/Vc9EILSAqxtlypy7iU
y92o0VBoM3FaLOkckTE3eN31rdLXvL61Cc3RyM5pqp4EwXlnrTDuGD1yMdNV3RcF/UK3CgvjuTdN
50iV5Xr2tFA6NKZyagmf641UEpsVxKYR3ymyDxiEwS2Vtb6xtmVomqTIrDrQZKuU5lF17W1O8NSp
WomVEKa+i2vQh5oygKtec2iUGh6+NiWq31luYKvJe7Pai8Bz4k9db+y0oeT0T/eYUPGBcoVpmN7S
uIm36mq26YzPcmlyj/SIzs+17OusdC+ckZ4cPXV9yrgGMz17nErMYpgA94Y/fmg0Nh/x3Fhh3i7k
lTEp4eBYDFuDdIVBazlMly6HPn3EKG6NFTsWIkXe7OvBeuPA6xuzbV+meow8i53c58RRJ8VdLzht
qeVbvXD8B3j9mOVgcvDrvwmL5PXBVfSXGYkvkqly6Q2oY6N5pN6Rj7IcTiLC7UaZ1aOire4m1mc3
VFfKIiYOLherwfpCoARZyIrZHTWjvCdw8KvRHOqyMTxrtLZyXj/GTNvopbqPRxlEpYK3cH6Nm8+M
eTs1pwCLfNt6abe0yL+AAVz6ziWpZjLuHApaWyiPOmF6eZXujLkOmDKEPhl9lFmyqd3CXyPjbl1s
jqTZSVO+6eC8tbPlLH5ZAMfwKW6XCRx6Ij+qVgYOwoUV4Pc9zq0JYJS5JK7UYVrpOz03ey9O+D9s
vd8Ldzl2Svmt4nyHUdW8i3M3RbJpXxMlfafgwrlLUTGzFQyYtnzDFAQtpin6MphT+h2QZRURvbnG
vJRx41d58or5rmctch5dUgbHi3QoyQSXSBn1u4LETwyFFRrQ9XWA1zmoYNjHZJ9/rxZ8gygYPmY5
im17P2v5d5bzhWtv3WGx2MPvZDCF2TtwxsRp9kj24LusxQXLMhjN6H7ANGySLP3sI5OuFGUw5Dms
25y+l6KkuDeo3nMYnqTfxMnIDUqGzJs12j55ivkmy9tz0+8UoV2ugWdPi2neqKOMbywI9rBrKFo6
AO+JqHIoM5V0GK6h2QJJo8cGigqbLLiJvHjuX5OYpyYq31wVjQsj5h1sPUZWLpaM3cOS1LdOzJcS
5eVgq8PEw8HsMhUw1BXa3VhHu6G7+upWSHK3uEqWXUaAgpod8Y5poYPEiYiQ1Tcj+Rwa8Pc9Jady
J+Om2nEqRs4omv6G8EbXb1LQGyyhWB/yRtu3Nac4y+qiUOJ2ONYswlqGO921Wc2TsahPysC/cAK+
cbuLQy+1wZcdzp2Ri8fjzunZNNJDOml5QPi5cbzaCQmrAfXkqJwEQA7RDkJcDdrGqjj55a2v12IF
SXSTh1m6HbzPNRhwrs+2nS+nvCRXRMvHgWwJJwpSd9GfJhIl/Bk31V7mxUPbLcVRGQggWCpxNUZ0
l6i4BuM5duBm8eegjxF2towigpShsOhnghgrTFON+0DyzsqQyHKfTNkQmpO5+qMs5L6T4tGpDAqo
ZOCxWZG3WsznkO6TeuZ3tUivGIUVrZjDFm/7FojWx/E+3w5JLX2ZZ2TvN8p3dn6MrjXBTRCh+4Zs
C0606bhp4zo+pCCXlEkxDYaVhCZDW8URYyv43GpskzrVNm5VNsRtYTWgUX+b6Xp96JDkp3YYTkua
fm1W3bxxycfjXRqJ5Jnci1M9cCnOy6rOu87S9nNhrptCfh9nJo23/dh7I3EIIZ6naWNjGixqbFya
+bUjOdwHVtsYRFaRBHexZ7O9c4yr69mdAqYbD6FGUIXRKukRRDyC2MtL7r+MGh43TthShrQ1Yn9R
0BDgPBOKPOPdFPJBnxNE9JoM0/8m6rx6G1fSLfqLCiCLLIZXkcqSLTl2+4VwJ+bMYvr1s3Tuwx1g
BjiDmW5bIqu+sPfaGWuvk5bxFWOBe2md7oa0bGHGvVF2Ux/a1pHbbEDFilPm3i7OglPFaM4+uAoA
jc0vQ6pj3rwpn8uwQ/nHXSrOCTyk+ySyrevhO+tJtI9xtGxMJIaEZ8FbttCb11geaAsZpmSC4c1s
7Pwy/cHI/NzEMZifJPlWHpIq3zWP2GMl9YRkSOfxhG2qkSPE0JBWOv2zTBmUN0xhW+9WFEivDLzb
u/Gsl0lt/VRQh2SxOnSd86w60+Rgqm9N/paQKYTITmAoEzYcIGC3fUnXA4w7WFRQV6sILcljntrR
e+6uuDVUc5BQR0Kbf+1orPq8HjcZjKCpMaGVTv4B4hOby5WjKjN2qk+eoLOnfH2gumr70/BYp9sQ
Zfibim+j+gRSu268ma7MUCwBM+AWwDcjAjEDzFoFrU/eQkwjnNMtLby0S6tIqkjpNwGwwQX6gkDL
H18a/1oU8fcS2AwwlFV+WIM+dbk+V/ngo69LJcCG7pr0TDpdb1DnIssOTKSRpmv2caCEEQmnszqA
v8w3FoDIjZEK++wz9OJ4+bl40ngrrfLDqlktyqr51s2PJDPscx6Z1BZDdULk+57NYjmxuTyuVicx
vOMrjBk0HetmArEo1XPEcHdrD8jAi+li918F9JzOrYNiYSsHGufVk3ezuE/1uklW8ivKMhJhjf2T
MQFj8zxqjEtjNL+4jzDeVjZ9LwTEum1gDNXGu63VE2C//shrvYNsSL44OzcKLWNk1BSzjL2krXlO
0djuIR+hiwU1+aIeJ1WhmCbWOT1WX3hmKNcu3xmdmE8GAISAIn1PDF++hwyInbrqbjgA0qBolcGq
yfrZ16o7ANbyUeo30W2w25V4GpJvpznb+jQOm05DvxmZA1xSMEcGqvlDP0U3SSV7WCIVpoOH801o
0KIUNbd10ay3pyft2vUL7R8ckSnFMZL5Fz/T+47O8aRm8W35VfUmsYFBiJmOBieLU3fFc1ExrSmS
apd1kt9Nr/leGrgm2zrhTsaaegD0Q+KbKsBKW/myS1Mc+VXD7zQCgSAkrKVYHvp6O+upDGagrTxX
E7y8bDa3HcXoKer44EGa7qFH1SHMhPSZT5xfe5fNmf6LYXhjWY8F0Vw5t6Em62QcmylwejXvqxVH
iT135oNQAiPFexxEkgqaTF92VFpe7BsRnevNn9zkeagZpNlz9pTE5c1pWTKni8Ny+l+aae7WmFYg
nSIM0Jiz0bkI6jLcOLg1+utgEYvQWKPcqwEzGFgQxodZvT6zZYr5gWS3nxsEnP0K207ru2YPdB1c
54PRuOQJmjRaz0PjWcl3jN8wTMs3wkrmPYFkLFatwWYO2e/jjLcCpWe0MxmnOWm2fppRwlN8AXpm
QdhDu4mDENJVlInQgZl16DLr0pmkk4/uQOZJPTWHnmN/FeIHXXD/g1oV96V+GrhBngnEADdjYaGB
4AbCbyjD/2BTiiv6MXPec1mN3xK8f8kOMhSV7x9BacpjmvlQfdGVPEOwXoOKhdBzBBE4cpqTbVxt
1y622nPfbARWG1l5bxhSn0yho1CDPaJ5ZjUEzZ5tcvLitNmfHONXkHuusXH0bxH36bEpzQHPJAPl
2Y2tDfLdcUOa1R9EVffH8QLTaKIt4r+bWQEgHgksTRVaV7vYYxyfu84lKtSPEhPqOuUk7MVqmxnL
l2vb79KEGO3p5KtmMIjX5kix8C/1Wr2rnGtf12AXYfjvWhOkuTQirjiuU/RnI8sabKgdHj11nDoC
V8wL9FkFlY01pweiA+HeQKmwBngnAdsZUKR73tbMb66tW31IHkFGxpSviUQary2irR/lYvJAZTQY
QOKbkn4IpxWAAgvTwljfHVn99ITfUPGa7zbCiMhwcMCb9WcMkmxDd3rU7XxfQHAFNfyr8M3MHUVN
amxi0/aOaRxvF0zje4FTI2vRTUzuxKr1tz2AFEodwjqn1dSfVvNRIR79gfPJO7YTlpL//hGn13u9
gNp2sXZcxh7AaG1VCHQEyudRDh9R1iUncBouBh8/4+5nZepByAUkfEryhSGhgQC2OZcmwpVkbv9V
oJgC8IEZkD17uvdDMeIC5FjqmMUmax5/DIP74pe9f6t8VnCtRfXV5OFk0RX1UFk3EE6nAyVnf4EI
5p4rSihfDkwMKFxyBVVXLMW/iDr4Jqz2YpACs838aMbem3y66TNtnYnPln2qLad3yKUbEbV4FGpC
zJwIelaaNSeR4UCEJD879bzlkcJ4Pwj1wtKHzwzseVPC7qHHsjGCpgFTfvurbadtSqvpzSoJncb+
N2VyF/ttdFgFbQ4hFj63fKJ/pvG5bdZ7JtPqmem+ekUUYPHynr0qt/cKVTnrMftaYjYOmsmeQmHa
7aE2+wORtjbwCHaENtnNuzT28w1/lLzly8IXm/2xVOHCImSrXnWdPDkwTXG0q/XYmEl/zEtOralE
0mPhG3sn+tBjYaevnqAnRANg3YV3MDWrtLTsupe6Wz40jJMRAceB9qMEajxgzl7fWnoGPGXQBNSC
Rb1gfy3WYj5jiDlCG4qvWY1vtxOwH0k/C3K3dC4lgGH8PLtJFRngHyCLq/9GQh3uFmP9YcVtdQDe
K274tO5G6T+R1OSeiIQoNmWf3Zu5Ll6rUoYLxi63H8NGPTapeM4XgqRvyUQZNVFk7AcobQiCxRnu
LPIhwikzCeI7hTmZVgbKMe+Kt7bYUWKXu3ZoHpTqgrkLrBlHp8XeYdQT1COdUB1n4QJh8NLBGuN3
+M1vEQcgvuVVV/k5h7galrNPKCW4NYA3Hpi1qDjVEy3JYL64rvN3Er51TprxrwIXCbVUh2DNnmKp
rIMo1ku9jOnenVt9bjVmGnO55PPw1yz1+J5iNBZVHIX1DIMy700Yj/ALHh8k3vFAtgXZtKpabh0M
j33Z1kW4Sy3Z3yXOuzDx/eHg5ANsgdWo9p6mRu+mxnr/7x87UvtYHnmYU4RnXeU0qmsyJ0HMyPmw
MhdyvD4C1FnsxwhXrNW696LnK52avVGMpCswlDp2VaFPym/Onk4/o/UhXsNvdB459IB2rN7F89P7
tEy0CpQGbV0i+wJyscvt9astIwNxDwqVGKUUe6X1l9+ofremDgOllRMdaYve54nQZzl0YZW/x1q7
f2QsCMjtUvHiMUfYa9rKqiXi3R3aaV/m0trGNVzyyVOMpDGdb5uKNSeDUT8YddluFdNFNmzM8qQv
rlEOKSHrzP7ct159wQHPs29iZudvMiq19yKxi+JhjyfRfZJLbW68iC3LCJ+OyxtSkgmkk9EVj5rR
AE6vesVFKjTGKiBWwPzqDVLf6eTbHgN6UFF56sqtKYZqOzdpC4ayuUELqJ4qN/6F54S+sDdWrg9t
bUGrT4GuaBOTaZwfng90GH06BHR7xsn1KCkbgjCtSshnkj7MZ3czyM67jw5zhiZOYK7W8m+xzOWT
o+yz6/b2ftS6uea6PmI3+dY/tDE0x5IehKX+BZjjHwjJOJPTmeKIaImhyH9FbXyfZEqOFUuh05Q2
d28yS5x+icmPxODHcNSpBFwReNBYtpUajE00ZPOTz4ODDYFRgNa59wkF58ncurPV3Jyxx87jusYz
hqG6q8ExDq7allArzo4yk5fcdl8fl0Ma5dEXdtbtpFV+KUmEasGhntPJGILeFcXFKqtub6po3rMq
vaU5oKn//48oj391o84PxcIBwuhj4XUGl+OW/GC2OeebMgJEas4xvaeJrknYDwdb/GbDLn6akUhA
AVokU8WMEhqy1h6WEtLINflTVZazqeJ+vMFq2HqouO/lVL3hmXxvU6M9W9Bv7ytq+JW9wQaT6Hhr
GnYlvkRsKllxeKS4X9PMOpCde7ZLdmBV5FlPvmEuT+0zQjB9HLvhpSoHBi4FG27M1niytI2OidOy
ZKxkV8xDi6w2sO7STCUnr3TqXZRU/yw5PJeoi/bQy3cKYftuLqIXqlOJoyysWHEx5viKl/qO9f9D
8MQdJ8WAP6V9HiyvCDWAv02fxd4FMw4CuZ3M9SuZ0T+nqchfY7vpL0tVPHuCqtDTMwteN5VsTEMM
q9cErcMlQTaCRykDJwdx6aGbVb4Rsb1t9lJGCNVwQQcZG3avce4VMyG9bKE4LtvRDs2CaJM6Sn+U
TCAnQHnAARXjmtj8VYD5vvJSP2y5w6aMyUHxGkyFTuSf9KDoQzhek0RyxmK1Q9Z8rAznoLpm3NJH
kuhCijNo/9viNOj2MhMnkj0cl/pnP1FzI9mgn5m8G1qzM3x39LEpvLQ+J5bBYbEKWg2CkIQHItPv
MV+8ezJarxmBAp0D2bk27JTVgiv5pdp/LkrbMw3N71Zl9qXMrXmXqi4P27qxTl23LGFcuERQqg6y
MRDyQ24xDhA6zl5BZG0GkOVXoAzlyS6t2zCl/fscsTbjKXHucUJLM+b2g3rBfGBOwQKt3rVTE2Bo
WB+oYORfy9NDEMODgH4+2/t0XttwRIhClEn71I7zeZXVa/vAHc+KXB9XxqHA2/xdSzquXpgHo1f0
ZDYbVByRGepr+YKXqmdHMF8GJ+GZzC+zlb8DggFH7I+HNfK/H5IqkpPYMM/afRq6myu7L5b35w5c
FTuULT22yWbQtwQ7QC5slegIuWGAa9vdDrXzxZX/S2NhO2dTvQVCvJfIeF+WgfFl3V5as+XLym6R
7j870yYLy1V/0W8jnsvt35xsp6FeYfHwdbWvi6Px2jKNoJPdNKMjQgjcCyii4piotr8nIlD4b3+N
oLTjvGqfy275QrMLPqzz3IPp1Ew1Uua0ImYH3Q5PMBYBFZOuffctSMZqsc9rg7SkyLTY4dzujmgQ
m7Naig8J3p1xyOi+jwU+4WEy6s+WzHJmZbkB/KxFl5ENHGmFa/DBEDBxoswDdG4N+5miUxhtFyYK
/IpjsYWZnBKfc6F9lruyDtDeFV6RPTnD9CLmqtp3NVDhQmTlZkh5wFZTftmYHqGSoDKP4cTlxDRR
P2ffaRd/ec5nm+TOZoqt8SgXWFDGSA7GI3ChXfl7o2IZQx6ph3rpKRZ1tx3sv+IxLx2xr1YUpWwO
WC0iZ+BikPc87ZFTevZtzCMoLkRv8CR5QZGkb6A7AFdHrM4UQVQd3clGLt54hqD2PVJ5DG2DwB/k
+maxyMYe0ZyJtK0Ptp882+b6o+30Hz4kvsGAxQPDswhYmLLea5HdfZ5rtIj03nyO9mQ4vD8V3bkQ
weNxp5dHODwOFW8FmHBIOmwxgjVJXolbGp7zdHmfhbgINDUyz8ZAAavcW+WESrUiksBN2cXbY7kr
LORn62stG+NgJsMro+Ffpu5/ZNiTtw47KNvnl0VQiZqwYNNQrs+REYfOA+rn2djZh2GlNZpT4xW2
BFrXxyRfOoDeIhh4ArYbsFpm4Mlu6uX0FCVX2TkANkUZ7ZN03rmr9w47yTrOQ/ecrOZxnF1GCkl8
Ghso7qh7uBp6Jpcs9bpgagwq1RzPKhsuEGbDQwmsUcGnLamXZrYvVmyY7TDdf9gFC6Z27fNQu7O5
ty21UxR2ASX67xW5xW6trL+pHF8bweMel/Vv6slwKekUQficfYDeQVN1p95JrlPqPmAz7T+EmsPB
rPrx1BYeOnQN7BSE4EWZxLro2HPQetfpBZ7xgobHFFtyMdaDqlQDdCdbn6skTMRyy5uyucSdutWm
Tg827MWj1zZhXuEh6MXE1i7x4WFS3uzWgVxDmI7fXpqii0iW3/jz8418aDElLnFGFfMxTRrB2t54
no3BuOuPIl/+smid+SMGf9Ojk2D8DqtL2WybgbtuG0pei3iQ7cQYzzab4cigyjrzHmdbncLoWDqH
G43rErBfS40Ou7SnlYev1bdh+lgcYne+TuB3QvkY70XJKV0ZJ9hpke3Z9jTPTEAJ3piOoqWGYl50
icqMNxUMZsCT0VHJnvtFcD+M2a6sWpNqMDsirH9lJBMd8oHzUDOuaWoWtwnyA/D7XIqNuNozVKPB
g8Wnh2a61khIIR98tmuC2xtMRjAZXajW1dnU0KOjEsA2dKwuNODFz16yddxi3WbYyNKE043LR9Ne
82Y5lvszZWqyG0c4mhb8L9aAhBcZU9g9tunF/A+lrdw1pfykYnpZc7ZeXJuWSD7ADrAOAde1aUx3
lwwTkltkRktNVevahxJGOyw6hjgzruRt6w3FTpy7xWz2oC/eshVvSAI7gCEJ9pt8ff1aTRXiPHxf
gdJVDSsVVrH7HEg6PJmB5AVgtYGIur0our/CSkUobH+/NObeiIe78tcTnV/Q2cl9+ZJGPYalJaaw
aZPzkDXFLsECskF7N1/iaKVxnObyUOsGvI1Sz2an3VOZuV8ZHAkYqsVtmb1TZxfLNnWsdO+0C1Tf
eqxC06tFCCPH3A9sPAMf59HJqMszPH/3xGfjB+6orQAFX7pXpb5Z0DhOqpQV7p/m6LjLue6QT5BU
cS4G9hI5OeIoFX45SAfutTWx2Lb2yvIuzTyfGs4sRoToXpZKnHxC35U9/8kSnsRWvFXl9AKjBrpG
GX8VRvbCof2eGeNb2Sw51ILHarjYzqntwJEAQesXyU93DVdZfORx89YbuClM+5V27iRg2MwwWAex
fNadcyHG94T8mR8g+uwr/bYCBuSy50ngUvhjtNHFUfLDddHVNX1DzsycJrvULU8rOBHkcwbxVJ00
NxUGhhfAGPFBmhXyo6xnDGK3R9VIwQaekXHLAtMo5vbg1ea2HloCqTJRHVanepuZL84Jf3pWmnUo
a1AV5foC4CXo8+bVdpc7cRGbIRqnUGbLi5LdZ+N0F3RpTaDhgPYE+QRJsgRiHKIjgmq7zrNTnqhf
0EsmylLCWRiZSoJGWhGQQW9fF8172bC8mWy0UWymNpgbv7TbvrqZpsqVqEOYPPrm9Mdwq9ceqXTm
qb3L5InUirzaKrxpcvbufd4iCCJ/xSpDJdDv997WJc6Ncs7DF9OZVZDrRgeqmJ4pXl9ymX7ZcP35
ttN947rntV9YpREw5M72y5xkkgEvIkeIFnzdy6F1QOfN0tzpGXa0432SudvS0hx6g/1EuR4141ek
ZOqh+1tGwJsGQXRGnB5dgz6og9ITdl7HrAeFE0JEsHp2HwVtekuBvAY5qIJwiYzsihEjuzpr9duL
jlkhGecAaK9BZ/BuI2Kumo95cI+QoJAg66Ag2GNr9xRAfYXuXlOMSlpmHOO7piqDQbFZq/JnqYHm
5fo+IqrYwOw/lOyowOOfaGf3oy0Y3hvfbGDOpq5Ok/VaTqhx04Rx7Vz4O+SlRQjOg3yuRT4ZdX+M
8zksvULsum76nm33pXMR+XU9W9WsmCsqVExdSzsGy1AUx3iJLu3AXBoaLbdfwiG7ZE8V//fRtSkd
yG3hkSTTwpCXeq1DYE9EqKQ8gwiBPmD1nB7/juAVEq33EGAIFHjyoezr03fkBFzPs/qaR/OvaxZg
AXXzkwaaexrBpE1lu5sWZBJtxjePcDVAow5uB0QRk6Zm69mlvwcucC/YMTMJ9gcQIEAJEcnOWm47
8kvjOQavMsUvOi+plyJWU1J31zK3/86NgShzsY4akVO/VMl+bvOfiKM5m5c/Y1z80naCULsHmemR
0YZUfaBcWVpxJLD0FlV5F7S5eiMmFKwl/kEUWER3+bzIBHA4zheYIDQPKBQCN8l+ZqoiJNCRjDSV
tR8GTtOiaN5RGTLQKxnC9iTbbhy/+tZz1zJSTIjWnPxmn4+I7dnrIfizMGkgoqLc4zScoKsGQ2KG
62jkGyeGeqfZTG7UwA47rcO6LYbjtCbErTTreY0GKh3xF5h1FBCydZqqKTrEAsVjHdef3ajavWnQ
msS7RruQySENU5M4Z1mXYmcbuBX8uRIB77qgygkcR+GO9KOPuucLGkBupzqjeXbMsHSSbT+DwSFI
oNqXdyXmEjasc/La+knGqXOYWqL1HORcafkQZDIU3qHDyK3lIaL1cDUiCmyB1GqrzA7MKI5WB7y+
n5hA1WUSMLMHUkx0Ryhq/whhjBWVqgkjQPg1Rx/Tw1pRS+QFSzI/y4wGS6b2HU72yYgeh0+O6s+n
0Ul9gi8Y3XI0A66I6HNankHGJIieIWcR94UYbF6h464pY9feN8D5pKBaqp+55f5JPDZ+/ntVsyrx
RsZuaAWAokFu73nv8UHGZ0/YX0CnaJItaj/QjJu26H45M+GsjSTYrOUxj9LkD2Em/8pyfCmfUY5A
q8L3FAx8qM1URxsdtVfk238aVQYQdF4eE6CyMyCK1Ygb4djcGUrxtSz+dR4Qeypzuo4Wuii6Hx8k
KMR4/L8KyD4jcQTZSUDuk6IicDkeR+Q5PD40Rwu5XvwWy2NjVpKS6o45GiG7WnatwY8Tt21oRy6r
Jc2pnjN82eUM5VoqRcgbDMOTKswM5YQW6lT6Irb+DBk6qGovBN6OB6TH1yr2eh4+GMBTYewdULtu
i4SJrAdmGQ+1zAruf1r/MYF8z0aEuLY5coNArCE6cSRXyR4PsBvaIBnHmmEKMkQZs1IS0cPx1jyC
Xkq94b96ZLb+yDubIKPmJ/cTrNoaGbrsOkpUU1/zjgdQRcjTcUrRxYl12hp1zLpcEW21ioEneeUt
vsTFPISGh5jJzNUGVwHm6gq6UqTkDfL1Rzmqn+7QrdwNykZtb27QkOfbvrk6bXtNXfOXba8EnDaM
L1iZ3hyDCLOujN+t9Svm5Z5IrNksxBYcFovJx2iJ90qeUN5OQRsbE1dyt19Z74ZQbmSgXfkXhzUQ
daGPq6v/1riw9gtXD2ScaVMulJOkdeUkcxhQ4UKvDfu0q07RW1yiD6CnslCYlyQftBKBrvfPjPy7
VZCMRdDMMR0k57Jl9XDVvx2j6++IkXaiKkg85oQHl/VjUdzsiDfznYyym01iEKoys9xO4xl7/4si
vOjQdOOZfpRDMUGl7wpjN8UPiLDIzTCHV9nRNlEBte7w2jUx2mrSX7E0VRFi/I4qY4S2llybjqjT
xXysMYmy2nhOfskmYzzNAyq8KZ+GsEOZH1oMJWvD/XYW33k2y5J1NI1nig0lNtXPsuI40rGJ19b/
S5ITxd1oP7n2cC9+TcL80xLfuKycmY4nfqMafJot1WJ4RBsirOGP4S0F1VXx5qZ2u0drDmOQpwLO
IAYd7pPNqtyfGaSGjWPqaBs19rCrmAOttfqxDKgypSRyFIQgfMdUswi2kgWNNyLctLS/SP6ZeY7i
nwZdcizm+dAat7qUR92Y6320850ml4hLmQVs1tARdZi9cfMg1+/aGFW8MYYmnW7WlOpAlsvvoeJ/
yVAESSA8RQ+pzTJN+ZbmyQ3tgmH8YymIv1VOvA/GoJzNg1e1belvj+5ecdjD6KMw0ZH/IWP1jyjH
cldPT0nXfEAZzbmEcLjHvBCRS4nlYsXTMVObZq3f/db3T9HQbNlbRCgtSE0k4gu80mP6kwV9tt7c
gZhny5+NJ19OHUprte3tQu/4lbfLNGMVXf0945OBhGgzOdeuvJF7UHP8OZxKxRpvxxQxXGQyaIwW
4gRcibzO/e6m0mcj7R2MlZ5vHQr03w5usEZjH1n8Ziec9bsrxqNRjlEoiR4ii46HUi76WL9B9eAb
NeP4UsRDoFTMnAwOwobcPtaoTnNVS6UDgyBS8oeG1z5hKkr+FNKEhxTCoL6Dy7Cu2t6yS6K9Q9bN
x4qtuVDYp6zytU2tmX06eXCPYW2WDPyVuLL4EpBFuVS57F3u4FCzAwDHM3akL0LFhmMra74Owsuy
TTawEBrbQgRoDRA8v9uJAZShnDVQp/k01/3Nx+4S5uQwEVklgzUb1mMOnRXcCh69OJ62wsmjQLrm
tppGmLU5NaqgGZz/6NWPmEyQaAlIbkRCDkps5btDrKmxzCbjM2xWzNuPpfvyuJX4to9LBJu7zu+R
8bvLGNRACE23Os9+eNqBz7ZY06Fl9X0tqmzBF4STpGbItLMAl786MBRmUuafOsquBu3usQFYTEQm
/UaDIHmuRmKkC3PhwRhy7HWo8jF/ADgj9gOaVHs06+gfUSjeK1FgUqyvRV8ar+Un25v5xjg32zrN
yuGTrTslK/tVu91DqxElf12MCHX6NjgFJrAhdw5+J56nkil4Dz0kRHEckyIQY6KRKUxeGADvc781
kQC8aYwgz7E330wzNl5Ii9GnXOV/JUAyOLcoC3plIkjKWeOjdcK1CECEsBTnYlrgoSf3earILCV2
bdyqpPwGViDxaemCHGSic6DGzFN3zrOZLwnjPEDtyH32fGAJLWyIKOmTm9LcDxqLy16n7L8ZEjPX
d3V7gJNMGFSfn9xMBH3l2q/ArzfYTPamgzi7S2oyyyQqFQv+7bZXzTHyRijBPvAHVlL5NtPZZo1t
8xClbOVGreRu6umGE6iDu6XTZHhj4zE1JnTkofPZ7oionvryataMTKzZFyhuYLLlBpcRy3aY/I+s
c7TD1u/ZWA6lxiBUJ1LuE1TfAcBk+VoKI9mSrtOTW8NBBFWqP9SOg4HE7oa7u4Ckb9tWwbGgoEUx
x/7em7YrotkNd7RzzfoXXMIUI/EAZpzBxmYWOdJKC6FBSyBnOHVt6NGV3lJZZmwOnvWgjbADobox
seHiPDO23rJ8J9rnikbWCr4OJCeRphC6dkVRv+qBerhb1e9eUEyX5CezFN/VcvpgonhooCbisIaS
0ZRzFRpiaR5LnHhvHAWzj1NLOjILG6yl0+MwMEsGZNwdZlWXuyWV2WGWb2BVbMzOaETkWs+XaYIS
OM70nSxmNonZpj/sR5tsR10INnZ8nTnyNiy9vDNgPRJCbF1xRrFKX2POtQIgROHe09igj5I4On3z
mYbS3TTrwooBs0jbcnE1jeTpG8yfnFTVLrGbd51Z7blz5/XEZKC3THWuJZFDan5smbxbRw+5l735
Ho2fUqAtjuSE+aTsDsn0x+Q+HcgqH+nIMHgRAFr6YANLmvBQIwjwS8mIxkMxyPgK/UTp/Cb4k5of
TzZDOuRdrD3eETgnB4zuuAIzalXopkd/NBhuAhWvB1FuOWicvmFe6/WvWef9NlEPEIJztiOrPemJ
iSa2NQbxtG4RsxxicVC77PIqe7jwgAAviHQ3ScqqXKDWQ5iR7ZjPXwyBu7ls85XLImO3zMqEPdOV
aUx+Eqb5xvR83vZ9escRl+8cPYElIQ9csASktmoD4ivGE7zsIOV8QsNbffZTXBzsTv4wctbPJnPp
Fu0kbpPynIuEOksVYwhxAq1+pLaxy2yDN/wRR4GnLI/cb6uKtiLN+r0keoq5uWHsEbF1x5K4NuYb
bJQTYY8vc1XchuGlXe3s9zRkb73kXm8sAxExTmHI/vyk+OsT0exKFkOgUM1hz77LPFEf0R1gaB1m
gXe7G/I9G7gOzqS9nG2s+/sJDPyOzXkMMYW5pNFO9jXRqQg0mOygVNO3zfgZSEcyYYp3I2ZC0MnM
rii3baneI79f3pgREt1j9vj8FzSqFn5VBrjWchKSvocuneRSR/VnQeoaGmM7vfuJF/r1gq4kXsXW
r0f7g+7w1Uz8IxQv48XXKD4bFgGUMOqqMa3TZ/HEpHzjuCeKfCsLc37Jvfi33z6Ro+M9jTbLNul3
pB5FCagUBdzW40XdNwJ1mIUj5wgcFJoDH9fo0Zx509KzZZvR25HFdu9Hd93Ag8fbSqNG6qhgMjMX
DDfR25uIiV+7DPAC0r3BqIx3b0RA3z22x5BCngaln6rKKwH2RNVWuPUXR3x3Zcj7UFof4qklL23t
GL9plvwXV5X96wwJGiCtW+xoxx66BGCWDKqXPUKDOiRJG8ejJ2q2rVnxOropiU/CfLEKVbBLz1k1
NWZ1HojWOtA2OJ41v1HBPnvRXwVT4lj1/fq0dGO159Zs/u8pUYt1tdAwHs2E/sFf1md49HFYVRAl
pjVuWJSWRMan3etENOw49oFWo7GttTueF0TX28zNWBd57rRTfUwKAzqj0utF4K+NODVRwhR+Gt5m
S++cuW/B6M7h7PjvIGrlRiAGCvwk7S99rN7ypr64ae7eGFcwB8fum9QFyAcfJgdo9VCbyMRQuM9b
Alhl4LK7v2TF+DdKtjOvycmYbf/UWAn1VRJdzammmulGn3TQ+AJMFMdSQr8Xi45MXVu8j8PUXmn3
qjDxB8kSuXmbMjs6sVEMJZunk8QZbD14JVmJQN587Mj7lTF95umTALXtMkZsko5mjDTac+0hum/d
aCcaU6K6qABCVZbH+DW7a2N2yekYJH1I0lElOASQPux1Wq/nvv7ZSn/6Fo84+YdnGeDEyW9pdYaR
ROn/sXdmO3Ij2xX9IjY4D685z5k1l/RC1CBxCAaHYHD8eq/UvbbvNWDYBvxiwA8tqLuhUlVmkoyz
z95rqzzKVmNpJksLe9NlRtQdR9Ago+sAOx8WgkvuQFjvxhVXbPWkX2JaNa5my1mvHga8lbpTm3JC
xMqI7C1J8j50OhSbPiUG0luTXLmWi0/ZMzi8m+l8KrPnuDLjEzgl4+R4hDSnSH5Po+feOge/YJhw
NOs5MyAl5cR0KDcRrBYN03sua1zL2KRWlcq/8QTy7PZA4oXk2Rbe9KtBjE0V7eduhacmDngq4L/c
Mz67yCzuFoLJNo9HJkyWfbC0xjeAvXRUifZne/fXKDNAvmT99eerajXSsGuyH63jlqHd/3B1/xMd
WKzE3Q5pdp5JBojLumtcCmOab/KL47uywseM0XlqCHB4bNBKQY8H8b5d1hstAgtUnr7iSWdzlCPc
THEIu6EQjUTm5Bow29X4OWqCYgUrDjs1WA4yG9F+2q8nZ9o3OPDpKKDpTed7kOvFxmrfeShne5uF
xLXhAELP8ltcrTEd2rgqp+bq18OH4yFKNWg5cazvHQcYNiYf23tcqr3nURNU4Nr9JO+2z7vK3AOO
jradHR7rthzf0juAumu7Z/7i+tL6jtxGdTYdh+kHG/3xMBT3e5ryWNvL7Mm4U6LIhFeLvnP3OXcD
ntMFmCEb7rdFFIJlutxSsZJtUnNVp6W1FlmM6iLVxVTwEEzzE38eoXzl/xTRDOHH4pGB67LbJurb
w13sY5Oqu0i91vf68d4/+pj+FoOtirV8aERfPSfR+DzXECLYFKsjnLBDDYv9MBvJq9HRkpvyu4Ws
W1LBXS5fVOAcfVez46K+uVVG9DjEkksEZgjrxu4UBAqSQe1VS6puj6B32qeSm7x2I+PWpQy0LKvo
MepPYJ4R/dH6E0mhd9awuWWr9yEjDmahG0XLlsY6i1qMI0XR3Gb0QJY5by5hb3Mcxdy48vz87Eh3
PPdd+itPadEJ2oaWtbb5HCB8LzG7yjNAao4gGelbTXDnQIC2WtX36K4vnXzD4a44W0lGdCoPyaw7
RbJ3cUOzF04oxGIxTx3NqrZICxdea11ySfLYk6m77GNPbhPm6VM58L1S9/YwmaO8OSLdYmzmUBj0
39rKFR+HpnyCbeRt2TgYu3kAqjf2ZMAlyijFmgXlbLhz6ADg1JXF+1CKYKkkLqkMF+++Mus1yJ70
06WpmaCW/h3NWEq71o/3VPviSYzykx99G4ld0NTp6nPXdH//hfTC0htHefB6OzgqpNyd3dgnbq/O
QUPjD7mwoFUpD5CW0bxlbLuNASYE8a/kbtM7q2xtE0r+4m+EOEWqX1BfcBMRR3xaA7fQNksMXij1
NaarYKrMo3BqrI2KIYweLiBZqEPPpLtLIMjLusBJQ/uLg2SoHKrra7G1vjLLbTdm05nvWpo41wvB
zQlsCEn9dieU9mBqpVsXRxcGgxImuclBj07UYM8d4ZUw2A8WURT13itgRThi2J265dTRBE5xl36w
Rw6aucX2Gf9jTVNg+RliUe+6obw2XpCv7ZJ+PLuGfce2nCxAvbNgJxVZ0SIuTUT0R+upzCqTu6WN
Om2BMYxQ33j9A2QiwV+aaIZBc2Y+Djm7GYapt30ZajCrd6sn2p81V9iKcn1QtIiweykyzJzYgUjn
hNu87zDttvXWoQVnLeSKIngMicaq70dCWPcwtJOJbfHZYSvcCTvH4pDM3E5NQDyLoWUZOKTcl7Tl
wKWZUlzgzTDte5aCBzO9zET7NqPtUNVxr1/zLG/p6vBO66kBSDmx+bdfktK1NrFOycxwW1hKAULC
LNlBGeGdFhQSeVLzt7bj8XnU0z7iLbq0JTl4jnZ5UwCGr7kOBPi1lY+RbsPLMS3t+nGCLnNKwLg9
uJkcoWIm63JWI26EmbhQcuf9RPXnXKNycoPzlsWbkXjEghT5PTOzpqPZ2U8VN5QlCZx4Cab6uyKp
sgyi2NjPBAuXiEzmGcgGKcZOvTiB/TZ0rkUsFuKNR8J8aqz56MR3e1mbl9eOTy+yeN9f0ApziGuy
2QStHpZuV4vbn//253dos4es7MvTpFuwOnmUbORMX4SFhQhOI5kuCndinHXr0QHcxGpweLB8qs5j
rSbmOdhY5CyJj9XVcYJJ5DmNPupMH2OTRU6iE9jwAVsM5p1pLLqHmWWT3ZkU6rjk2jkLF1cS8eIq
3PhtsGr0S923J1BLt6qc+h0xz2HrzCO6TsLpZs7ql9SxXlI+Lg99kbyo0hvJoSYIkLs+6+sLF7b+
MbbBZRI/dRYnp6gfb0yiOF2rYp1QFYGRbhqIJXreyc5T81R08YuCePbIIcZ95CZBRx1pdyTL+96J
YupFY7a41aX6Cukr/exk9lFNMELSijwuHfY2OolK31rz22tkeo4Twh+BV3NPloSMrf61iMK32MGc
ySvxOBMvW+RUb59Ub1RrDo/vbjfkYAtyuQb/Aio68cebymh6qOp8XoJH2COau8c/v4ydphuGMffY
+m2E2Yro4LxipAY9lTDreLDFV6EzFZsuhOggI06MA5PpFXKD3sOmbleFcp5CM/BeAq8/EeMn0eUb
GJw88m8AUzZtMuDlD9AMAOBt6mldkJ/dZaZ+Z83GQCdodSjrJa3a9qoBqZS2ZOQYDsr0vct74+jr
XSToUwRz/EBsOkfvvIRR/oy1GX8jj4XSAdjIAzK325PtCPuI2e6nT88eVtLi3Oc+Bk99lhaeuZqS
yMw/COheHxXtTvQrz42DOX9OJLtu8xvMzKensEsbMWqIZu1zaveS8sm1RfHSm75LXmxdJbcjzshp
JtIrnrJ4M6BsL7BjQyCwyxXZAmdlU5p+rOa4XsWp+sGsnd1azTQJbeczFIN79HqKAbiGDgBTu2XZ
8Yztx46PUbd3Or94zSOE5pxy159UqvxANV54o7QOQSyDXT9SVVO40/e9DnY2Or0jwxsvx0ynRG0b
OpzaCD9uZ/1EzQ1ueVZfCKWSR6jc7sr7IBBZinLlhSMDsArHlRVV49LFNrAerWqLomh9Mi+hcfJs
vCoZNydt3wsqtcsas3e9c0JF3WXsZvVDhoTmaHfJuCOwhUyF+pyTaT6PqfHMcZJTAr7Lx9hxCd+0
SbtCYFWAmtL6arSAIAMaC8+2QYiKKpxm02LDXA1Wu61D6IReMu4x5zKh9Fh0dTn6SwdSDTUNlrly
hzbE64iZ0VfGgbiRvR6py5ho+9yJ3p8PpHKAn+RBvZuMMDvBR7qGklpBDjzfnQg+tQeYABuotwoi
XJ09ctyavqIRXUVk3lK2jnHDHfckxUh/nkUHvTlkhwYlAYMY2bROoJvFDUNzTknpQRX1h+0CQsVv
SGrXOnZVWTwZ+ZOKdXZprRbmmUUfjE3hObqsei54RMsRiAhlxPz4XwOFw6SlGurRPK5GiTpPYeRu
VPpjiJq3CX6JTzCn6n+7LhjKdqpQ22BvsHyLWFVK9/F+x2b3SWoMLtS05PH/ZxIO9wC0Ju0/RMZg
Hs0B+1TUs4/Pqsi+OXoVwBp9aOvoMJWooz3Poh9WNC0BoiUnOrZrjnyYN+sgr45UJKjF3KbPvMD+
lWfDSNyoTXeDzrIVGBHyPk296aNGPo+S16TMs1OoIcHqSLDxmOUuHGbCUv7a68DKWUJbT7NAapxm
LN5WpN+Ipe4bBO9kKPXfDmpykuLktbewgNqXhd6I87N+qKh6WU2hNzxnKW+N4jO7jkoYiawEOQxU
fnycJKhPXbKMk/k4blKczVR7Tw2xdZob6Nq2135GHLwty2xr6UsrDAiws+x4IvrZIZHplxgOtu21
S+7ZOKp9PlPaP4xE+VfMNrS8umZ9aJAJ84Y/apmOy8lw7laWT6mPA+fFUilhgqyBnuIMl1JFzDYJ
CVdaUBa2wjIzt8lMoezako86x1tRl8RCSyosRY8bflSEKO2ohaDIAIbSl2Tc1lLmZG6Jo1AGZ3wy
erwZ7wLvNj3OQC6yNDigHr+INmyecIRxcJhivZXdwIDe+4fKVvB6/Os0OjjDcuMBAGy6TYglc9Yq
xwPngl0aT9a2zgnycKpAm57G+DgbxZHyr+TQYCdb6tgvd9YQ5YcmN+UWDw6ECWXs+4BsW1l2G68U
yd5zkpeUHkn8CFW5qnHrzRzFKdf0ZmA3jGyZ5yZbq5m4aTDv135zKpQ8GDUexslgG+1HdMaE2Xqa
neiUVQGtU1YpuYDU3s7nce+2BvahOSk3Ou4o46Jd+aQSQE+luIHHkw9R39wpcyLYdMXw4fWdf0sT
etM67uEL1RjUJfOReLa8HjNug02+yYqEdEISLMiPkiLL6L1yNM0UeKTxtvjJXYWv2yXJFY7ibIDX
0msV+2bKfLAsRMvBaECkFMr8qPtzIuUlzV91ivOqdcwHRZafMptu2MAR9dSavFN4mGjxlPjqwzCa
INTRPNOJ4efI2UBgajUFR7yqfWNQrfeOqI1lH3bbugeWSeMpB8B4JWs1LRp2AmBMhmBFBdi0971o
J2ur2JvBO0ILj9Ah2hBZYi8qJdXX2ZfA19LWtJunOs2fJK8cII78QhljWbfBGQrOrb87Gp1e23sT
wEdtWw6iNsg/eqniw9jEl06idTbsXohL2DgXOHSZPEbPXgqvvGi/uhwTfHjMWdvRa4SDkS0fy005
CHUCwuyyvY/sTQX7+BYpet0rmuAqhstdnHa0pGF58Uiy72vMfjjnyRIYLkDCPlYhPd5NvClTxW3E
JA8fmcQOFN3TEeCZjPB/UGqsmnQ4rWcygQtDQnjAqfCj1vGSNXW4zq3YWCaemG5tECzDKEhu9ijr
VcrWF/0729jNNDzHCTTKMrS/nAlOBtF8aJsUnVeelxJ9ktkqoIYOg2frvVflUB7mxv2NSc3aAGXF
Vxia5ntEMGrlF227d8Lx2NNx9oi89RQUJNsnmjNXxFP1LrOKXUyh4m1u9Ydv6Hjra+XtSfZMm2BE
aCyleDbbJ652axc0+FDBTy/HNO7fp87CV5dYBGCdvlvfS5rfXHOL4XTeD232DoN811oGvLm62RJN
w2EXpvOquJsHBT68FrRKw2bd4v1aOjJ5zNuJkwVbRl+vfQL8eWTcK+sx5IB5TVYafz+QqkpwdGHh
gx9wkMDhweMhOCsV0fvasb/IDevJDOPsGEX8jD5eoq5o8BKYxdGdtLNInYhgTQY2To+cAWtxcQb5
MmCBUtxZF9UQv7de4tBrKNbm/XoxWDd4Tv6zN0tj4VK2a/nqq7HtcG1mKIJNk9JwgXVIxLgQAwBW
K9RM+uddvntAIy9EgLH5zdkOwBXnkajSN8eLX800HnF4SXXrPWoLTXON/mNscH3Um9DyNpTbUmil
FbD0XEEQdp+qWJGwTIzgMN5/cVVeo6eR0G64210iVnRbv1O/aX7Ux1Dx8BatfZr8+CNtcmLcc9ds
Md28CQtsWFLEEE7a8jwY7CRp2DXWnURXiuzpojpfbXgsPU2lJvVY8Vkf0ulQKCZ8chCnsZWvRp1R
rzwl26RgsQWxBa0nNV7aINZIdmRYoB7BXcxMd0mAv75VARWSRkGX/OjQ21XYwVqFgkpG0/MWKTm1
BVoFg3ytQ3Yzn3kX6ptuEQg0X1BQ8Y0rS4k1bbTQ1IpTpBpNI2GI23Ru5CHs3B+FU6cnIGRPQe3g
ec/7J0KlXyXXjzk6irarXaYafNMmTpJ7dnpgm4IySGBMgXXDYu1e5gaY+J/fjdnxT8/G/3bZyDn7
IqdV/db/sW3knwpK/i9VkpgWtjLnv2glKbO6U/9UR/Jvf+xvjSSR+1fgOvafsg/X9RyLVqXh172R
JLL/oliE6j9iqfa9/+QfKkm8v/zIDOzIci3b8RyPP/SvlSTOX2TfTOrpHMfzI1qf/ieVJKH3zxU6
QWj6ged5QcC3EGCg9/9DbRL5sLI2TBHtuhBzWERMFYJwZi8GHfDwYGvfNXJYlCMrm076255dMViE
nOS05wLDivURHlLgw8iz2gHrBpyZZL7XCxSQa9A3+2XhWOFelG+xUT+j3y4t1m6X1KDDFwM7/des
aiaqC9etwXTOFQg+yiPx5vQJUNHCXZWw4DAlT1wxIjuk7veImLzu6Z3f5O9/lk9RHxgHpwyRUmfo
jk5xUzVOd+W+cs56zDN2OTXM2qWc1zO1gKsckMxdnXq3Yk6qc/xn7CQ/I6bhsbcb3DJFYkH14vyS
F+0t/zE7E/DQMAmJSYYfDCg4AGDlOLq9ltlHUKbGVVKMuqqlsW+tgFVk1VpPHuek0jqTt3roS4t7
a6ZO830SrgH0oWRi13bMJaFnbJp9XJAtiX8LH+XQb1sg6HEHXqXDgy+7e53rBJpw9lMTFLj52Ko0
2+nefPWJe60jh2i5E1F/9xzGXXqzp4atQAVJ3JUKHIMv9r5qcJ05LMgH+0cJggCXCRDeBtT3NI1q
M2TNyBq/C7epIAmrPV6/BMLOZj7JHh1e0zlK21lwJPgVGNFzZLQw3VEvcWpUz6kR9Cuf/CsNxQFg
bmyfmHYrjIeKnTMTvaR1fUEiON0S2yP203tk7gLgwX6YUxY+GpupoqPXa9hWhnZEzh3SIwMgySrQ
dW9FInCgOVF/MypyNoMrjKWZWiSOZPwlmP9I0VfxKRIh3MLKUnsVpP5RivrsIqvROug4IMrqJwuf
HaCDOaRIOG13GTt1+FDlLbIzbACO/TSOfbWrBC6s4WWIQe7arh1vyy6FuByZh4K9ZlpgUsusHNdj
NslNDGW8xaznR94hKXgW1wX4azXgrp4w5OMGKbd0hG8zhl7Cxv3CCzBF5EJeQN4Q8/HbrZeEfDEd
dGsCJnjKamPge5AsUfzu2Hkk/Gp32CWsNMicNpSpRqFz7JpjF4XiJiP3k2X2q0FGaOsgBYK6DtIN
HBSPz1is4MMhyEQqF1eveytyZ9iCK7vOVIMsHQtnm0x5gvn9OpixLKaaTZkYWWd34i3pS8nSktxI
cf9XiDeMKY37IzCCgp7W2Nq35tWbmLlS8uR8Qu80usF7hZzO6uZe2kP7RJJTqBF6tO5h7AayTeJi
bcOwuhMEs2MVI68W6fg9uGF4jzQDiLfHxdSjgXuyWJkx9o65MsRx0KfG7o9F1688W+OhhaPvtiCU
8GOks96FLukQD2qKIC80JcvgXsCj6vhZmyDox87BmhiPr3ENK6nsT/7oX6pavxUgMPJAOvtclqdQ
VM+mCBIUDiPe+2W6Ma1fjeutJEi0RaWAz/dmiLMkXVqE4fBE+h5LWsdkD3AFCTMdyp7KHFYEC2GV
8bG2UxenQzo8QTVcI6B8xeRKFgMK+jVPcExAHqhPc5QHrxGHjDBNiCtM6dGn5fOCQshWK6ocJjG7
hcAT9AfmzP7g2ZOgAobjSeYoA0loZeapdbTTwThSbTHhEycNXpUpBzgvYkcxhIBry6zjdRLZiSXB
Bx4jIvMF20DsAsG6CGHIOrzKNGQEMU0iSIiYnQr7UPi0pdhu6mE0qtpLBaaIuw1U9oi0TokYh/Mz
AhFdCROuPB85oZQEtuoRqzZQGOSTxdXo5/mZw+aLwFYBIeKYdri8DTkfmeQng9Wy5FIAt4SFCmg4
7rWVihC7jEZY29AuP/rU8Wg8icJtpMIfDKF6n7m0VdWWhUIMVXWX+dicky7+PWEPULT77hmzMTBw
1IPGXny1Xr6ruYfHDqlier3vK97wS5u9vUhGk5FZJEtV+7/qGOBjWhgTxB7eVlONx8Qf4vUQkE9y
DNdcOgmjft7Ueyuu47epzgJqjXv24IMTv/mlpgQGik2bOGe//mlJEZ/VFIcre8SWN2TlF7J39TvM
t6Pqvye7Dx4jbgHr2aJssb+D83M1eCcnv+OH6SDaehSpb8eweglIUbNDMljc2fO4bDVkcYNUHI20
RC6anFfK4Wo2c54tLjrtkwH7BtAxBn0Kl5fy7viGPd5wQu8i1MAwPhoYeVZCCT5JqSJXIq3nAeTC
kuc8Q7fG+1C7884lFMUiiCGP1TiCdkjmLc+R/en8lPhyFl0gWE/O/q1oQygj8JV5PusHx0z2Sc2U
q+72YTtI4On6kAar4FfxErjkBSKsvbbjfw8FcC5P33FvoTyUQX8hrqMir16nmnjFRGKuLuNz3Lc/
cwNfslvuad1d+pEv8ZSIlV+iXPo+3TsRsOi1bRqfKW9QM3ItpMFwgpPfIz9bt5F1OSIGjePjxgx3
CaEy2mSuymBlJrFB9oPDmrC4xq7xdn+LPUcd6XpeDrWL4YEHbZDm7top8m+7G9mqbUqn3c9mdp5r
uYdeyTqcugGPsaOa87UJB4V41Qdy0Vkz4NK08G0o7+Gec7+j5GF1qBB8nvVDO1vIXfbaGO9uE7Pn
UzZSnFx3SM/QN6g2hwC3mbr+kjkulJeY/mI8Zr/MZDqObfuuWIPaSEaMoI7L7QetPBmBUcRh6JzY
+MJHdPH3RxmcfaLG5qjfeah/aYIenH66fTaq4oJeIjeRbfB0ZrhgEd6e9H3qsMrfped8F9kIjMFu
V/bGqBKYp41LUpUqHOkQdwnz5JgkiOKAfay8rjYM1jhQzFByiJzf3JywrtdNAJqY2QBNnWT54Cb2
Ou1G84yJ+jonaFU2fRGF2X/EZsd9rTWOZTUhSZpwgrs+3cF3BXxZqjM1e4QmUGI68+aTFcAp2T0O
DWkop09vc3UEvUaO3vUfMYoR0klz5jNeSzQXoKmC2zDkn7q9FyKYCQJiwUKEnCJeBjvYwwD6MXOM
QbLoP6ndpsUsOeW8VysWlpt6rp/7DKadnHHlQlgyJBRBKGFV3VOkoK0VexB+xGba1Bfav1kAOF62
cZur24tx59bNa1mT6uF5KCnywyVaTkuKS7jV6OnmNfWxs7hSLWwJK2v0V4X2bnNvjTBHuJR8ivWK
Bk8OIDxmPzjDPHLN3uBIm/zmuGex5VoPypN00TOYzk5xkXe8hbI5+CHefuk6fS5jDhpEkG+BjekD
/eLA/0ZNy8MraZxsmdggMMDmlk49niOLrEzDKWhVOXefUW6YW52VW2+Mh0MS8S1UxiwPmQ8jIHB7
2mHqUB+TFGNJRM5jGpB9hwSUZJFyf8YuMttz8ylqj5oQol8JJU4soANONj2O8Sry7tDC1xIyyxm6
qfdIYVhUCPeSI3heMytwNyncV0z2KGMOpPcaQKeGkFeHOKiGLPps5v5oWRwKCNjssclPXLQDXoLq
LUL4PiDsBdkUoF3iCmYAe7RaMuJyZiMeZc07h+ZpMwXtk0tvIZUKHiyyIr6KCWCL0tfAMppzSZCV
8+jWlEOPJVCquwjxRir7NFgSQBKhTIs1J3AK1yFOSKrK5kuUUv7qXENvJrmu4QwSSYMZ+edcLMYP
EyiKbwZwd6Ni4iNT3TNEcPMovVOyoCOKvBlhKmcxhniccfKDdei+tatgKDkP1GYRkiHkhF0q/s2q
N+/OAd1b3IvmdRFA+5M8dbYDByEzxFJJ/B512Wb7YVXkh7HuUwBhuW8Ts0lPIJkiV8oqiBQRJfiA
tn9UrLJOMELesCwjYyTGmnBwtmcBQUAxBeuOOFxXTrwMi2QXLkXEMbLsYc+RB+KyoU5kFi5B43iv
XPWQRdkPosHUyoB/IEw/0xKOuokvi6vxZLblISts4niQ8lYmBFpUTnZ01b7vw3nPtuzbICJB25T9
5KTE6znujOxtyRM09gf/vEkFuhgYxZLxihuGkz2W9cj9YW0zX+BeLcuTQdVPgIEUaxeH8Vju/l8z
+e/UuNqoFrSn/uc1rjfQDR+f/6iX/P2P/E0sCfy/Igd0UIQ9mbgHD7N/FUsCZI/Qo4AVjmng+mbE
/ymrP/2tjv2XZ9mBGwYwxnwrsKJ/F0uiv9BWLJM/6QU+eqv9PxFLAuufu6UDl828z7dlR7YLLBmb
BPWu/1AMnCSJ8IHKl1tMrYQ3JefGXRI68S1R8bAvw8lfZ16Z3kpaCA7M9N0xwAjFOp3GICoLIJ9j
qS2faVfj+KO4WA993OQrERQFafM4A9Y7Gruwc5CdawEAzjK9o9DKuPkBSOXIV+mnhvW9BZmJe6d0
QDYUwBC3Y1vkhxZExg2O/XiJ6S9FtCm79jPNMmdnkXjbMPLZ8AIB/dh5G/3EokannOGm25AmBG7c
IdBGp3OJxlpBfZ1daf6aopacaMLZ7RsLsCSGPVL2xoiiDzl+UtZJDd4CCYGhSr2777CtsHG5tuEe
ChJMZ0P45bFKhu4x6yrnB62i9B5UVK7spyKtXmxipRcDw8TKsEd+XAJH7IKaIlPvPFDcB5yPLCPh
BZ4lx5CLx7c5M9NZ74YdsBSZu4zHLkkGRzTeHqG1TrmJV2ILFQakU8v2b1BYy6Kkyi/haAOPbTkf
Oa2CPpZZVrSopsR7cvsOE3FtBqvirpq3nd+8+xn3QsOd6i9/jn9zB3U/hrT7GRNKprJkhsgHBD/E
kh7m4pZj63p3fYo7hwF+NenS6Yzft/gObQm1n4/BK0AclnJdJK6QnYxbOdcETU038r5qD3HbJWFO
8o1GjosWwH1bETO9xG5yjqYIblRjevs2By1Cq5nClGf7bCkjqwWQSFSHZW52oaCnXmcVvJ0FgUp2
LcY9fDERlLwlfiUuaPYjYGSoym+DU8DxcavmzSAndJ51U2wz/AsnumaCY6M1gQ0odOOlYajh4cNW
dldrnoBs7gCXNFCGNyTuKWkSTrVPTCe9FK72t0FnD1CQg5BjrwqeI2H0m7qA0u3TRrLw2wzEgufD
SbLqKHiaS/hF44TjD4t+s6qNkAiFCGxzZw4GXwzk8yOb+/lK1wL1OaSqDoThbuCXD1U6mRfA5ghu
mcnoENvBc03clGmpira+pWiHSPLmoHNTfYiMIgeomHP4YDRj+pMRE7qCSqpF3oNVnmNBkNVQLj+S
ZGSHTshHNKUqhs4csapxbTIbKM3VZuSH2JDtxrEbwfUZ2ztfs+8zpqaqISG40WMeIzWCerE3dknv
bDXRQWfmiSYlI+ZdPGtsXHihyzNzUUzLA9gGI+3CdZwF0RO+MhNznkyObkuGovKqecOnCPAebml8
Sz0UGvSVQMBr8h3akh1pb2cmg5Pdp/576Q4RzK+5gKwsxINl1UBDOgMAicVydqq9bJUoXnxJcBH/
qCIkjrVQnt2hi3+RLhkOtUyzJ+lyLNQwZLfcs6ylKar4zQE/tBKTE2x1NPQHsxnLA2xbYk/KxajV
2pne2NmQ3rh0KM1iox4T1Z15LQaJdWVpypRCPj0V+M59DAOLqA3Tjxi8xS6IOsgQTZ+E1wI+8RZ8
Rn0QflHtMao514EYP9VmfUbSrIcGsZg5M7wz8s7rJnUF+/qS1kULhxcmGSXOdkkzSKDRerHGZFuT
K+W3mq0WaM4Q3Nsm+mvvNHG0IFrSEEsqazwyeIBYxujyOnOAXJqcC04tRqWt4Go6YMusFlEp7Cdi
f6QViCGxb5r7X/NQIdb1AxNPi5GA63zwP9DXkNMIvGaPU5tS7ETohiw0w/uyw/GqOe5E3qPWbXvu
S8ESWuUfpjUe+rItVhP8uZNXsGVNxzaFxWqijeK82tPxInAlRNmrqJX7o3ehpSwDYWW7qelib2n1
PbgKygbr93EOkmNcQd2iGlDdKvp7fpEWxEnXsk1YBXMbPWZgR/f43uZLEUmyQt7YXapwCt6wDbJN
i1Iqs7iPEi8vvXw8YRQlTU0yUSDa6Ew8OCRasB7+KnFBIiyEyYuBqnNtRlirA3H5o6dVWG77IdP+
Kqt7XkBQV9VTPtPcIUTVPUmzx1tPOLaZV0Hez88m5lYKrNMS3zOTAM7MpuRoNxRZ8wBQvoL7Exdn
1RcGABp7Ml8tCNkrGkTGbdUAPcYe36xNLjpU+gK3wqByMHq6PHmca59iX4lv2k+kc4rL5F4mYPXl
UfFJ2AWxn5G9pLOMZfKIcFezBMgXWeP2cKYIM1DUwiK8oEOiiPhvaIjJrisEiISGjEHP+sIPPqO2
tk9pYKJD8NxM5JIbo1xLOHj70rDMtVeO6aoZB+9CLwONyEUebgRS1LXvBSKjkU0RfZht8hNBy6t4
B9zuUrtpfdBpZ71y1rY38Wwnn06Qhycimh1XU2+4SHFRubes7ILLBeSLyI7G2BpUAwzODuCZ+TCo
cHqKOCZvXSvAHo/EuBndHu24Zwhtiu7s5211wPMpt4TA43cYlPa7YyBBTOXUHvkwxrso9YOLHD1/
BxtNv1DwUr7yRjQHYcfUiQXdN0ZMuGoewq87UzrqpNp4jDDkbwvV9t2icFNi6mOKXc+DEcXti35d
SkLC9qeyPf1OTbi4+VgD2U7EdvMRuHmocdGQN6lGAytbFMFkHaHc2kXo3IYJfdfmYcWgldjxI2pl
zCxSDSdy8f4xToz6ZhQt0Spddm91qpuTl4XqR6xIinYox/FC+Y2BiieoWsomY0spMvb4hCW2XzR6
wrWYNg9mYocrEIvpueaJ/hAw750rL8j2Uz0kGw5Oztd8Z5xFHC0usfbCZWla8VnAGXsyvWqC9xE3
4rHyfKwDSQKYB3c+HxCjlB+TpEdka/UkjKXZhRuw1AL4D9bDtZsS76qStnmtXC/6F/bOZDeSI83W
r1KovQvms9uiFjfmOYJMksnkxkEmM32ezHx++vuFJNSVhIYKvbiLBnpDMKVMksGIsOH853znK4eN
6IEWR7ElQ2vuvEoal0TX6bazPZzqzVh9FFg4HlyRdY+UuMwbyy0QTbphgBfosm6b3NQz+v2+VETv
oXcEzQSJzymfa05a68h0UMZ100AQjh80fWA418Qux4381MWhszP0OFx8u6cBSIYuT/DgPhXCRTWG
O7wk3AuvPwT/x44wwTkZbRD+WAE+hFHEh6gs7Mdhviuc2qof2roenqUbts+GNWAztRr94pPgWMsB
dl08BdUVJFd/DEQyvNOurXDxKpuyizBR3ReKhYZHfC6AdaKMgXzVQAEAXZ0f7iNGVnPftE/uoLKf
DTSWzUwP2hYZCzXZ6+uE51y4CFwJTXYmOP+YRfyAWsqBVcM3u9BZ0r1JisnWqe2NO+wnGD2TxPhq
kCp/bQXFA5w9aV3pJfOjoXShgNiNQZGprWL5WuNefZwC6Ge0fXT3KB1qFTJaxEC+yUPvufD7ZF9m
YiSFBXFS5db8Wrs1oyZb8X/CfnI+nFDri0dJ1VnWsjnWM9P+OanoACA6vG063/5KBsPw7rxZ9uaK
sApfwl0zIcVy7g8COApXK0YcSkSHZATotWg4nud0as3DixvS+AotK2mGZRGm6Lq5QasdLVpqvPhV
H5yYVKXcqs3wuwopb1mEMUHUhYibEasf58Jvo+MWbcE1nvmgEbSqozS0TC+kFGASY+mg9yUiBU0n
KplSYL4k4jlKLmY6aci1GfKViuzqOeNqlfEvvY4OVs9FCvagE9plE9HCytbhFbLd+nXkPTKmyg5F
FJv71ozsq0YL3HW1Pf7gdRgBpGDY9z6kuf9htzPQrc6Ux7Axq70PxuFh4MSJbO2pkECOEe164ulf
3KQkNu0BJ+A0lXvmlQPZuPZydDwBDW9bSlri0HnYzB1K3gcNW4rqo+xR+Cmau5262Ys7FNGTSNxo
5xpEY0eTBYkOKJZ/7UDLqSuhj5VpeudE2x30PAPZ1K2J9NAat84CT5MznfrswPFd4fyzgmtNmoQB
TaWxnUbKe6lgmh0oN4wf/r8oE/+DfBq2BYDq7zSHp/ciyf9xef/s/qg7/P7PftMdAvELLgvbZ7Ts
BgwJbC72v5k0UCTQD7BnMO4JXAlM+d+6g2n/gktOCpwY2Dis4A8mjeAXlAKLf0UDIa4KKf5bJg3T
Q1ao8imqyv3nv/7pO760rUDyweXbWcIy/yw7qAbIMQNLRecCfiQOsp12drbf3DL0dcc11gypD2bR
0hhZH+vYQPm3ucQ04hkjI1zX8cgQd/uH3+Htt+/+j7IrblVStvpf/2QLx4Typx8LL56PLZIseYCt
hd/Bn38sAsmCDpgaXBmo28UIoh//OOufAgdN+UDDVcd/QBF4aFh1+gT09hR0QHc8Mg6+QbtFQOEf
RkhcFUFb7UOqvGZzujURIy9HVibuKmCfU1oQWPs0U2EdDaf1T7qm93aIRL4vk/KGljFzgoqe+j78
ltCeu+5d7tagU8mN2Na0dvzqw7Yxspgc6tYaa29AWlNpeebA7C+Zsi4nk6RmplE2CUQCOPVulSPL
ExOlt6aZ5Q6ALGWTXE1WAE0amhPb2eN3jJpx1mX7jcAiUJ2GJFyWTY8CvO6iHUrq1j1ZbYHZ6afy
DgV0EnKUkeUxkDCS+dEfi+aMEfoq9QFSKHekgN5fWOCZYCLaxuNHTaRuxQqVb6SLtYaEJH6Orr30
8DwumXrJRIz6GUX+k5Yz0A861Y7AM/XCUxqbLhm2JJzpMBTqxlYImYUZ28ZYIFCLw9D8rIJoP9ix
sfcppKzEWz3Jo5syJ4oSApzKJYPdzlToAUI4yRAzJ4HeAxVwYa4IvwyArLRvvSCg3uuqGXsPzlOk
udKIJIfT2gMeLVZG6JwCB6HESnz4Q+Z7mMDXNAN1yFHAMCN86EEAJ7OzN2EV3q1uy7Ph/TATcH8w
Nd9Cj31NGyXNnzE9HF4GHODTwRyok+BjtOCKqq69n3a6Mz2tAwx+utLRaIiJdfMmrRQgFZfMlZnR
Fydxx3qQTrVzmOlu2QgHzJy8IgXxZThnLrPKABNeR8YZChQx3FZ9zsqfnsm8y3V9oqsye66KlFdg
AuzND5nK5JKG0BxGlT+PIM2b6huiUfVujzSL+AzgOvmQ84Ru8uFOyPL7F3YR/zKjb0N9S7JLMt8v
sG0QbO2hZdJCCfnCjiX9zU6S4FEVLeb8lI3BNK5UPDzXvpduW7OHXdQYwwIiC9cJJjWY2UcOvRYT
Dk4EQD7pbgPkAIyPlQDhT2+d6h4K0fmH0d14ABSzIOmttWccSRM7wHcjpDdvYtqMQSe3wubMUC/E
a8sLqp3JulD4Zyf5gSCBegiyON04QFRWw2AaxwStpgmzXdNIABKRdc85o9BnjPDu/4uFVW+BOhoL
k4VoH3vFtxSjP8UsED0AuoQyHo4p0whuphcjYmg2O5B0BwZIYiSzM3heDSHRV0dm3Oia4UBVtF2p
SzLocJuK6EdYWOnZ7+yrM4IJiXMm3nbHeFnWHXmTzhgOWNQuKvjJ5TZcz42A1lH6F0d0ZywF2IE8
WN9p5PMTGuq1yBA0/Nl+LuP7nDmZ1F5ggaHF3Rs33OupFKExGOX2S2NjODX7qVqlMQG7vtEPjoI4
zrTuK2ir8jk2i4H2SJyipCgO9pwn2Kjc8tIaiAk69fYEEahqCplcSr0nYazXmLftLb6UI6ZiahGZ
lm5sGJiYCkLSWgevmCWTVQZ10sCx04z5zyDOhk0RYpzOraMvvgbQIY6l/E63UbBEdsH8TWJwCeG3
3BpJT4PE/DW3Wk5BJpUpWQJxNbM5iNAdvSQP9HV2sPPlkXPl1D0TMkrpoHMw580dGSLhQTNWJace
3zwljKDuASxsfJF940dbOypG38lyyZgQx1obRRd9L9GwLO7dVgfmObLrwzhYm2AWX+oW4Ek0KL1y
kRuC6VoJzFyiquetHUMHMEbvNIlzX4F85YRGVUV/L8vy+UDr4s6KrYK8bf1Me4etGAqn1m1wTb6S
QArP8gMO3kfT5G//2kpquOJb5vsB94VK70iQUwbTTa9Y7kBZzRe062AFxYGTqEflEOHu6REPigJD
H4KyA0SzaV7SoaNjMhlf3BYCI/Qk7Bb3TU+HDATInqyGYlZ7cB4J9ePwwKyh1mtPKZMB3a+u7gg6
SbvVrflgOC8pmPMxsnnnjRYehXn4IIe98VyxT/wGCL6JAtGI5sq1/r2S9D9qhs/baHC4x8qrPfOz
jC1v0HiGz0cbxSupm5c2rM9+P65b8itrW4x6RQbzpnX9wxND8M2uw2NgZhS+4A2kX0qv4g5uHPko
ZxESbfEiTd4IxW5ZE+nYIPAcjcDzNgmt2atSEqYMO5MlJiVoq9zIOhA/R3T2HblOmIqcsvuHMXVK
bhPD1ef4hmrZM3XQgQ8gGaDjQtw/bdkwMWdNx6YMhnPdV+xQwJ9XdlmM50S606nrmmjYqEiLLWbF
/tSH1U64sBp898mJw+9DFtt7N49B07fN29TrcTt6jtoq3gODFMRa+FWcrmlg1EcTiR0uyNT8/uH+
Ry+smuNGGn0F47mbyVVBS+qZKcD565VdHouWfG1ZhSRxBe8NJyaFij0IJG+Q+xCJk+w7Zwi9SYaE
Ac5AF1XbsBVNLluNT/nqpQZVRldi8NkijsCcm9pNAgUkfSms/MTBi1ksQBBpBsWRblTuKrTJHLEF
LcFMP4uudHYJJQJ80X4xosQeoogkh6FjfP2lM0LIx4CfJtZ4SqP3iJbAPdkNe1EEUb0N7yHnoneW
npi7U2/KH2HWPff+iD7oetHx188ij8/+3x/DcYDZ2xvW6tdf15T5zXG2E3srVHLteY2exvsHHh/Y
tf6tbmgtmXi9XMKKrKrb9z5m04Ym7pg7ukl52iqd+vrQuSmWOh8ig6IvIK4Vu1Vl0f7ZJkR9qQFv
Kx8XhLSD2wjLLqvKHbyY6NHp0hdDqgFC073D2MQLGjtIoiQgslibd8kIEFVEKcYMGqYxZQjlR+/9
NgbUnwMtFm7rrOhsjvBBnWtXYyJCxJndLjt64Eyv8O1hiJvxPlCwCjm3Uhrkm1QeYr2tW4M4cI/b
SU1ue9Mupmi7YaMu9DrIeXUzunhizrcuCt2c6VTJVq3IUxD/cbgMx2euuPWO2yOxmGwXYp+imH4d
EwUXhufT1MfNXA2bPuo3/VQ8DI25ps3GgWPdQesQ6lXnME85Y0aAPfnLnoo+C02uWxbBgJ2Z7jkX
V/HGxG7g+zggMt51BCGrrecy26Dgi3W0YVoxquFL2rcQn6QE7JTce7HHe16RXGHfMEzK6C+Zul3P
+rSmUeDBk1Zx5tefgZ3P2CyVfAuMGSJ/XIDhKOncInuG4It6KUNaduEEjHM2HAlgtSu0wmbFXosu
MBL1deZw5fGq6HpjvOgeu7cbc9hGXKKRAIPIobONLfXTWJv9LNp4zjPL977H/QecH86p0BPKt68q
QJSfJIsgH5J4qudmT3u6t05p33zjpcfxkrmDqZt870LvEXG6rSCSfyHzt6tSWg5tWj4ubmZ+Akk2
NzHb8CNQF7JX0wtOmYc+aKxrbgR7NhH23sl9IXwsVkFr5KuQOuVtAoEzLkaxFXW2V7phqx6y6uBK
lCD+MzeEhHYTs4Hj7TjHCxpnx3sak9ZpyunrAvDYSXdhSs5LeOMzRdOtVZDXfAMssfQH56BGIJTk
IbXXHhVGSAAEO6WISE04RcaqeJKePAwD+SlH1TAaqLgrnGiCiV32e+YB/sGgIqmLGmJAxPVUNVqw
4YN7MmuadiQ29zSdcdeY++TQQYZYxLxkRk5pz32d29sh4Lzrx3O1KCvHeLNpHAIdYvFuetFW7B8Z
I95LhAhmpnPxvUti+sqtg81P+qUJcndHhW1ElFRjeQTH3RgWb7AaKPvcB9YjVUjvoSLX1kYhFiNq
uZCrIXX15m5sGiqbYmzbA4HiTwHRBvbTLoyKaFeMBU0n7Sxv5qCqQ2oE1Sb2AmdhuSGoGDOxGEUC
SHfJAywI6aVnoVW4lYXJ9dB3W/iTxVG0waYWiSI7T11szyF7IanweCiCEpR3dLC4vEFWIPrkRclw
4ZM11HfrAavYpewswBL3P6GIWg+WZps2wuKWND+9ru0vLPIR1uNVGtCdBFR6XKZTZHCKsWiGIkcl
x9Q+uHenZWNCfaH+fE+lcXSppaPPSu7yHidmBwVgxZQnu2BtZjzKiTTr+NtuObw4OadduoYFkHTW
+dJIXrkGX3mnMo5Myp/DzDg9SoeY5ZLmb2LhN0pJGsF7ap7DCAhMoR9UqzgxuETRI/naA+6/2b58
NhIZrU3PoHZCpz429ZQLLfvQegzchOXH8k/0GYQrntdxWSVhcZ0M+9Mw03abgh/0eUvyWneJCTri
nNXm1bY7ivdqToXZ6K+1MKzDzMz/4FfTU0t44QDFizd4YtMt23Uk0HF9HnyOGYfsgAR9v1gHuKS8
xmSJmPzlrBL9TMUPNUIMp60Hmj/yg10QM609sOEdW6CVNeooLKARDLyGJ2uD2Oy8U3Vrwmbz19Wc
qIecefqyV2b8ihK77mr3hJd4+NpDGloFE8VNLC6AOUrrC7u09xob64Dywm8dp8RdmdgTr9LGwgjK
ZKgQwjpPwQz9lzrxoarRYFpe7SG2siQ2Oac2e53k/W7wi3ztJC5FbEgJYYDcqHmO/NBt9rIevWMd
rmPOy+dysFY+8tJyTLl54IAojtRxN9MeVaG7mSB/bgUkt71fUcDpEAu2a8vbcp7dzK7tUR3pAHR1
8lNV1PFDaibsCE59CMu+WHnMdteQ7r3XKTxHoQy+jThxtk4SjpvahgtpAsXZM8Ufl6AA5hW0AOps
jOCAmNrckFHoSBzoKYaIuUzpt135fnPV1KQvuHzNOIO7BZqQv+9trbcmMB56jbhvpSPXhCTiullx
UL9vNxI7GwvOOvUUdGm6YjeyHB/aIMQmnHvxURU5E/TeAdDl05QAffbQUnHjxA0EYTvbS0qSIEEV
T8LI1AH76o+mqIejIVGUenVyRYVTTLjp4VdWc902zs2WuNB4Vuw914dtgD14KdP8JYH1siVl8cFO
Od+EweEf+iWO2PyjyA29h/GAPjSS75EKKD0R7q7PXALO/nQVdwta7pvOrqq/tYjihzYr7nlK0pNJ
I3Cb1NRoziYNRk5U7elKqK8ugYlrSBnDKi04MwtW9DqG96vKRKw8p0ARamrvQlYcHgHbxGOegiSu
rQiHrtn2C2X2mOh6+xSUqE0sKrDYlWBYhUgMu6vfRzSSvgkmi8kd2Boifdxx2YwsGR7RnxU89Bl0
ACUCb+ERmznQb0PHWw6vDHT9RTvJYybr8onbS33s4UMs4sYqn8r8pUrFeL86FUfglWXz5JE17Jh6
MdGs/W1nkllXMJwChwPBaEJFKKCLkyTuac1J0q0Sw7bE68FmZdRpdEuN4YQiTu+q49krxqSM1ntu
mAM29XdQV0/o+x+zy7FGOtXwDIzko5lA+vkZpRCZC4iS6dOqR1vYUJrDk1m5zjqEWYvfsfb2JkC5
PfrIhz9l7/hQbcBqpG1L4w5NaHaO5PCcqim4VImPxBN0X+dma6Vj8aqA3K7tpP9uNEpsRu5Mt6YP
JtijzviEJyRashtG3wi/fG/wJD/VrX518ujJ43D0akeuZpST0TXbJB/UKBWs0nZ0CUvBrDgb+8sI
/yXLPbn2+0ad+5ZXckLru7JGilCKL/dC1SX8LWLDmXwgEhvwW+XVC4TpWCiMw2NTHrsaPJwN3OTS
s7Y8JMJYWTOelx4S7N7SVb4ZE7u8Un5T7HL/TUwFFe9JOzMFNXdWYjmrymtyCo60xXkTGpbVkkBh
cF5uIZ7bjQofMR2hbWNZyuOlX7fqUDbul8BJnQNlOfQmZ+XCt9vhabb8l0mDSXLofzh70EACDbfX
n/1yMxguDLSp+zGO03QD5nqWidzHwrIvM1nl3AjLU6Ineuzy+bvI2ukRVCokorisDKY2ib3UHhJn
oPQP06Fhuox1v3eLMVn1XgSLwMFIlWfp98LTPceg/kWVGPvDoByw1UN5E6RfyLJMcoMFnkI+anmV
px+bOD4WFH7ST1E1O5xJzKDoU4BBP5ULkpf6oaq0ZrSbnO59w9iYuXN/laPeTUC9SS5UakFrZbEw
zT0VrJvArvHWZRS8sMnxlm66A/PqTaLqnWi8geYSPpQz5aIZcg/XDwiQZbIKDZ3uc699zlvnU3WM
AEf+uUO1HaEoYexS0t8oLD8NyX5fQAXY125+nBzzk4lnuupdDWJnXVhzuwz6RVhDDSD9nq9ym+Zs
MD2NzUKI44qWK/pUEDn76hSKFwPWzLEjV0DQmZl2EH6YBtakuVj1kCICuADpVO5FyiLoxTSe5SnV
FwLtsTKibe1waZ2nmmiPyU6Joa5EeGQWS+1B+uKlRCZmy+EoSN5ET2mCCsqhOzdXTt3ny5mI9yov
IQFN3RsokHyLJvWux6tr0MZB9WW/cV3vaNJVsUD4gnwGl0zq3Vi7iCjZTboot1EFbQVRdxiDr8Yg
SWaDUeCk164HUHQYWmqAENa+rjrOf8Yy9MT7XAgMCc47HiwSd7LiLCHPwsYtluBNZwvi8XAN2KcZ
thl/rBtSWcYp7AOKLEeikN6WQZBap7rfVjY+Nit/yWN/J7LmxfW+uuiGyyBGy08cQkpmSkt6o8x3
Q1T5IfPtI6BCNIQ5N04UoGxUg62ehBdaml/q/QhVbmFE6D4qbikEZCId8XxL5VNfkgdQbQ0yMo2e
bw0RARIcPhfK7J1RLpzfaTTZEKxqBzmGGYPZbFIRnp36Td3JAXMxjyujKda2X7rHPBq2pCPKi2mg
WQb8lmK3ehloz3BH81bAJab1fBkF9OeCRzJ2a62DEyOSJZ5sL6dcM9EmS8HFBX+1kjJryKKu7i1H
NqBNJv50K3U+94EIe9BCCERI0Df+Al2bfNraZo6psi5aVPjJFgZNggDyr5Y2D9Yc70oafVYg2E38
+ZBBg2ysyKVkS9f0cXMEobMAjoDV3ARfkLqAKnuOL0nNsB+2Vhjg6y80WcOJS+WBnecFgaVYzmPB
4uMRVtER7C0U71LHj10Y6DUdEh6JmMBYtvObF9BzF0iM8B9MKRb4U5Q5fyroK+Ew/aReeedaqc1s
o8ip5eQDFAGxnzgCoXoAaoS2ZduSuYLbPLousAkeIb7AJD5IDHp10WqEayytTdW+ZkX0WXL457hs
Lqlla6lBw1LkFOqE5vnFJkkFxePVA0vKeQImXlH7VxPclewUVsG0/Zqlnv9w/yQtze6bsp7LOgcq
Qk3iKvDlj4SY28azo3rFvRe5QjrOlig3sZFkcpYSBi2+4/RM20S56uPePzeD9a64l6xMsy/WYoia
Z5CRlHvTFee5PbCUWb3lDheFzCQFZmUwJUx6Nc5RCwCbUpkNOWvrINu0YiKgIOwldOwQkcYwE7qs
/4jMSAFhFB2KfDoPTRQRjbWNAypedPz1j229bbvkNYUAdfQCaH69qmuoGSBquqw/t7GBEGAX8gAX
LMukc5gGccvLGPVfNWCKSs9+EjfpzMm5CeuE6hA8QNy9s5+WjKtdmQGnviMTGjlGOFvMcU/k7kEM
YEASGgqW9Us5m1T72GTcgxl4UUdMgwEvUd4ePE9Mq4YaAtrKw3ln9Ka5M34MnV2fR5DqcSExB06F
uxpMjjH4JydoIr5/CYcRQtvgnCkzXBiGzC66O1ImqNYw7GlMGO9rVSKH9cQzcwkaUpdOi8+uBMJJ
5bX1JISX4SNbhlbrnHN/bfJQDBZOoPNg78eoP5aptxOBjDfcqatD3WG5YXponAqXZSjPPBrIxwyG
45yuUDtAqFLbGIVrbEzFs0VKbuZtdMXtuicBinjE28lIrXZvZ/Y+F3bJM496ZUxgwpIKYHCFgXNV
G3LHdbR6ah0adkesC6cCouJT6w0nr/Ssb4PVvvYB7k3iVcnWy3GKg+Ee10rR/BpaxrAVJt46ilRo
leVgulIYb8Ht2yc10/aZsNDwVx9FN843HfeffjIb59eqtdeNrucLsU1A4oqvwF7vPAUWR7oYtrEn
FItTNzxhlX11TUFXAFHzTYZtg649zGZxzUncJ7pM5rJeiIE1oXSCa5SreeEZIwH2MS0bMv4EhIcU
PFFaQOJiN+oyYuI2N5gHOQh6X2Z4WGOFTaSdzeGWxd2XBHceV+t7xnQUp9ZoI0yCrv2QWv60UTmA
KbqUMRIW7XUwXQ4htfPaJ9nCjBOgHtpPn7F/I5+WDN3kfR6ewpZKQ1z65ijRe3o8YsjJmcXgzQCL
sjKwJK5qMdOOcQfp9WokdBdinptrh5KmqrCuqZO+h2HiXDvdxhdFBhSqe7unq/VqtRbM1GwlMP/u
ogr/X5Z1+0GCvHawymE5tOEv1VOwxy+wdKLhMZghS0IyNtDQI3uPpLzJm6HY+w0b/zgP/UOWBxec
Uxra4Sifk6qhtBGLkGe2EJtcuz+XXnYuSxPBpmTnkfe3CcIFONk27VcKruGxJhS1zbR46jPFGQbK
fqDiI958MG6lUpBR0459tuAs1eo3lqBxE9SWfdK95+yNIvE2Re5vJ5WVB1Fa4tyA/FuXDg0twSzN
Y2FQfGHcf2AUV+pdiJoQGqM8UDT9QPP3coRAtJ5F5PB86uxiucEtFzkh06kNAPFpWvmUrndM5IxD
ICgq6kEQWK1p/UDw5OxII7CsBRVwRVFw2+qIhuHlfLMz+UlantgdziV6oMLmGtUhhup5gig3DRev
mYNTSix3dGgpFXlmrwW9PYtI1Cidrp5uOd0DTtQ1h7DJv/U5tv3CVVurHu/dmMyRbLibKHR29JVh
CmcfG8StlcCMw9edWpl+1BIhZB2INIVp54olELLsOHIqbJJ+OimAeycNMXOnIhrMRQxlvW/cA7ef
bTX74aEWkgnYbIXLeXpnqI4caFfTFuWGS46YyKtPOE8Truzkgb84qvF2hXvH8pID5EhrYwlTG+3M
5hpWuLuqREJ/2o0leT31/TXU8bhBiX+WsKkfQSphgEy+cfAHTIvvdENZZ7kmnH/2I5E9Ts45RRWe
zWvWBS8hfTArMN/eIZ6tdJcBjr20jKLsKnRXdaaGYxfe46dxeARTcaxBySP6juXVrRhmDJ2/LDmu
PtdptS2kME6ctPk16fFoS8YDBYOEvB/UEbZb9NoVsEPq2n5Oo9K+dDODSHjv0WuoUdg7D2ELHsBC
tSnrseObx8pJN1E7p0zWatos5nE915zvm6HrLrPfuMfIBCU23mvUpqKFqAS5cUh59p28K/fJfM97
6vzmAIT7mudfVUk9B6SIR4tTHuEfcaDs1cYmxm6gQuQs12dAkuaUMIQwmXbx7PHyiYr8VtuImpJe
J7vVxQXS8w4IC5bPJowudlu/IIbVD46YFUAybWGrax6UAYs6QD96rEp8y1bU0p0YRcAFbfk48Kh2
BbinFSiNYHcfiNK27GQgnDkSoU89hU4bMZLzr2za87LoC/3VN5IrqUMKjK9jNH3vrLp7cplAB03y
3MwtUO05QTkbzpgFuSJFWQWSgOx1MxvHWMAaY3yDE1wkR96DfuT0N5zymFrpalFBpDbkLLaulc1r
XPe0384odKXDuVXdr9DVxu9NdysAuJD9EWyfdSDW0bjFvHIsUBCDeWxocXcYR8ZNgqknJzsFKFQy
jFvoIhoPADg3SWd+tcYy3YUhjTB9h0+otDtr4Y/EazjMMTJ1q4rJ2pe+7qZDGj9VSVTcqeN4PnCV
7ByUp4WXCoP6ijrl10dzRW4PeIChasTxKdDlpYo5L8K/dyHdVVxc4YkuG40NGEM7UONU7KkDJynM
C2dZBt63dMbpBQ+0WRY+vcfaA3gJjdtY221A1R8oAaPfm5qogekGEWVOsLSHiqLM9E6+p7R9wKNE
53d+CQPT2o/YMvEVOBcP3X/vM0OiDjV56wzp0yTd2Nek8ui5I0CwMZnmnr217bbBam71tLS9Krko
NU/r/2Aqu1vGfvOa/eZ0Q2iQwmS0Y2PEM+El/dlSVlpd2+WJ04IIyd9sDhi5TbR0rsqTHO0Lfq8v
jVm/DkO5L1PSxbHzME/Ge01IZhAs6aeeW4SQ/aPZMWHhULQY6vgjmJ2d0/mXu+PDD1Puy2Xxk6sd
zg7VLP7+EdwTgH99AJ4QAdEtUzhC3HFLf0gIZqG2imww2jXvzBuViqcw9FqKYxTXv+klNdOH0dXZ
f/DiEU37L76ttO4+PMH3deVfrHggbXprmEGtljp8cehj4BzcB0tKq/p9Jz0YM0NH4SnA1zxGAMws
pIcqsKJnA5tagfTg9ZDYrVvXtuWrIfon5PZFYkhvMxoYAXrjXAxAQGVGapyuCwihAwC542AByOw0
zp2OWwl+ugj/B94bLvkmsxKqJ2FKpXcnQ9ob04ZxYa77e7OCb6/6AIef5JxIdMr/joE4gmkbnMMG
V1Pq7IaIcGQy4AZjb8dIbdv9TeOzqMx3HDGHUZBTju3yS+G6F79Ur6TBD0S+D3mxFYa96IpiJ03/
yUqTnzT1fDqje0kVKHVlvXtpdUsUSfOwf6BN9NnqrR/gRK619p50NL+4NCxQhLEnJU2vnTSe5ik8
iijatQ7Qo1Gn59C+11+JXTyGN3j/96THc/RAzypGO/UFhsmNfqYLTIe3iXmSTL0NY80HvzPsfa/F
ps5yZzsLMiT1GICMzjxrJxOKU2KndBbTmNHgAcjlFWIyBiJAJsBkgPtgpyIaArUwz+hbCugOoJ8o
Do4ldDkDU9Kvr+T/5b49TfWPf/3z/bNIylWCwTr53v7RGOxLBijO36aY/0/5+V68l/94Lz//cUm+
Vx/v6h97nfNH/V9+pd9JcPYvEmyb9ExbwEoQ9wjzv0lwlvAIPjvS8nzXDzD4/h5uxmTMf7EAxTl4
iQW45n+Hm71ffDhongzIKVuCv2H+d8LN1l9MxpDfTB8ljNMwJmM34Kv9aeXSDLVZ1UeFmdN4IVS8
S93io6zRpWzfp/Q+aO7QaTgFfh9/1N46dPqr66HqsPFX4UtqFdzIOqxpXkbfjwffNsG01bsPsyFw
aDqZtSSptGM6ujbn+Ohq0EF/v/beUXp/XHzvDyHAbA1Rjwi5dOVfHgKXXBdyUsRDKKi6cAx5t4J8
ZJ77EMUYqdidRza05MMjE8KhrjfTZpF5mJf+w89xX+T/sAn8/nM4trT4jQL4+8tqTKy5DgZk7C3V
FCg9486e8ToBl+WAnO6rFMxCU1Oxhw94qV2qZuRAgBRBNnfsm2z0bzQCwIrRj+r22zf+o1X7vmn+
9cehAkqYDudjpj33zeMPexKDHspYirzhx4mmxX1VBGxxSZry9PePW/5lF/r1cTMl5dtgWWc7+svj
Jiqt22mqyDMn2YfZfGvcQiy5P0Ifd7y9bLuVtNy91VPfcQ+EBgUFFQSc0ZD85JM89QGz9IqoEy4/
+2bS2kiBQ66poGgS9yEuvXGBFcdbuK9zutHtfPFaEsOT+xoE9ZLyWtDCIZZWR9JxJL233sIY5028
EgTXJ+dubdKpO6yT9GdfJXpPO5BbtpznMgyDDNaSpYNQvygmAK807y3mvKPb1TfvZkLu1P+XsPPo
bppr1/Av0lrSVtnS1HKJQwpOnMRkooUBq/euX3+u7XfyEThhxACwZWnrqXexDoipT/hAZzsYNOcO
zC+GVfFmtBmk6PIlSpLnuKphf6aJvda1ZdtUAwvl+BwF/ISh6w4OAju5dtQbYJQCacdVER/cwC5W
AfCCsNBcNoIFgD/1mIQEsp5bd+3yJga78pfR4kNU49HCT8VKhnG4oDdzLRBHGjvQNr1QyMKgBoza
VydcVI+aJflIjXp9cWDPJxdPqSY7YofWw/nzZ28QID8cMsKADiXAcCzdstwPlZtcCmruuMZdEdXu
stu2FfGi67mrtctNXviVFJQPgQDwwrgYAMqMs5KJ4BHDpuPnF6PoGh8uBqVNx5GuNMGVElF/P/E5
/PKqVcuQBp9kPEcZLSujGmi6r4IaYXRH7ab2mnsTLetVyAp7nVbmPkAWEl37Hn1dF2xj2+uan6C1
2idMgMeFRa7VZfvB5kFErfYrg0vZRs65CqujLYkvLMRTXEVBW2TTucQhZWc6PMNiSpBt8d7xxUTY
G8/NzWLZ+9K0sVbRLcU4/dfDMP98EZmgMwR2eeHhZegf3ni9h6o6ywgqeIEfVpE0B7brHO1MHoG2
oqYZpRXtsfcEHO524RVCZqreyMbe1U6GpQ5qaSGELBuZa2D7iB7oTAV4ipQrjILSfXo7puFtn6GO
FOTO/hrpexSsS/tOwpBFMoDb0TbecU6fEEE4Qzo8AiLYQ3TBk1ke4UmsDSf4R/wxlFbp74HOclDn
cGxB/LctT53R/wl0nYg1vRn42bgcmivL4kpcHc3ktmq2ohFIbjgVqYjZqx7xngGpEP+4hD8jP1eA
lKqjO3+rw+H9BSNeWNkOsbIK9U7wYV7ctevPz/dfjjfUFQMxFCQiTGL677+zyGAya3XG7+zGcq14
xDM8DICp0W6Yp3GHO/2/Xm/9zyRiOcR2gbytpMFx1DX9z70dkkHCEJiR89SiS5coFbACKyaSJ0Do
E7vhiZ2AdxSTRB9o8NCI5XzbEBIpCiDaGXDjYjaqpncEdA6+NdzYHk7VOiu3LIsveWgAvoMUoegG
TO+ZPHl8wIJzT4zuPQJN517qGqhAecy6+GufBNs6n141RkZJ0IEpqr5bg0LGx/w3UtMDvkoLEKm4
2g8pRxeL8sGfoblm1vI6NP2hVWxv0YUvIAlYnESXKCUTYQT20+iHN6afPYE48NOiB6Fd1n7C7plq
wT4QmU8VpqwlOIbGIiDX1nTjmvJnH+mPmIURA+Clo28Jmg79+UPahRXqWvoWmYazaxdfIvRd15gE
IRtZfQ9sJpkY/3UmiH5k8MtVLYx95WFS0eoUUEVEDJcW7yuaR6UYAIFkiNd6+nvv/oQZl66jAfzJ
rB1xJfMY4oJSQ6QF7V3bRGGezc2oaDKuZqPWmP5IWYr4n59G8WfopwoldgpJzNXJW78fjQRnjjzk
SjCHNsnVAjR/aeonBzhjCDYTect2VaxNZ+QySQOJ/uSIFCo4HAEGFHdExB3tziVWaRLrjF1aVyGi
TD3EkAcVHA2Y2f8q0fixXNXHYGF5UggBbMdzxYcYCUlIIuc3ZLtSZJe6zi5oG7Et6PFKzzl+Vsqo
MyiXH0047LD7AZKJ2h//gEVs4d3gDdKCLOaXaXF4rjXo0AvYQzSMYUIER5asF0/vH5hVq/nNqlbC
Nq2kvAhRNJy07zaasmvAQRhapdYuUkyOnFX0Rs08ZqNhBaPMlUMUg+qeA+3C3kZX778yBaXjI94m
OGDBy+/b/rKMy9GeuUSE6ZCCq+MDjtyNS5yXAD5s7HtVvB85fmkCTyDzcFI0LOZVyaMOfha/cH0C
424bE0Xp3JxqrX0Y0/qpBOixapW8rkl+B3d5xBnmoku+KeGBXas8BPnJ4tUJTdo1EFMWT4vGe7VA
qjEM8xBmjqbGlFjDoELG8qyrniAzO+uiZ7CD2hm4gjjH0D1/F6J9vZIZBMPlVdAlZ/XW24l5QBlg
AjxLxdPYF+zhzswkFxRGHtuZQ23gD/gamNzbInkKqoQXp+ft0b0Clzd9E+AzqYwjr88kxCwCVjIS
9fFloAhuhXXoS3gVtntrdJiqA0wiaaj0FXgVCQ8kBQDZ8/UKrCW/C1G1rpt3+H1Qgcu1BccbDTHv
qArca47VuvROl+YhqtzvyCJuvRZxGE+2J81gWXBP4XbCAdtjoheA4npyUG17wMYOE/f49q1iOETB
1rgQm1NQ8hH2dBZnoI2qt9oB5mBITJxQMMM3hK4rlO/9UzFxIxvBmgc+4tnWXfYtY7ExawR6mCew
RwemZjf8KI7vlcuUM9tmT2tQEMBijob1aOO0weylK9BLbWR2TtrgSK15Vk9YZsllxoLUQbMv8na1
usQs53bm3Kmw655Q4MWZNRzItYzhTOCIlb23mGCzf6FUsid7N8RUtLjwgOvqUUrdl6L9OUtn5xnU
9F3gQV4ybtQpAlh1wQSbeDXwPOv0zYRXbqOw5YemOQJ2pIJsBtQvWTmiZI3YP6fBhKy5smv4RREA
ugVLWlQ1LqnkV0JYu9Nh0K9Cm8q3eq07KJOxehsg/eGGyJJxBR9mNwr3tn4Ig+oN1BdyJRYIz+vo
UTqgJMY5vSzWL082LIXY6Mri3Pfm7vpEx7z8lWuvbY9FeeE9XjlE1/yVFcAfUKK5KVmX+ZXu7lWQ
yVuU/yPp3fYu7U2eXoCGeIyg53YdWlwRwAfAetkpXsJtYGLkWLF4ZQsTPAqdnNYt32y0XY2aiBgn
5tpOrMhvtHQPWG5rp8zQAKcSLkRybieOtTmzL+rwDYF4jjPhkF60UDs2ctoxB++Q4A4vCHscrs+7
c+fVMAYSwpGWbuS0HPSUHT9tPllpZ5vzdgLfjAJOeLlSka6ZSQW6ueJjYR8g9A0jD/8jlUizJT+j
BYuwavE9YNa1CgM4QL2H07qNGjXDcZL1kMiD3tknhrFbIKdnPEhOCOC264mC0elsPyhogCM79rFC
POIidUR/59ACsVtbonwDQ/sYpupYT8mlKn8CjMMug9xvqBC1WOFFhhw8A7j0NabMIy/eTLMJYJhD
ZFjR8xL+dBEiWuGbcXAkseO/IzlnZ32UDyX6pilBCCgrdfpA3cgTQyqI8MRSUvnJ2A2gER10moE4
vrrAyuMbqxh4VGBFT9e4AVLkrvKK47w4r0gTHDVsY3OGqMym4L0NKocgQOETvdhJMB2t55frSw2F
gwGKxlcD8AWWEgzPLNRfTYMf1+qEuLTlxGQ/WShFG0fnpy9KekFnLmiMTG09SwkCj9Ddgu5GU9g/
FVibFr0MpJ7XXdg/F6yTGocywwr47YkT3CBB8RpCDtxnoIjnyNwuw8gqw+IuLwuqLONgsLvGG8fO
oucpnn7W1eRt22UV4WOyDgFv+XHlPYfAyH0kDWofjXB1QKC48gm13KtQ3NYRJ737lgUvdpyXvq6R
LlLHOJQjcqND533TF0445sybOX2d6hypkOwyCfsG8Yl3lXGH4GjBuZLVfFhIM4SMdH09+kiTHHog
67bxYjred6MA0sXp6EfrgDA66L2EY8kr3tg/cFd/7SZ+vDvw4wvMfPykpcjrMijFcIuS1bExOpq9
KbuxZ4EtC385L0wLproBNjD+0i3zoCJQrNfLtqKXhL4LiF+pZWiBw5LIAGi3VCdblHfXniRDNNZp
J/96lRLYik3UcoCtgM0kMWccfRTcLiOeSoE0vfWo4fhSOSwN6e/xoVwAvmbGYznd69hFTbgjE1/F
GujRTwTH7qqnqDK+Aro+uqroYqlzBDxzoLDYCaETF2AXjKV65NEOLcyt2ZqHussu6FdckqI9qVhd
dLlfUaZDC91O0bhXCVgto8qsv0P7/qEIW4GyNuAdO3nEg+VpifsTgjillZ/i3mHt6DyoKubafqVk
F1GgORSQDq4c62vcbbWHPhAvM9hN3zWJBgn6pvhHA9zq7yvdONQxSc2avd7XyVmmtlEtjVPKh0ny
QalpH+YG1hnGpCqEqfGQCkTSEXiAkrJUXTZ1DNa6YE9n8KWYKL9qc75oyfigjkGrSwCghapUypop
j7Zy2oJcS6RGUeTkxsOvjj21yt2q47Cb5KKo057OyfFyeTDaveeNP1FZmf/Lva7FQM+O3GM5g4Qq
pedD7GPYSSScBahDhhD37Ek1tMxyuDM9dFbLOU4ap9zKpjvsVnt/LCyEZWF795gM0hssjwkwuUqe
crOBxwMLp9YU1ekROo+aP9HUGPNNI7rnwMWpeoF6GWFA7ameTKVfR7XigE1FV70YeXnpvfpkLN4x
n2GA0YLETogFRZBzvbh5kDHyhn3bc+roD3mQA1OLLkNYgjCkLjLCGvH+BJUx6ZspV01ZF/XGiGY2
IUi3XmVBR33tqYb2fkKMZXWl3HYZdyg1pD/lwa1tcD/RPjA2sXW8ll1Q+WjPNQs+jsn+p/yFzJVv
2nL4739fy8Hr12UOB6ItMvKweTAalKCgDm3asb8xA+XKhCGebxEuRVo8TwuhJqoEaQ02wuTS+Feb
YVGW3opHTLfF86h4l/OBpHitDxcEuAaXtoONKzGZ1wC5xVMMoQReHXKxE2e0bh66Kv9xnRTWocrp
vDmdQzYxE+vbaCB5PPN5QnUrZQsapYXMMXLEegQI0ZkgatdJ221UVcvbkwyYVIbYSqzsHooum95g
bm8dVW+ImhOTVIr0yD9A/tb61nNGVPRO7WPqRqcootGwc4jNuuP8SpA6TiOuFYlgDxhZeCei8BG4
M4fPBWQd2mczYiKiT+n5+v7xjp8NDw58lb6gmHdU80ccusBc5Q9GBWVSFcAz+XMMqX2d6sWdUgpi
7mbgON+ESSdft82pNc1NtUTfpMXVpMbBYyDqOxq2V1by05ySZYWX+7vBDBSgp3XAxDddF2zolxBO
SImQm0rsIO5pHMKHrH3udOgU5ZgC05gfLFtuE1wDbkIhqlU3Gve91YFlaqzvJqLxA5Q0hLOjENwa
+qNmFb5YozqCNqyxyYyATQmF31q0A765Lk/i12TIiu6os5B//MWWmb66IFBjsbo1axK2IySin4nU
143bnWwoDmR0vb7R2KuXRblDlsHC8w0DKIBfX9ISn+P0gIFyDjeCkSE2rBn0h1UBbXUVT/HFKYId
Si2gb+toM0UFPOvJ24e9uzBI1LdRBeiuRoQd7nhPadTjYsGm0Q+RhHLLZM3Yvle2Us8mjNEVdqjw
4Tu3WdloUOll0O/G1HjDdh6aqwXljUKB9qUE/AoSOV4nSqWqxy7TNBf9JkQ1fEytb+3E+TBwmxqq
X8TzCWAjSFCt32U6ZUKdcwh1AagBe7AK/fxVYcxvpFH0O9Jhp0agfhxXJ5zDvzRihCeWDU+6DozN
BMqrYl2aLFR6lLpL81C1/dFEUR8ufAex3EyvM1TW8+E5JUfUI1j2zkP9mU0SFXtg+q5Nl+kY8FhM
PR52Ol4lKNRABQsgVxLzsEqgVaX/yPG4izrcGEpZMQAxYkwAYJ2vh2zeR6po7ZEoFWn4MGBtBPuX
lXShW2x1s2QDrEN5bwF/a6EWTi2SH7O8Hzz90g0YM+qwRYaqRnsXSauVcYVaWstpEM2voZweuwJY
BpirVcdQnq4iBIvet9uwZP4GODRaCWntOwIt0oqMvaBvrCJHb32moNUKk9vTYJbDKtVbbzv2t5WB
TiHW7AEwbfQ44dYGUEq4gkjJggzB1zjCrnBysiMGpEdDKaAzIxsFeKIQk0t4Oj5afSerKr5GJh+Q
lLeaFi4g5oNIKS78qJAUT0DhOKj1QoKZfPDYMNg1riictG8lBq8aBQBTs+S+BvwiOjXHc+l8QbgN
vmPkN0mC3Qebdvb75Xtl6Mg4pth1M3DKu3GPGtYW7/DzWEDRq51D6hmHyiY16TMeTSFqu7rzVRtT
f4G2txJuvOYObw2XsqdA6E2Mbzm9JGHuXgN+5fTeO/Ry1vTeYD6UMkLKvX+9VkQqcs9IYyZAHiuH
rNEVyV0uw4SdCbI62mMjW4cVw/Ca9tp3QxMo7VXZe9KpFYiSGuhN7wsX3TTB3VRmX5NGv8Mt/leE
BUx+FFl2l1DI6UlPI8ZYOxTt9ytwYWzEsAZHGkEq4/zUe1fSsyLSHuh6uELkNOW0xRfEeilpA2+9
QPVeRRTDvLph6vN6rm0YYiQ57R79CQRVLHkZkXNodeMJ7aP3MaOSR2s6X2PmEQLQfFQTzD5E7r+z
ptu8G7qHgs1/5TXCF5pn+BjPcMDqhSarFWfNIOdbuOE01n7ScvPGU9Wpi4kvkyj6A5QtK4jvnlq2
XZ+sxghjdoiC6OmtcebW11lJxOr0hFldyvtB7O9hXgwZVUjoWfDzCFHsoVdy6roN9BXqNQSbQdqC
tmeIojZMUfpgxO23OlQZMPmVgoH8TxcjQJjXj+W7GuS5qiBJI3m8bsRsr0LWh07L0/OT+hPZ5mPQ
i+/fhBOe0VI84OZQ0r1FKMjSHIr11Ftv2UArJEKeiBH8wqRw5TnDKXG5HG+Wx4ZmOi2GQ+QyS4sG
7VdUtBLNthtkUS/qTgFYRpJqkkytE4WhMthgqCGEWfZvwoXbFp0jsRvKiCnzhGDMdBkYjqBm9FAv
2bZTsiuaRwEcjkvka1sDrDb529sV+qIGaHRJLE/OrkE1yJr6IZxGbDZDWKqzcrnhP16X0MZ3hfJX
Cf+UUFLDDObEad9oQW4xamC+fS4M5wjrmeEyBi0rYKpr2HRjN5kK8bgpWwY6CITft06u1K6Pnebc
aOlt53F9JVvQ/yoddwxnv5by/pr9i3K0V6zdd2iWcHx7Co3Qg4Tavkc9YMBvIaj2as7vIkODp1FH
xn8XnM/2PhHOVwH5oDGzvZuN5OiB8lHVF51KA6hlbl1KCBvvYkzuwzOyvQv4gYNWm+3aqfh1bekd
48Z5AFNKjjZVGeai8tCAnMuBGKAry3cjDzCCD0f25UVnYLrm7LV+J5MvRsruSGZPXQsIus8H2vRU
wBmrZcM/hhdupNn3pu2fNJu6FpBlvdKN6hlRCDClISBelA/yehi2oTFtdbUKHOfoXE/NVzcOWGdZ
HRWKVj8JtaeP0/bEnPCE1TZzgfnbhO5Q7bDIlI75oKcQu63sZYY/XGBA6QfBmN620ej45Tdb8n44
arohcqLAMFSUNnIDrWpeJRmsfmiSBOmRkBSHZbiCRI1DeujtxeL8xFNH8/Gd28E0bPeFNH3GA1/V
tiWEdgg2vMN5GQHZNGAMbJib/16EIoPl2T6pthbDhZ8zSkeJa5o3GPK+BxbT9pCWLIQAs6I2eZnU
vlG1w9fN8FuMeCZTtCneV/H4Jsap2KnRpZcxnrIiBWJcSbVhCHN66u4prL4jtoHSodooI6O3Q8Tx
rhTJ0RLKZLy8N7sYGDeBJ1Tr3msIihZJlUXIHprTXPK2GdVyLMzurv9qD9mbUM+iBwHsx5lx1AuE
vupekUq0PdWNjxYUzbaMvK2kWIZEA6BM1exDAR++coyXyJo3bZr9MiLnzrOU8IE+IjVCRiidHH+t
GK2iOIEUwBeRLwMQCKHfDl7yxXP5m6DZdzoQhbhyNw2qGP4SxKhu1dPtElFJz0l9dHXzrtd6tAYq
h6IH4AhdR3SBMHGhmmO9h84dO7/DosZKJRMwJzKheUntZlpOYYVOSsV5uBZHvWpBJg8VA1ItJCs6
ELcZ3uDt4IBCOKUvQHcbhBiWwwQ5rUjOCKbQPvGCY/s6rkazeZS9fetk1FtF5jy5E8QLT6kV4P4p
kPZUyvNq23UdkSXOF2Bv3xQyYFDGLjpXF9jJvYin7VSY6VpqzgPKnL7dmve2Qh7E+fSgrvk6KMNB
DYcdVk5MWZDkSoz00dk1JoblyYTUX+msQ4MB5XXbN7ToMmjRxD3lngB0STfMMJ77Udte75IcUXpG
FPmmDQUzJM09qkmvlhAvGVPetIZ4ZBij3roCMq1aJCKrs7N7UlUwyGNX+EE33l6zsy7oZNqep+vk
xroMMWRSvY03kU0i8uDny62/bdIdXRrSdJmWoBD7+26rFz0CwLQkO3wciNEJQyE1xrU67lYyQPC1
BC2hbR1iNev8/LsNhVf6sKJylR+GY4G2Vris37/cREMR1Zm03zHMsVDrsMDx1tpGVMjRCw24NFo7
aIxgkcsYKdoGCVZNuMv+4yr+cgtw9VCqmKZtoVH84SoyYRpQkr1+5yJxyFa/5j7P/degm5zbRUwg
bxFMNRcILhhyfwVuAFoFJEWwmdsBbq+46BWah0OZv9YDo0KjZmlTO/rzPy7zLwtqzxA2RqZIJhjM
/D/crAKJ3sajLXLN40hxvukdXDXMWX+yuBSEfTdGVh6ntmG2oJZrySJqjHUg+c228OdJjLsh+887
9/9FXv1lUQ8Misti+3VF9/1+TTlFARrUGnJfCB+hUVvDPEtZivhjnx9rq3rQ8qfPb8Nfv5F46wCf
/guKz+0qYQMi7HaLAdHWqgzly84gzxKXGvYPQ45+M3dZ/K8d8J/oQZAI6KPyiNFLNaXatv4PPKAu
mtDEm6jbpU/BlGNeERM3EF85ZhPCfjI+XxdzHWqOibJzVUNTfEAuxugekX2GPKnaOlX35RDQ1jiD
r5Ev3Q0T6xDZ3LXwx1eQzkgquApiU2/940EZf4GOKGAmymocdOAbH97zscw1KP5Vvwv18D0N+2xn
TOMeqZ0O5XQaMq1iRlu5+KzF8sswB+3t589N/IkcsW1CDOrMwoWqKT9gOnpBMA4gMO7cGP66qrYZ
CNyNiDDN5kFNv/UCV+rAIozTva3wNb30tfsImTDVbJzG7AdV/3oK+NiL9Oeci5sA+DmLzjvLG0+5
w/2ton8hjZw/n7ttA9qzed+IA85HaVp0Uao5lGELq2YQCvAC+oDVg6Yq2yGaV0vBLE5drGr5rQ4y
SkIPp8EyCzSHQh78xSIaqDiNub5umrUoZ8iglScGYRdA/UFsbttxeEdlS/gZbGdsfVmPM69Lm/gS
GZydmJ3q9RCp2eDSyb0aawsvuSAXBhLhOV+iH7hsbCsUmANjRGePttFHDZ4dDVUrimXUahbDeG25
tWoX9olaR9SJ8xRH1rOTqsQIYmt08xsxT2/5WJ5aFpmrJrpXIMpioN4OgYojBupDLdgLiQmJthyN
lLLh82NyhVD+nhIUPti2QAt7Hqp7HyCunjFMHQOdaoemC3DIHtmphFparXBGhBBYky5naUy7CgvF
BE8YymN2sF3hPYSS/6DuECS2TZIWHmq8VB2IQqKfoypFDIeZS1GPBXV1KqTDCZQ55aoRETZU4yME
mgYRkMcmz+9EJr/g0M6ouUQOVoMnrdYOgxm8alhMZHiQ/Ssb/vmGSJsuglWTDRTD1j/ATPqhIz81
AwhDR+2+Gip9/dWqlcoUh0CdL+ZkWN64+KbTLkZqnZqGFFle5SD4m18+fxR/5htpe2wDhQDPrUvr
w5OInKp0Qiesd7nkbozcSsGxMzqmv59/0fWTPjxzCbLZk2B4pZAfYyswFQwg0BHYLdXBZWJbI2kG
+oEX2lON4zTyijX2RjDv3Oo6s4bEdi/10H2XkjYUvhTLBNXtmSP1Q8N19si/BTGurT3TdsWQEczk
krT7AiUKpRm3qnyZg2XUKv05QjpCM7q7PJqOakJSqpmCWkCwBb+77hr0Qu4VzNULaW7IzIfAMC9u
kEz/uA/GXw4AUEYgprbUbZs97u85pugQEwM6Xu2kpMfwyvAMLknpDLBsIUCiPkZNpgYTNcNiaBrP
qiyeU1JHX0eXOXcfPn8wf+ZaKQ0k3sAWmdafiPlM9K2sDKPaNcr/rpzNuzKsjzbuxFohkVNhXoMW
2z++1PozU0lpssAGawvbR7of65zS6FzdEVjcjcgyZQEQkwqj0+sTDqflbBv9gylZtOgzSieoitNu
Wy8F/PNMNs9BL3+YyChsnH48YpGxEO0mL74ZeHmTwmHrsLzWebHrkdrsmlcrNwo0c5gR2cvyYxnu
rg12FQIroZJ4dxf7h1DoC1E5OzHkb147fWN0KXy9YFAdDf/48X9BGfPjbYXpRUNQkR9+PwKNPQGL
nogBV5VXZEN6/VdH7YoMhc4g9YIJq+NCbA56hxqUdpMloL4e9OwfOM8roerjOwnWlPMI7g2rhw9v
P0LL7ljWotxd10dXwIdVMjDWXbEevC5AwWHinQm32KvcJ3mOE5aHuhS6g7lOuokUOEVtp9ypf+k9
beV2HdepRoGeST+nNkJX7IBZ4AnzMPYdI62MVRHT5drrJuQ/azwVOdpBT9/Tpcxjxnc7BOmcgd2B
jHGegMFE4a+hAxhQz9rmCoePAYCjoZeu4fKd5ODstUoerxPNQonfoh4hsvax64TrXxNuNzLpjLuD
az9nGQMbS49+ZMPwlocwPWY9/4ldduanNQjHZhgKRsSIQSV07jJBntxi3QMzzc/xISG9sM20hn1l
kFnCtDZXixFesgg9RHZUVjB6O5iRMcynG70rd4WFwvA1sim4hTeHL9FiAJRJLwaZXQvbgzkeUYWp
/XQALTiRb0xcJ/xCZR7++mtUpF+XhZLx85fe+rPi4eyZFmwZkL46ZIffj2DlIrrXgMfcme6+nUwY
wQyoTLSj1jbDlcakMc2t5oTTDVI5OJwped4ktsSmn9FgWrDqJcexCqRIYezLmxg2T4Pg+fXgeDbc
CUfCn0G1fI127LofsjuF91sgr90WXfV1Ml3Gt0oPPs4LYzPrzUur05OzKTtbHlvfBOmJtd0vz2mP
6rLC4RUeH7wok89ObPEetGmNckb4JWuMwOhfPr9BfwnTeJFTwEJJwqtAtz/k6Sa0UFlkGr8rJGOC
fhrBfrZuuEuqAIaFx2zREl/CBt51i5DzYQLFhWgKxuABOoS8GvUQ3Hx+SYo/9aGRdoUlbRNeChwh
4yMfAIee1GO6VSL6MLpr6n9UTxWiVje31shC3g61+2npbrWoPl+17AO7R2kiTVj1WexVvQojFbt+
M5Y7WeMR0Og8ZbKCs2rQObzCBiaNnW0PMgwTkYc2TFn+FCilCqgnuR28hwvOdJQv4D2ZqulJ07Ht
dm4K2ZySVPNxGfNV9xOHw6krmaoBQnBasA+Oe9OPaAo42XR/3WWMS4Og05TsF2dAyaKElTlm+tNs
Kz++iYi3NI4azrCcy9llNBNAhxlKl4+k9RpfNV5yA/ZgOkb7tgTnUtfIHSndDPD4t0UKJRvlZQ7l
ECPibx5NE2SVziLAi/MUvGYpmFOV+P7Eap3mTNSHHiJRhQsVJa+sO32wdu24/KM9M//2AOloXcPz
8NywHVUa/E97OdTMXdG5LHdVyuZ64JirHT1ga3dtGqDNEzfMMGSQ9UoPUAIDdSwrlpEEqSWmcnXg
vjQ4vxe9BFHXf70iPxZWfX6U2dytKUJ/jCyyCApJVua+rga1JfK5YHK6t+wlnKkjC8eqtoub/qOm
/7OMcIVDWUuYRcPlj8FF39Fb5kVY7jTX2hkBFZ0Kzku5YRRDfFeleQYc4/NX4o9+U/JC0LIxLLGo
qHX5oZiKjDZAQYPBlo6eGI7x8drxGG5BIv4Z5/jcKQxF7rrnHGmvtKfWZoADkBXFyhojFV5rOg41
96oD+S6wmnBJW65sT9e/8KoJET65qybjwLLyXzH4j279evE4uprEF8XvUTH6f46DM7tJooG12jXe
+CxDB38rjJ9aTiTFLEzlL2ZfIqRnPXbMtj+/cR/DP1+twhv8ItOgV/+jAkkruwUFlFKB0Fip2n/W
qP0thsronJCqPv+6/2LT/1YakkxBOIWTCq0OSasPRz9qhtJBDDVSsPhgk9kWjac2Zf5cDiDMrEau
Jzxbw5yVbsVoTkft6I7BJAydqd7EBTLOOY5D27ABeFnuY3vE0M1GRy2chQI30txFMWgdra+NnTlL
djFttIla0DVggn60qTesa6djtSoY5QujPUToxcEkBPzgAN0oJWvDIMlATizDsZNiNzrGe5uG2hfj
pjATNqJdiZNgn5/jpUNOBkGTBrbiCvVOR4EWDk2PnToJ/FtZjYhgeKd+QS01N08z8+HtYHCtuqXE
F0KrQqV64Tzm3Vsn2mEtAcT59IQIBraAKkIbsAywg007Dy8YlG8rO603M6rY26n9EcrzrNffdDgR
mwHFI3Z4oBP79HH2BPcOhpwrzZ0UJisSGi58PJV3FNBOBqO3+MWhrTS19yKZbQb42SEUcbrFMi13
xAwaAGp74brs8fvz5C1vUZ6coIUApiF0evpJZ37MAAm36bizMQov4M949+0SvVloC+aU8aBDhsKv
rCbbEPA73xJMyWyBCXkXb2EA4+1iIsMZO9gVDvgDVAGhXMPQQYsqyizvhNyt8xC7+S7P2mgNu2Je
zwig1dHXbqBNcvK62OKFedNastktokw2rCsBb+g08VQQBSDOCMZhkYI6DMxdElRi5dpTyX1q8y/e
9KxVaAqHGqYNlvIRFqgGbkM7Dm5dph1gHURIo9UZCNHpyMDZ2l7kFsR9Zkeswbl9n78Z11HH7y+G
Sx+EFzPTOkdn8vh7EPBCmIZa5rlbY8E5ZSkFHopqKEJpeuBs0aW2urUhG8Lo0GGnzFHqQ0x0cPx0
Q207ZNlPWAwHc5mtjcPujF8RQwxIrfXcxL+eXNLMF1Hj4SkTVKsHB3mMFPc+kOFxFv3QEMr1M7s4
u8AeVpQXDimH6s3MGZTkEVADF4PKDvG3uTPXVtEU2yXV0tWka188fHI2OhftGq28HbhBK8tr6k0d
8FFeNVp+UnaPXSSOSee8GPFwKqyOv6YbXOs7XM3afUaF7tnjU0BXvNFL8rAT5vef3+GP/TbkSQIc
0RUiIUnio5ZF0FWGbdapu42aZdcwzKO5/1d4+5jYr98hpcssRQfZo394iDXVKIPP0N2O7XiHcvew
Kgc2UjPr9VVmyyfTdX7ZollXHqrk8wz+VgMM9fnv/KOr5CJIhBYVPYMF4vqHdBJib5E4USO3XphT
gOKEobayDZziZWQzgMgRyExbq7+7phugvzouO9Dz67JBrgZM2r/42uJjiw+yVzW3gj4eNhUj6d9P
9lzn2ZDkJbqnTqVtq/yFr8WzskP8HyvJkoYuQf3RD21UPLzZYQiMwzG+fHfp5D61RkndWORMOD0d
FJBcNjlOw2sHxSjYctP285vn/PViYQQKRiBwy6+19//k4lTDIkk0mrN14JmuKi1/G+a6vRk1lGpp
SFYySBPQVzplFmzrL0Zp6KseFcKs1tE9jubkEfg6r+5hQpPjYQ7sdFVlkbYzRwd8WB8817PT+EOQ
4AxbzM+mdDZaKhcEKYFSNgbYJLQK6q7ZG0gIYblJCzxuEwNk8SiXG2gh5irXwm+9QSQHhdD46PBu
+qnfwWuqD73xFTvRFjF98mQUZTewsMN1JHTXB2CzMuqpuuGI3pb2vHwVS/GYVgy2ehakiBw66NkW
ymY4QWslL4vHJi5Q/i/pYj+/ye4fryL9JvxLxzRNCHZUiR9ORNw5Vk0lx7wG9StkKR9nJHfxtoLf
oVchHHXRM0yovmcB9O/r/ZGlsa6pVe5xPHBB3QQYRHrNpY341/juBn4RVq9BBC8zUzcLUaaFSmF6
idL/4+08liPH0iz9Kv0CKAMutFnbLBzC3el00imCZHADIxkktAYuxNPPh+iymUxmW+b0ZjZlWSnC
FXDxi3O+I++J74HzTiRGnDg+9HGw1HPP+V9+GQ2N0byKr3LV37rZrXxFIsqrwTgKKYhlRTytD6dc
EMrLPl71uoUa1maLva6bm6mQG7L7wyl7c7+emdPiCR3SwMlxECjmNsBu4p+4YcD9WsO6K0W9rS2G
e0ID2kGAmGqAlUeWdYdsBH8TcCej7h6XsegPeqOAcEIsSorKB8Etse9sl95suo/tROlkr9HPhZBI
M8W6n3Ydm/ms8SHVwgWQyc6mCL/uDGVB/V4/5+VG4jUw/jup8g9PLvMvtwy/JltdwSyXRaX+fXjU
uG6UrukAFAwYE1MUUtWUjpGJvE7j6aHcsO5qpQs/osfKW67+FIyBJwa+niGPVa/k2t/lRNBgPiz4
hDxWqnJTTbhMXlDDIq01+1/kZfPb1udcq+ugtsFma3Ce6PtWOb+oq7ue8tghgkE0t5zApAbrXAFE
cJo3enGSM8k7XJJfy1S+MeNSWebhwqoUaexG6zbC2R8OgrdmpT8Qcd4qNWEBJc5kwkR1FJQLn+Hv
74G/Fv3bzEWzDbaMHI9/KfqXOU3QO/CtyQIXINLCQrXZfC8zsCXcOwzQtZ2mvmgojPxFgQb3D6//
lzm8bagUKyCqWHcJl8CaP9+E+JhLoY4Dx3I83sPFJQ4tudWzdDrkQ0l0Oyj7nYjiHk00yPnGJgVd
KtFHkovuMNrDGym+oJHimVbf2S46Ek/ITziQpg5epSt/glwEoyxbGkBnijBHyectYWWKrTO58n0I
Uw8RAOz97lY2OXLS3wdjBms2Sy7zUr6xkVj9FiUOop72ust4WMUdcN1tF0YH+DVbkxkO+MU9Id9M
uJRANZsAkSrXkMDrnM3W09xoVMXw8xhWUtYOx1HneUxdhXEega8oZnxCvWoFeUyeQ9PwrMwW+NPN
fMmB7V6czdw9KJEP2ANJI14DdkHYPovpBXwboAHLvMkNDdqABLRQlE1A7tG+I5bsLIziVsuQv5AZ
dTc4VX8gFPPYLLbmWx0acMNC8p2n8q0YEu2gdWT4Trk4bTNNQApZqJOMiwZPnPrtk2Nm5wNg/GXU
ncuAA2dnp9GH4LTjft+e3MLEnCJsbder+lXKdjvsSptYu2nea5OO2mqL0ICwdNRQWKyTWQamUi0+
mvgt21ZFljFKO4iBGrqGA/+zUl9bI2X3N6odgVHm4pmdQSGvVA2aNP6eHJOV3DgqtyLax2702UsK
0RY4/w53wHkmIslDMZxcWx2zMuI3EIIbPUZPJdb3ggAoZPA5T05H/NNe8fsMgkubW4rR8sYu2MqO
P1/avWUVAIsLK3TYinqZbcRhfMeVzBgPmHdt1L5t0g79/R3l/KWXNjQ2FRQ4uulQ7/yuy/5QOmTp
sFhstsxQiqQ8LNPwlLt8bli+pyidwZZuiRA2ko4SgFpYdX29Kw2eNtgni2ppgmzT6ivOfC7nFb0U
AUYYL1BcK65yt6xtcorBd+zqrjZxRhAKEkf7bgN0ZgmM6rEBYlgvGKYnBxRRyu/hk1gS1lrRhXE1
pzyKsJImqHOwYFUf2qE9LhRYgLdpia0IPsDvY1Ov5wuapBFSr0mmwcYQSTL77Go49X6f2HtwnIz9
yu5tXgjC04TxMEn9pdHFV1ceiaVBp5j+YmRKfAMADXMenX2EZYIxpb2fkkIPQK+BqmVSHlStc8Ee
x4XNcCeILOIdYgThbmGgmC4w2zZVvSWMX1SXBIFEjvSyDP73k1YfZF6VfqlzZpLQCf9QLS+tydgs
VcBn//0v+xcSE8W0xoLKcFChcFR/H7iyMy87Za2JCyc2zV06ShU2mGElKZ5EFm+Ytc+1Ja5sWcsQ
QAxCSwDhBnDiv38j4reN/09dIsMtk2taY3CIgsv9Vts7eHJaEcdGOKKmDdLFhQDhVk0w5bmzi9Y+
3+VMLzxl0+VljrVrRhiwrpEGI9IZgmNOmVv3YddzdWwPIODZHXZMfkd7Aih97s05IuiSv2xVfvls
iJ5Vyemj1kbnaVHz4Jhd4TctCSDMAs59Ob5ZVZyFzCw4kjpWA0D6mb2ax9UkZJCvlLjBKbRivhez
qt+W7ZJpDR7pwuqvU8HB2jlJOG54uu0UzayBJZfAZheV96C5R7rVNkw0gzacOWYN45RJsXN2xkYH
on1UaSCc5EMwmaHwKh+MpX4aKwpngbslUHAje5M+vowIE0/5HasaaF3jXFI8dI/9phWsFdYTMPFs
+KdeJBuvyamp1zERuwSuDmUUG8lysljC6PWDQhIObFfCc2x5mmeWiXanPBCfDUqjtNDBwwlUWVEQ
SEq9jadMkkdiyl/kfzcwEAoVuF1OYG6E3R5FJ3ajkpKOG5MJNqJ3r3dwxKU7EbizOBZaDLg1xYbJ
DHyj+88E8yFGKQXNUO/golwNuOKS50IrrMhnXkaFpHSZRhUTd2ijDAGOIW18e0lib1wverEsYay0
d2maK6GqdweQLDYyFKqusVSUna3GoYb2mxQZB1YI2ygbnhf6bB03X4ZIt6iV0CbPYymnMCktiAGd
/iLLBzunduo10Jwqtzh1lc5Tpu8PS8d/JSP918r6FwsQewRwu+3OeZdB0TAFay0TSewwrz7qEDeM
NmZP3Mgr8syPQxff0b/ccpzvUtVKDiZWF9eKOl9L+ruutQdfg3XrRSBJUN6/DwMYkxFjcG/pq09k
sgrSVL0W28QCDOopKbUlWNF2eXLW0TloV/zYSJm3b/73cdPWW0pGN7QQIlekrvXYe63svww35qdK
SoKQK0GOWJly600GA/tKBIi/CySiQOrnpbjERBoGInW/YAQ9qVZzHmKeNjGxwuS+kXcxcTmprVjC
bMHv1RaKT0HOEY6tYbRk4bvWSNeX2xtOTL39PQxrXPoZvmzqZnqgJZ6sIE14Q7+Plv9vfMTthT7q
hllSDOj1f/3nv1/Yfxve/vR/AmBcw3I3fnbL/Wc/FsP/+s//0h9u/+b/6z/8j8/ff8o/oA91i93Y
Hw7Y7RX+/V/evJVAE58/++E/dp9V/Fb8EXT47//u35hD9V9sReEVCmYYTC/+L+bQMf8FZkUwS2Ki
ZDHy+T+UQ2H/S7CDADzIHIiuSKf/7etxSLbc8X+ZFP7CsZluOZu8839COfz+YEIxACGQqT0iAo09
7neMEU7FuC0cy9mLKvvJnXWmMnqcLfPgZs0rCbsYb4B9ieUGRjDSmvphkyH+4Su7/Nez5084vm/t
3/YeeDyyf7E5zuFUbf/8j2WPAGIAxdDed4JI2cZ0vyCrnWHUy6DtmIy4H2AYFFrZrdwneLV/opUo
AlykE5Et7GOoAg6LbgaKcHRSXifiYOIJoWSymt6sUkc4DryOFoY9A1Tc98WXWTeJZ67LYdB1sm6H
5eAkQ+I3xFW2iuavFv/Y6MpDtVExtDSi6Ov4n2rd6cRx6KKaA4pCXqYrva4WNYd7vIaLll2MQbJF
Zst9WI78tJhUDOX9778wbWus/vAM//2FMQxzDBXpBzhF8ecvzO371OD2d/ZmZDyu8pQoQ+nnKjoB
3LO4Yw8LCWKeOQGwLvIICHncBMnE+xdmBXlBgO1xi8PQFKdJTV//4c19m2D+fnP6RuBkE6XpqGv/
/OZyp7WiOaNmw1zPup8cVIdAEUckH5u41STsxdNWRBBVy8jI5i1uBI6/fw9bdf79+zGEs+0naEv1
7zWOzZWRJWvm7PXaPJj59DyjFqN4UZ8Jo4a8Q1eeqsRBjHn5DyX8f/PLsFXnY1PksRj7fjvBVNOw
gxGpotuEMhBIt1P6+RmyVsFWurVpdP9pYswh8f2zoqem8dsYa5Qf324eEeVaO5nsFs1kc1TmhIAh
+biXZfrxP/5SXQYcKK34bDxLv72Qqax809tdajvFR2XgPFHQF3H1ySb7levVJW20oyFu//5Vv085
tssJUeF2bqIpQ+X47WWxuNW1zYpmr5T2B7aE2wJqebw0P1zNfAEMcC71ARyaRbw6oSB//+L2tzHj
7xcXMFQ3NS9b4e8rlVRzDKa5sb03EsJ8FOQBaOpan/01JZo1RVcT3SjpwHbhGjs5p+phGZp0j5VS
7X+kVIfFyLogpsNhPbv6WHGfpdYOHp0bprrt328LErt1FZFtljvdXhHgjsbWTzDYB65x1LS+3TNN
7bzE1enmYlAV6eQjYi3CViJZtNc+8VhiPq8KwVaNZQB7QEZPDls4DGSoWFru2Yumo6aI6hOxFtek
ilSH2JUAtmbQ+EWuQXqscc8vBiEgqtrtxFy+1wWunWgppL+062XWZoF9QRCCuHYkEzZlWI0xngGd
FVlG1iye/Jb5IQ5QEniQVDF8XSJmKT3jBPam2osz95iqDYyGBQ3lP/xO3+UQv38nmhoeprRYf73t
gE+JyVxSex9buGgqhZQLVClpbJ7KbVsh5MUarZ/Okr8aavElxbyf5/lg1MMV3trL6MJoqpuLKBeV
J4wWMhH33Sl+St1PEadfreF1GqMo5C+I3qNpS3xzvFXyby/CuGnWBTuvXV3+/uL7b698l+e7AYGW
NYzxbRXUZYtR4cdw92tbX2lAchGUZZ7VjbftmpPOvEuXLWUQrRCMH/MfZrLfBiB8oy4iXhZBrHBM
6y9XftIk/eRmm6etbh/t2r6Q43PB8vXY1eWrVTFFb+L+Hw5PzhH9L6eZi4RBUxGQGmwu9G/dKW2h
Tj/Vc8Mhnw/6sj9XqQx5I8xb2/IVecNz34HwRNvd8HswmkNtkB6EPgWGFt2ocVbuoi3teEGnR2r1
WfMnrvdrgDooc7bNZBbzaGbks9PplPpNPIZ8lAhlG2zbLOe9YrQMEBZWlxOTOcWBIBRbCa9Y6Vdx
Xj0OvaBlIu5TjQZc+CP7AsBBiacy+BvbyfZU4Lv5nP0s1dlAeEPyXKM8YrR4XNeeCRloR7kJTBJ2
PFkn7825xVcKJacp52d6C/Dv/b01uB+pxCZTqB+ZQviREjJqC8eREwKEs5ebXKhuchyMugcLMLR+
XRzqqtsXbv2yKuxzGngbRlmBwiHO1bHM663q0chVghXSM9Ijesia2mv0CcbOdnhoMN1jDjK/F7AI
/dVprisMrjtW3bAb4u6unaznrZLpGrRBXVe8AsnnGe5OQOjizSrJFhhYRtHMWBT0txpRKpT29rVu
lPeYDUo35QfHlMd53Qhj86fEIASOD3aQGpsUUh2ZHfiW+2mXb7HPCPKuy0kFfS9WhshJ+TqRHhwu
kI8lmEjy1yLDoK1EeSlbJlMjdV9Vf7WOzrAWKkoZbbE9I3ut6qEYDgMEB+IQy481Gx9cjPe9tmIf
XOZ7jAJbiggvspA4TcC3stON4mk0ubSK4TwJGyPBAmZFVuC15F5Pl0Br3BvdrVbSe2dojZ3m9xnu
nipt91EKzjuJnMdo5jwRlj8R7osZomOHjjZrpPj1CPplQh0fQHGpPLC3ZXfHpVRGw16oHZVabL9p
bTuCuuSndrLhndBZhOwd8coR0+QMxc1uwrk13G0sXb/Q8OI0Rgs4kD+wg6dIOfCoGwJOPlvbEFHT
B1FLT2XvWihH6ss8AAPQ1XniAuS/IHCe33j5pSwEgvXjVTxb/qysKmjndvLXJht2Bk6RtuJ3clr3
Ei/I7depDgfm114hCCOfXExkMbdCbTYTsXRo5FuHVj3prWcO0hTVBRrbeRzP2rUpUVJp2eK7OdFW
qml8JiVsXeKhSi4h7l8hlRONc4pwJvuZ89zi3iP+Wqvo35HDRtJkrOQ4h7beuI0zg4rNNbNdMZpD
1EvP5CW17Wfc3Qn3p62SBAsQtFAIE4a8HjA/l4EZtX7aWPoBPL2xM9vhWdVQmLIhhdGZk5LFaL+X
Sph3WhoUQkHcI5nadMJtvHiJfyk6rtttV02UnSt2VpOflAyyUKEAcsbSHqbbE5UTHPgIOrqJwBNU
KsesPTv5A+zs9z4xGAZEuHjNWYYa/qqsAl2ndGRmdabzaRBZMXS0LgQx3XUZd1NRcudoKXbrKsoO
bcQFTKmZgIOauOUZgqhNc7EGqnzIw7yaoKSIdDJ5bSNsk43dkYKbj1OycBnwGGQ6qCPxSi7xjGyp
m6cUCjwkKV7fbdqL6rQqt2IGDq9BOjw95yL9QFt9KQu+opxZqeyba/zIub+1aFPVsQNjetQdY6sh
hr2Cqym3HJUNAWBa+NcaQmOEmideOwyTn0zDgcX9c5nD/u5ZdQe8jYwPLZqGZmt7tpaK5ACq6GTY
ipwsbkhkSKe51F4gMCnAU5T3puGXKSYKptqdvK7V2afwXkeT6TYj9p0GaS2cB2QSMpuumqkcwrbT
zmPWxrtJ655gO7T7Na9pFOC6zNyKVcy6icCPvRz1PR0UQYJx3exGbhLGipYVNJLfm0xP8DH1F8HI
BECmRKKRxVXuGNcgAFtgEbh9gUWdZ0pkszU3lurVkshcTSR5wihblsT5DRfMfVmmeHZZUvVqesAa
RjeUCfAf/V3VUK5N2ynV8z+xyxeSOtkHOcluMLk9hY08mnXx0bh0M9PcMBAdGyK4uEh4MKHOjYz7
plcPUWPsR3W5lSmOBB0EUSNRqaF2uqNNQjgRL2kgMfKbOWooAu2BOGKQG3pvc+EbN3pZX3A1NXi6
GTm2kX6oWzYRJIhW6XgUeXdrWTUBJZtondN0nNwgz4kRUFf7yW3KO+ZgZIcUt+qkaedGLOVuabXu
WEuC0hiPkTs2Lw8KaZ++1jTsb2OTTEnTnHyGo89VTbSlTMtfxNDfI/58W/QEKETRHVK93ebmtFcs
1gEV1W+VywU0DA7nP2bEtF7uddkoNPzlhZLivNryY2pbBcyLdhaT8qzmDmQTSx4r/V6Zc0Kpex6Z
7AnftHh9IOm38mdiXIFVkDfNl9ob5WVumdRhU0VLjN9uW7EZIN4hPMk8nAaeQnMLzoX7PaoJNGXh
Pufq65hzhPx+xErJBda2Kz9gu+4nDE47vagOPeplThAVF18cKlWs4GgEPqYYxnVVJbe5S2RZIaZj
Lh0qne1EtxXSWqXGJTYsQK5G8u3xMVFCKBNR6Iq8zgXcw4k0ADOx3FOUF9fGelOrA3GqtnHQ3EUy
+0YID0PlmjXThj6kgpG80SYGWbXOfBh0BFdSbR6MmCGGuUynVds8jHwVGZvxnak/FJEKBXKja1hr
nTCcHW9rRTutZV95RELbodU0kEQIDmeszQKhjj7VQbuPnOwr1jdef8ZJ6zTDs5ypqy3jVisqwCn8
eWkqmahiq9tpBHV7esKrEq790NXKtWnEbzHDswuvSPa6p0c6MY3Q/vZSQZW+tMJ3HSaikk18Y60k
dQ5NsheeMjnNjdPozz2/mZ91jGaLuESXE5f3Yyweh5TFFkN027d76BpNrV70QasCyql4j5ugPirA
pTZ9hIIQeH6XXTtziBDwVlbTlVlk7V7r6gGVfP7cSGZXCtZ9MjYmYj6Ili6hRPiCkKY6y1+bmyzP
iGqulydTUjP+Hq6prHG9HpcEjWHMbTYNeymMW3q2PXx+89TW1QvEu+wS281NYTwnjKSuBlQ8dQqe
yWBYnU69TnoOvR8005tCaxO4s1e5lT6sWgKOb0jUgyGyIy0zIV3CORdQdZjeS/bt83ArIDRVUY0g
QkM9OlA3h/ZshQjKlz2K8+FKRgwEl3wYaZc4zBEmLRZk1KQ4ps4KEM1OO3+sHLFXLLeg9mLFQqUZ
2EbxK1VSXJEV8WJ5xka4HZ9z5rsKt1Gmzzesn4kFqljaZ3u3GsYQJfZ+IlJQi7TLGm0ayjr+VBxC
zhZ7FzJYafZWrlwlzXLJjfp5rNUjGUBoNgaFRbULPG5OQ6oWQuExvVtubAJI1cqdXnaUW7b0e8IC
MRsNd4OxsaKWgdI19/TGfF719dSY+meUbmPCc90xu0FtUPuR218WKps5KTn8cRdY1spqf8w9IkPT
/chbN7PYN8dt5Ba5Dwb109FeNqodrodg0Ydbs6VYyjjBheKYgXYaqv6rp5vytYrWDvA0SP5EH3ax
niVBu8x35bbOlMk1TEjpKxWplCQjP2JCssiZzTi0EDP08YxsVy8O3foEqM0610qbI04gUa5q7EBM
Z0dLDv3A1agaRJ12WlAOcg5Ud0Gz1xoHJTOfLBprb+60HwRpH9jev68ZcjNXY1XvyKbzWnO6Hif1
c7IIPNWjo5UaN0YdMwsoiVhFuTbkWGiqAs+kToh8U91hYIp9vUzei4FUYABfJ9dGTVgZtNNap1zr
mLWGWLnopBV6msoRatTrlWWJJ7Wm87BjvqU1DVlbP2EoIdyKD7Xa45NOdih2LbIxo5a/zeWOdIT8
5EFJoK3EGu6A1CROW1PPq+pXv3BkJ+imkjN6uGMlsruJJPsdMcBhKrVDVKwockdCOIfjZI/JTtfr
ifK0u6zWfL30UR7GvfK4mA6yqx7jqNna8OzFrxbbM7lh0bXkgPR0FxksklQw6OY10yqMMMaKWrY+
FjxSKLEfnA09XSXRnS3Txyk92ZFknN0/NK0YA83JtGAaX6dYh3BZ2WHXjMTs6QwYtPgRMJyX1Bo3
GOsvb3SUT7MtPxSlu07SNKH2unecrUoaQDC1ZvKm1dvV4yaAWJrsgYYgqCyELm7Ve3mScmiNECIH
hNH48iCLgevaOTqBzXqPTAfbz1EQ0eub5PSJbcNmiTRmWsszIRu7bTNZBnLSkYq49aOM5wdDc+5w
2yiBOeCqbkcIgmjyRRvREm1l2bRRTWMU2m58R9jUQ8ZXAyJypMa61iVgQWmwgktp2Ms26+ilLKQN
k+ZHsfw0Sbvf2ViJdmtvC9CpLUJ9nTF8g+YNFfWPUTPDaWtZAefdwbb67HKcvYUg3llViToxCRzp
YkwdznmJb0aD4VtqTG0I4dW3h1Xda0UcDtr0soyHaQrqzExCTPXQRaKi3FWCAoQ6M9IEOsbP3/+g
Y8SHzNHRQq2074tZcfZa4sAhNWjDkihB2iD5q1o5rOltH8sxcLv4KNMV1Rp9Ts4EICPdDcnqcKdE
iDfmd5Jj14CDhBFFd6IWSYBf0eGLfvnVDBHFFBQ2Yka3EYZR2cHEmo8FaQCqaWOiqRM/5Lhn4Qip
PZ+uJerEFppSv+q/DEIVA5AbeBvhIC7JqXCTjmPOVxfq8qoqf2nucWjg0ck5uVaz5meEd0VfJd5x
e2BL3ZyQ44DecyiWzXTYuSWXFSTBCHPVUwd4KlIIN07FTiuXT2NeAsARzAUN+741ql8se/a61B5n
OwGuDSEzs5X3Npn2pTUeHRIjjYzRpJFaqQ9tgm3/Zq3vkwd3jW5hcYYdimI6KDi4De+L7PV9MXcj
iUVgoeG+06JQ0naHrOZ2TZtbA6Ewhz0g8Vnsh/ZsAdoma5jGvrHTi8GGaIhm4OYV/VG+HCylRD0A
h5i7TPIhZi+pXMvrxsalH/6KrBGsli6D3MQ9WxfFFd3ysEs19ty9O5RBx2xgEJDXwCjWB9jAn323
oDXT8uOabP7yuRNX47icixR5KT8JhrHOJIUgRzxmiyP3yzP6zeJAHXCHgpeHO4EfE2uCtru2EwOX
m4h5VhprYAIeSN2N+sitNEAMWtpDjv+07qe7OFXvIoQnqHBb4qtNyH/bGHO4zbZUezd7ydrxB4aD
cgf5zpkvAwEZXp9QDI5G9qyvKEG5fIzaPA01Zge7sWkI8UqiaXmbMhhpeVwwDVvKj8hcD7XOo72c
548xqT8TMrrAaPLYHT/YHeyiXuNuGrqP1sz2AzcxNrLU2dWrZPhmEWJo0pOT2HeeZkI7+qjRNmty
5jsrkhO7K99tGgmrhuRnTfUn9KaUjERqsERQQ64uHS8O+53TA4g2iv7cG9k+nxkQAGiMAbupL0Pp
ktmMWLnLTToKHJQNEFPfNMniwQS8q21n8ieredabnywbUqKlzZhBVfyRVYUJ556QVi2ih8A0Z5F5
xMQzTLM1qFRimuI0wUtvm1ezXSBPFfzWLUgEYl6Nj7HjZLLm/iZ1kbfI3L3SoTL6oKXw4rTrse/L
W4Bc2HG5mJnlBY2NrgYTncBNnGmK6butcpfYw6v7sUQPfFnrfpikb0bjx3ivFSsTpJjzvSMQcU3z
l8JA/NXnEOJ6YhZ35gRJZtCrG3eoLpFmYKVw5XXc4Uczb+rqB/bzcFCJRy6VYvQk/gLmuhvWlq8E
cRLvKGUmWa8vY5Hf6QlYbd3WX0ls2VfVWu5WYlbmWbwJhI5elVfHxa4kXU5/sJe+DtCJB3AosZgP
5gn1DEr33L3Dt3rdqrLb6UN0J104Q02hE9u4pC/gx6x91MXw8lT1OatfoqgmeZvJgsIGiTXmWYp8
ueIZgqBH36i9taSUjD4LdGsUYg2NM3ZhMarxsb6Pa/2sLGyA6ryAbprbr2mX1l5TuY/OjIIMmE0g
s0U9iICYzN5LVkcJLbTv3qBRz7KU3q+QaE4iNjB/UTSj7sAApsx3iA+Jr86LGytVkdQUjy3DyTuX
lwb4jQDGrps901GvoCTaG0VFhElb+AWzUa/RuMsmhyfmPM1JsGSQe3qc0BxzCfhtUKnZa+QMxjGH
8aa20Z4Vlkq0lmogTiHfs5iLH8l4yRIjDZWxHIJ8bQukWlZLM5JzNMwVNs+lbHyEZ192rp5nvaP2
bZwPgab2CRwoWjeO+cBh8gh7b2BlFcM3zQzT9JjDnFtlbaGYx6+lnplBRrNcKmK9FjOq3M5gQRxB
wxszZ/GNUWsgK6zRCd/CtWmPy4m6Hru3PTRYK95YBR1MohF/tBPgfzUZD+Bzgd8ylj+2tcMJvyrx
wYEqs7Ryv2AH90zVPtJIMFeIGdVmy8ILqKnqT2iWHl08lLHab2PIyvbzrtF9mmgQ4YgiDuOs/0pn
yt1eN8+6OtwoN7lUmsOqyl/p1Ikws50owJlgN+ONLMvEGzOybes+aq9TGl0awfJgdGh8OYdpVKv0
g9+RyWbxrEYjs2KzsZAhgwLFbwPNTfzq2XpMxuIDbx/wDFJFzWVQG6hB9fyK7bWN10FdfFtX2/2o
i3MxnTRiMTAQ9wHu2bCuhx8ixoJoz2jbrLErd3x9WwlNAiGk47a3Nvc5csp1vl/7guQQVwVNm9nU
ufb974JgHeSj2o/qFdfNl4W1DZ0WPTtzKxYG5cgUxgwB9CKGJUAB9+VwTSQ0nkjyBd1Evdfd9TCB
XyCl0ky8Eilzu6hsNjr9nsiDV43V1yHW34yBvjlB2lcR3BWoiOjJZicMUNuc6vR+ilb/HC0yKdY8
qCIN20CfX094toUz/EDhS6hOWvo8Sl5m9OAb/nwECFkRwDfUbWAMMU9Xg0m8zb6zqnHhI/z2mZc+
JCPNOkrChcflca4QSS7NeI8cbmZqnD/PVjUEiwXdNKmUA6Vmu+H/YZyLvUmBOllnFoAsMiIlXHXj
K7Lt+MTI+9ridiASBebxmJuf0xI/WjnVjJ3eJ3GPsKQhEhUaa13gvSdZnJF08s4yPQTOruyqTld2
9YZFRc2QB2ORPUxIt1m5bnm0WUVaQ/4rUlPFWwcoXHZandv6JHHoegsVIbZ+hp1VZ+Yeq8u31u5/
aEJF/GWom4Y7Dre4r6Wzlr05x1mArZBR6Ots3hYt1QbfPZGcyaE1hh/r6qr7tGqOyIJ8fQYOqcD4
PMwwmKJSLHT83WfaccNpDFox6FOg9QOfu84sr2G2F3bqcilSTOxb1LljzzzoIKTM5BPSxNJxOM6D
m05kHzUXvLwjpj+pwWXDVbl2tGx4LD1F1furaNDLY6nVXrQq9zoCbIT50WXMqipAN5tjNvZGeJcI
Q+NLkjgT0HiqI26Oj2KZtfuKEmppM8cbe2xcQzlezSaxNWraPZcaNJZC8gm7r3qMQrVXRoSd73mb
yR3GRhG2thKjYTfeDSYmnlHuuc7hGaV2zqelniNCib4m3pmOeF7RP2N5MKGTteUNPM/d6sg51FXm
q67ZvIxUAMd2ErcM4cOp5AC3Ge/vMnOrQWeh4h7WZkaj0TPqw9zrUv448ll+KpsrJx4sKKYETULk
veZ3vOho1ZkzJu4JFhxh6qtu7+cO/289byN0HrFzXBX7eGHD5r4UDy50oRN36KMtix88eN9JtZ2v
cp0j0IFnvEtq1K/x1AXIPTXuHE7vglEsYyH1XDbzD7VtEEghbhY5ALtaGPQ7lIKdMY8HQJrqPhPd
3swea3syXqS68ozdJP6RkGHeF69C1d9Z1WzJnRnOCjd+airtwXXj2y6xRl9EELIjySSyha9SxdVe
M43HqTcENoQv15U/GluBid0wsZ+J20DTmwbtaH0hvx12euUCrcir18nITaYARWCXLEaT0bT3dcED
A9sea7eAzpPlXG9A61oqZqcmpNItrGWJAHWr+TgfmitRcYO4uWrv4sJUCcntt0IDespad16+1Bdp
zZwY00get+weRLER5RlTpAVjXrQPV6AMmDlEcpfidtx/EBzlhLSvhAaoeB/U6YXZ/M1IzpRpRdbO
mdzzKqJjOifMSCw6NHdo9b3a9h9GTdU421nPQ9C24Y9ml5WBAH/gGU5zFLhNvpxBUXo8fhgbr+1z
xBm4dxgmdUoRmtoSWq3G1mtknFJ1eRZSlgcToU9Wv4JxVsnAzulFNDsn/SGxfG6rxuuFBOkbZtOo
e00h380kvRuWrvQZmytBysq7iER+1nJxM5R4RgSq/bwVjzjUt1w2MDkx9uph2L5WU1WIx3J/9XWK
icx6tCYAPAnnmJXkz4StLcdew6pH2uXR7e6wZfD0rrr5mkEq56sOOL7EdQAgJ0wmfsMpmo5SkmXu
9PKraip+xqTkMnXVGy7F+ofhsLSuBm/93ySdx3LrSLZFvwgRMAk3JQF6UpQ3E4RKV4JNeJPA17+F
foO6UR1V1UFRQOYxe69tW+OOIcUcdB35XUykIXMBe2dH1ryXlv0zD+q9ieH6N0P5hmxXw9EhyTBS
ecgS656PdJaJiwWyx2OEJ91UUIDlFeMIEwQ8Aa20fzxcL+EkQi8pHw2TlsJloEX1Z7VBM+8ozdjw
ABxOdOz4WVQyV16eOrD1uYPExZjb5eAymN/qC8g6NFT7OA/r9TMKvBEbmTgaVgLxYttkMSxuS/i6
/QbsPigzzwCva7CC1C6uJlggnHuixFAIdl+2sP9RTA1I4ce3yJjfaDu9UULnyDyNNaIXbyeRfRsE
1BpJ9C5kbFLN2w+4a05yrvaSCkM2nJJgUkoGgHW3b5aHWanjZHSYCN30Az5zkDMAWBoEmkZZHIek
xALL1EPUS75jgeMzNSc7N2wWgUWoeqkrfuDEXF6j2HzwIi2hiRL/pU2kglFnX1dXLDZdOk0eivvs
119TaoexN7xDdUO+7cF7XxyQQ/qJTLv9AAh86zruB+TsbQ8koK6wNuqWeUkagl1Tq9qJzP+XTMPO
Hdjrw3ZPNks80Me2NJi1alA6wCIpNPGKyxz1d01drTrMP03ZfOh9GdQWCk97ZqiOivtLj6ag7eYv
WUxfXLboG5BzEBbAgsnEqBAV2T9Jqkzmljtl2AcUBQ+ltXw1o0M6iyVPRPpRO2SpsU+7G7gdBKJF
K0KpdWdV6tzyCDaCYebfrokOYApA8gueUq1GXEnOcHu0h4kfoy/PmHKp2ijRYCJOGy8lfK9jEema
+nRYhX+xDW19RvONUwHXEMGJflvRiqbztx4/QJ9vCcHZa40mjlp2GdEIbEak90jo/0a+kqNRwk/L
0eVSzXnXJseqmqUFkqrRYnIl4UQYOO6dzET10HJXlIQ0FnZzjbgDGJ3P0Gr6Zdcs7syDwfYy0ctX
W+f87Ah7CMZS/jq4hqRLTkg7liIcU/aZPc4CBt2oytnAsAnrh3+i9U6uaGaKo4z00BiTAX8HSEcR
RUnHjtxiqwYXZx1Lmqrh2q6prvLReDJKF/AzV/jgn0HeEpi0KzL2eGsSQtJnjyxzAOvp7VdXwQFw
8eboKwFLpRFBgQxkxY2kuKNpvyjbeWcZBKk8lujaWdJtp4iS1FQnUBXqBOj+HOtDtZXXIncN4EDd
EkY5ehcUJ5uu5wWJxjmIyvK/ZGREjkN242fLOxPC14ma6Tr5h3Lh9w1Bile6CsxRPOZdr54H9Tkn
EdGdY3d3Zkbgts3UNI/kni2gc0hb7WZF2deYaONJGg9ag3GpZQyRdMlfPXYpeGe1XXQ/2UTWizkR
LOzKBKGGQ2/IX9GoBzK2Q2ETlKABHWKyFrjJ9FqubIZ43SGY6lnXizNA/wdjokxtR3w5xEXAwTik
zlvR9OSEtEw/Zur0aF1otTo5sbpT7hoNhRIKJLCtUd6GBGVtcH1lW6Jleff0rNi4/USoj8fkd6QE
L/E5R7G2qXloCCl1qUPzghUQgQRLj9JBw6zEKTnvuwGsuciwSg7NrzthBPQGkooyF6zSQiJLJokh
r9qbOYwsAxny9A3XftLKXddoQ+gVeM/MOT6WPXOlkRYEk2NHnmO367FB6RPRdE45vjWZm14IrSAH
VrEiUHujb89tTrpI3vyYsdcevcgnaUBNr7kOwmpoaXp89+Ca1RFG7SW3Vujq1BNpWBtIZOzyze1w
8EVIOIHYhXnv9VxC6N5jPFZou/60Zn00Fwz1pvhF5GdxMEBB79XEtL4mgK41drmVfs+TQqoxrYmh
yYs3UzgY4PI3g0L2nfnyaxm4ipyUBM6YcXKln01bPadutuzzKD5opr8mT87oRlobwVW0c6RdHdL6
lEXO28qkJV7g0EbR19IKRtd1shqI52KXxnEYD+5Da5hvRZY2hGxy1RASswRLZjOX9VOcMYSIIYBg
Ah1zNERNhWyosaiagrzkhbcsnj+XYgZEZIEF3pcjr4nN86h1zzkzbmav665geYKmwSuWi0uMXA95
jbstMQMFE1tbIuu1neiTm9nx/0sOarHNSrQZxoDajSc+97Q0MDT3r8xRV6ZWvRXzqO9aDRpYhoTA
7L2K8CtUZJlokz3Xy1NpkfkDfHXrNnz2yQkqo4HbxQfZjPaRNsYNEbx/QC14wjH07toFpcRksPUl
k4/QCId5qAB6qS1nP0ua0xCTKwbFQAsxkO5Kvbuw3dJvjDzPKE1oT/IqlE483P+Ix+DhcxkFqCpE
Hgomq8VHqTP9IxxmDNqISwx+D9qdGdWuy+POGBLVRF1520liDWV6hiJIYtti4Pbhs0zeJPYaAvCv
lficXOu7F2of9cmjO5SPFle33RibtuScNJsalLzEiutKXICWSgOyALdsDIDH9M68HbG5BZAJ3iAz
kLCB2lcXTG0xIvxJu9vXs7z3KnlVHRRtHKUNZvUraKpwSclK0AK9PA8oWbbe0uogvZYWizxXsJCI
Z+hAGNH+kSpIUmJnArkf99psckqst5W7JFdbjow3FziGADVL98P2x7D1UaJOOnvWuj7N/Wkp5NfQ
8G3mcfWd6oqNDIylTs9s1jXzHeDkUx23L7Fkr5lq4zljzj1hfGvtOtkl+lobchoXO1Z41KjM42AQ
45pKyufa1nZTVGKJagggMEsT/kGtnpd5+p4HTaJfQUkS1f29lu1jalrvQ+zv5cKlYvUjbelYhp5h
PIBjJ+S9g0dkO3fFiGfDvBFP+ioIgqVcxKgQzDFK2UewdLEWC6crSOYEnZmdG4jf7Mlj8QJbELUc
UDefeqzSgqRmKFZMxVEyjzwj3vrnThjYQQl227GOn1o5FRs5av5OKz4ZZLGl7K6ZZX/nBZssozHK
Y8+mm5gm+1w45W9cl2e61G9i664VhCgjozAwuXJdhyLfSz/7xD+q5nWa5rML69i37ZKEqpLWHMDk
ptijjxDs//p3nIREVjECMaR2W3Tx7VJoi+yuJ3p/1pP+D1aose1V+TNY/wEXTgOvtRBEJyNzqdEI
1SRo+vQ0QngRc6ho7seQye9ZHLqqRUsE6awZ5UTHo46GbuzpGEWIubilMa6mel8tBHZnufs5G67c
Iz+Mg0Wzlp1tFsep6NoNV8Z3kVE+ejo6CqKDmNM8OmJ2Tsazw9ySzTm140SEVAfKym7N+MVsUmIP
Nf+eslzdjOQXQnKGvF8g7dBZpCIr3KnFcTe1/5bL8T+tr5hqZ/559Js4rCL7zikG+d4Sb4r94zHO
GM6b9NdZPAynZo5Cx2reixnMYgWpShT1p9lPPLEx6agGr1PWU+R3mN9T3zrypWqXrF49Rl5Hj0a4
m9mxdmrQ83rTGMZR8YrhBf5MrF4NP+Xfa9UMKO7RyLTz0ovmhUj2MykQ8tZqOykK41xy9FaN9Yp+
h8TyLqehNVkM1tmJgKX8iGzsuYPgsu0FryuilEvKtHAj+lk/act7J+EsIISp5F2PQNhmI4xzB4ot
KjRQAZ4N9ozlzlCraZ8M9NepKm5ZZ/02Uv9VbC5JPjaDsmSKaYCoCpMZMWHue+hWY4kbuZ+ICAGp
gw56VVBEgPkSbde1xvAIefkJAvG1GcitzlOmH04HdsC90+19qDHboWz3T1pZnWRUvTG7ZnGrxdBR
nOpi9M0TuJWTShixLM0DgVFUNtEUcbPS5qFN5PuZPwoLgA2j6vekp7PwFyecUyAXdNNojhrMk/kt
p/OuyLEKEGpeAYQyLzgkaqJt9//1w28tCbgccH7ipXpqcA23E8iUrHyucH03OeF7iQ0A2i+J+oUv
cR1tweyMfenYG2ofJ2wyhvQMcX9h6iCMsBxf0oZnZARKxiV4hNDhwgls9xS8YF1yd4DvjwoXTvq3
JzQnQMlFfZswuNedf7BsmGNxCG/QujO98LNDkUT6puvsh6xbaEYZTnTM77DuEyahGjNFBrRrU29Y
X5CtPZAAG6kCVbTj5gfpIk9pnA+q/vqZCXw6t/4RYNM6BtSPTJfA4pJ1fxxMhhpx8sBIRp6LNMt3
HFY6pJ7+IPJee0oqO312jeyQiDXRDf37IXLomVh5h5ZmAtUrC/ZoCV9ZwQ93iiP1kkzN61L4xsWr
XPZDdTkhZDCXMzzl5awKVx6BoGAUEf7Vqwb/mpnDqSq1+ZxNyx+2w3TNExgP42T+51GGnSncprPQ
piX0ScHdUoNp1AcGiYZ4114U89QHNmxXP8vFKhIMtVncc67FXVPH8xl7sTqD9X/vi7zdg4taLomo
FIItvNRZUTExtJJHvfhchhyZtKc0dlZLwNXq74STSoB+8MzqEUQ25vZVv/HPiR59EX31Zl+SMZOE
dps/xrpPZ9P+eAPHr64niFhGlgUym9DARN1lSci4RfEO3S6P3G1NtgsC5CNkV7VtZ3alet7rCPhJ
2RNQ9zGE92EVD+mF2CdYNXl/xKx+R6jgkmwLSTRaqhfyAcwdI3IRprxOXvlCECs195pfOFdJKGdA
9qmqg5gsWnTw5Xui3yOajUASFY5HeV6hECRtqOxbGay25tGYARw530qiDEKPqwBFQtDmtILnl7kP
YrSfepSJcdnfDP0zaThrG910tyO0PTRMnDtjfWqIAg10JMfbli6fZQJXY6Uzvhqq4guA2yZNuJAR
6LuhAzG1LefkIiNn58rBCZqibM56rSCoLM82epKtrZlPE9B9PmeUn40Uxw2ug3ij5j7dK8AvHMp0
1JhJadIYdcoawX7OThX2A9Qrl7Vjq2hPh8wnqdYwLq1drrHN2t720JSYYnqbmhwFucmmWo/JVMUf
itjJoZsxpY2wdO4erA6wYlc0QZsXoVkuRpAtg9o5AqNDB7iDXRjq9CSP+UR6uhXDp1CozUzqp7Ji
To4R3Qdp0h1bHElbgt+ZbcqzYTeX0VqWk73O3IRlXAxLMgVVzEZWgZcfZWEJ+C3slkjuCCZY7jV8
RBOGbZEpPtE0+AFSPb/hFhjyeTeno3/p8uU5TRhEmsMhmfnJk8GSe5QxhzxP2AhF6ploJkniOJyG
7jiaVBcdMD3mh9NRLFCn1XC02N9ls9ICeKE0Nmb92BYrqGWQB6lB5W0xGIK41ZEAse0iOuMVpxlz
HiePd3ICdu10kizNZgiJ4YjoNWA5TIrWBwr5FtrOOvLq7F3E8pqMcxaXbc4pqQCizYoJj0KQg10U
OBn6RX6tEuVoqoVO0QftbBnMsn4jNkh7ue4izXR49NUEn1ir+A2WZEfbnErckXkwClEe9Sb5sZNG
XpNs2fXDnB5dk1YibUUWtr1/XNjnHhYLtmxaTf+1gwjqxXzVjfwpYy+wh+mSkHNBkhP+ujNR2czx
upgCQPyX9WOQEUq4TXSTeUi04g+b7BG/x9ZBFIwu6UtMNsO/x1zzsZ+QAKjFHH7oGCPRPtG/UOAK
GUDGRwcuLF4x80YgyX6R002jN4ba+EArXoVt6QqEU5yz+pGBK4ohAZFgTPULk6RLMYGQ9DpSFh2/
PSFWN46L+kkUC7Om5kzpcHXkbv5cNCwvPU7qrcgpSOvlyRQVGZORgdxPYzNjz3f296EQKZqu6WHG
ZEl1UJ5sr7h37sLaxhyz0Kw44DRrtkOmsBMnksoD0am9Y8fnHj7PxcMZF5YLox4T3LxqcTVEFpkK
lYcXtPzjxEyPHl9thq7PdtOdUjoase7NUrxjpbDelrG++l6k3/emy3Q1Hp03zvV9OWj51pndJEgx
SHKNhlOKzjEB8LpnAPTgauN7AS0xrMbxlDbOrZ28N5FQBRrNqstdkErKjPJeKGRotPthW3urp/uL
9NVAsEvZDRjAGKn8yVx2OxyE9kYJJhiAFwm49IsjC3T0u8Tv7OZ5tZkOh9hjIr5aiRJgYzuXuMww
d6I/Sf7ZWkFPBZ0igmvQ3jairihuAmgrVO1DuXcy6uRl0W5VZX4siPm91p8PkPFLPKLsidjpC4Rd
2YO9yosG0ziSzNKc0Vvj+ARoyjNtWPZ8yqfiFRcKLH3m7RVwjlcblmEzxw+GrLuTKfz3nN2lstSy
jUtJZeVoGvLQjaW3OFGJd2cJb3mYfH49nWmB3SEl95ePtmMv0nYUjY4DoQJF0gM24ugUWdaT2af3
wcB+KnP3Qx/NXx/KLmpBRK1mLLWjZblwCkXDQzTjjtIQUrVMjHvWn2PTP1qGP13qSj1ChqzZRXrL
XaJ5vZtZ/tOjDTz97395aKi22rBYWxJhqekqxN+DsDH4IT3eZ5bGM1q7HzNuvVOOKenRKJrlANx6
3hTrW7b4iKArd84usUb7AOwUKRO4K+L/ouQ6kE6/HdogcpP0AXTgvDWxcf8kq05TH0+GX/S7uqPt
6XRdIV1z4j1OHHEac7u9Ys54Tfvsq/OodhgolQUa999S79+IrdL/xW5PmaY3Txz9zTpX00KoAiih
DQS83fqH0dwIKC4uQ0OscyXdQ6FR8Fm1/yoqJo/1Mlzc9Y/YjK+kLZbneoXJDFphnTrSebFXsOgi
6OOcev25rjJyekga9DT1PIkey1ObO6h0yz2yTSMY7bRgo6YBZmKmswV82R4qT0Ybd52StkXBvGWm
uEhtDhXrKmT6RmLJuULkajj/Kl+U1w5dPvGMDN7YV3WDeXQ7qDtTZWiseNIk7Azvd3Gz/yqvP+Vl
cwNnqu6jBQlRj+Ogx+EVeIbYaymL1RSGrFPcEhQktpfzrMlVaTpZvFRJGlRJ/dXMiBCccgh0FFgR
BHeseAPr9xztTcrA+rYUxsDaOXmMGzYqzcBd67lO8aqPC1sau9QoKNmGZS1TdyobMiiHJbkPjVdT
j9YflWNmZ2ZG0a6HGvzU2X62NbR++M6yEmpak96c2X5XVycWV3ctH41XvG7Pi2/u/JHZpjO3sCbc
N/CvQGbq4Y6Q6pBp4tmMUIrUDiXF0tSvfSceQUEj6EnUvm3KQ11yHdoKGpV1RkVD1H2M9qEqSAJp
1bBdFvnlGdmZe3BCymm9Jcz4trVuTYe47GRAI8FifkHUYIatKRHEsO+q536PmI3mgS+TYyKIgOtH
yL74xET+IRC1OBZssMfDc8qjt+386oQ+imWmqR+zpGAbiY1pp0wL5Svmba3yzo0XGnn+XJkG3/8K
ryfkEOOlfHI8hFYTrbBfWx9plp67OXER84w3S3P+FJplixciR+MH2Rqlh01s8WCQHbBELtANTVwU
oI1NNpYPy5T6W28c63s95/mW3MCfseUJ2GIwao4st2MfMsfEIl3DWx0PJBvbsv60cjQQHSlKJFNR
dw8zi7yO3TbKEu3WpJ1zZMUMUE/H04UEqnN8Ku6KDqMCyS7btw5h/IdW5nAtl7o9mWwLvba41aaB
0GUW2jYXrBIL8QiRwkO8hUhSGuIy1c4JAZx9nmX7k/CqBNS8aLI4IyPoNQx4UIovy2OVATUeXeww
kkcuLPS4D23E54bvZaFusBnvpju/1genQyrCbvzCgu+ZlCH/0An1qBSP7RqWQ/OptLOVGx4e3M+k
sn4muPEYADv9ZoygkqeZgoMe4sqdtjyckfsRr6GJj0Gob3BHbFciTT5n7PMua3QssQafVHned8bf
TMC7jyoq5T7hzL5gf0kCNTk+8iX7PPG+BIgSXxMXuXThgZgd4wtrlv8luaLLruNtb5LcoE/6oRaz
S49iES+Ab9ofdBDvrd4/zqBadgv7GOqgWp3hx/JcOt8pRkXeRc94xcOEBYcJia2jMIMxsZmFBTIc
N37QeWwUlkkn53XG18gqCzLZrsBdEbRAPF8as1dcnahzuhS5WeTSyVp+jTxSi77p8kZSC9n5JKOX
3MB+GGHcsRj1l+GRwnRlhk/UlUx4ay6fqI6GU2T4yN1auAhuZ5y9KvGDIcnubloz1zQ6kDBL/+zI
rdDd9EYkFKVm5ZVPueteRtnPW90Y5gPZ78MBAnx8VOBDyRGbDMbvFBJpMmVXbrRzIa2KF4H2lbMH
6NWAuRyQWhZMMurOejxZm3rRpiAnE/GcJIxdMewMT05mXwyKn01KU/vqLI5+tQv910Glf4oWJwtF
oX3atCk3oolMnM0TfUQ7n4TdckQNsGCZIZtRy+ZkOYi4iU+ssas1hy1iUci4W5fRePVkM16F32Cb
H47ZoY5E9tA1DSKrZJ9U2FbZ6Q+n1u130hXRSc0cOZg2gN9KNg6zkUfbviZvwIREhvocyVHedsVN
rz+NcrAubOyb04QRyB9WwG0axZd+Kc5Z7D9qjj5eXKN7bJC4HwtpUB/EONAA+tMMcOVQgyZlVHy2
ns7bIluicnvq8T4PCn9kRzAZ46U38k+FFe5oRIkeEkcGsxI5FZgs8P46ylblRsupF1RGUeWeUfKN
lDSCZONf5r4JatTmY5ZJ8axdDS82Th2WZtpOdBqYQREptf5fi3/5ITe5jTSSiRaZfyLd/haFVVzU
PDOSMgtQQ8Z0rwtDBdOURnur6dl959nViHMsTDG39zxL+pAUgnIHRbGbWcCzPZxPugPJDQU1rv8s
p3NU/tmycBJpZjVSdHAMwWXyt+ZQ9xvDHLKDGDhguzS/NTNPRO5quxgtIdJO41qtOuFIArE3hxkL
m3jTchY6RZMefHM6JXIozlHfffY9LBFVM25g/XIlOP3gzCY2rO51Mkks5ViG1iZzgIvqy27G0LVM
tKw1WQBRhNuObnDDaFVHS1/fl/Y/qlDGuTPCr4T0HJojngM4Sn3voNavpw9k1LTDTfbcjOWTIRfu
NjNjw8j6xM+xA6QJV4Ogs5njx6rnJm2MyT4zLNiMuMi/IJj+DY7t7Npmok6gnBpvDtrSdTh8Ro3y
abnOkU0YvGe+vETOO9GxGDc9Pu/kYlzt4r/EKQ64fbjLAB8Qtg4TczY/69p5gRp06zNinyQJOyMK
NMa1jjoSodiiTmv+OUQ4bUqj+sdgMNcYMdn5XGx0t70gLSABLA2EQF9ppjazDaNa9cBUbJnPRZs2
rGk9iyekKKkbkKYVHToQg92X3o+3rvdfE98joAgR8pTjYiFcgA7bBR7gkVMw1Q3PjpncGxSqxLbC
UMTHsdjiwbSXzxGLXmylf6K2HqeeYJfW+YKISabC7L44mFV8Vz2tieiFmf63JNF327JTZLNVb1rY
dXHf/WeIK6mwD1mJcbb0+addPf23WNVjslRfK/ZCa5lddfISteSfjGzrN33THxe/Z8JPcKDVfHhz
5m9a083RvEQvRORNWEw345CThItGcCOc+ZF2xrPHC+/nUdejiu11YBPdAYUBNFterO56TiXU6ch0
A5nOF9FETtAbmthkGi4By3QYr0z9hzdN8f+eGnNBe64AlU7ti8eGZkENWQtIPMacnjC/HHIcWoyM
XLYxqKKboSd7PO63mq3RvlaLQhETIkhcU25TMAoNYwgNSWxCa1CyEyKcyPG2Fl6HkQronidvql1w
dw4YyWvw3huFMXOj+fau0osioN0PDP/ZrfqCpR7L2C4noqLQvGf3pOCYkm2LXhZLWGk/wpa4eTZs
QKUzlatJBA4hPhgEbgSaE78Y7dCw+yK+aPRO5qI9eOYq4oRCo9OjAu75Eqz48Y0sCytvIt8rH4EI
11tMW9fvZfoEKeYiNNc4tkuWUHAPMCm9KXnsCVgaU+gCTenM6Mv6gj7YtAGZVa8gUuSdURLc0vXi
pBdki3JjinXXOgtVRDJoQRQtzQ5gxl+rM9yH+/FkZg0VGXHecZl9OyOaArMGATmXhcGoT4kjlQ+2
nQNt6bK2od7ZTmbk/DwlSxJDh3Sm/qWclsOS9I/UlG8DLw1BGWzPI5sauRTFgc4u33aArIOYqRRd
YVYzV4V10KI5vcIjxnelB4JSlbdQP0AE8tHPsZzwokF90P5tofgM3yK2Hhsi0KTM/SMxhPxcSp56
97lhB3tarBpDSJ7zuV2EcqEL1xL6pdDGDScfLjFoBjWzRDbth0zG3lUf1AVKqJb+Nl1+ZCyIV9Bi
FmD7D6aCfGRL1oooAO8uQiXRY4JOKve10fCCeK4XzkK8DgoFUT8mw0nHw3Jf0+EmbZ62Nb6coC/7
Jxil+97Sd0QOTeFyVWQdabO6Jyd+Vzsdj0bFDDR0TSzE49G2+udOLS+CWVyAcOvHtxDlGM3r2OG6
mCzmHFPxTPAjWrDaDhducsQ32gvnWcVGJ36zYnCvqtDRu6dNHMgBr1tfbVxd+/Nrmj0mBd+DLs8J
lr+0bO5ZMx7dZvnx3XlvoRiFNJb/6bW8xVh59l2LvVzX8EGyL2sG79yzoL26TvxAOpF7GIzq5jVt
civRb5OWQiZy5FKEMjM6G58sdKn91UjAzTJE1zwvQ9D1DHxs4TE85wMvrdNf1Hhw8/5Bg7bzWkAT
3s8la8I05z/OktUxSgDOjfOGQgX1J2QFPXrIyGFp6DL2Q8xXjeDoQ3pTfjGZ9GJ88E8L2MMD6JSL
r+ntyStkeiwVwyfR+FeX3W5E30bX5Oln26b7cGvzeS50/cgY8btJ2nBefBnGSqDTQ9Ws+uk6xsWL
UUX48myFWKCy6oso5HJSosnW7du/LC5pPVm5QS/4r84dNmHC3mdtY/LerFs6FHUjcFTyR62roU/q
0qBoM0lZijuL31IyTFtOd8aig58/8aPu9Ggt2vAsHpt2emBOXL0I4AE26M+HbHzSPdLMXIj+22Qm
CYzRlX32+6XaeVaMZKyoQmdO5JsRmT96659lFNevNgo9ohdm3lLEI01u499KreiF4jT00ge7jOWX
DmUl8BJbHmsldyrLIeVLXAoQYZeDmuJ7benpKYsT47LM82np+F1AnrH3qU2bN+NnJZGZNyyuHnzL
Ocez8cGUYTzEvZDYhSq+PZ+eZJwXjlYUcSuOkpp+EGsG2MLMAb0F46HZUH9Wph+HqGDGo3N4omO6
GCQfSYk9cDAhDWrDMVqXmJBDyFxCEWA5vKUm4HW1bCa9BY+RePGBD4zeqaVy0AvZbKZsJIRDtAcF
3exrEenRAfzTDu6C786dL6q3DkDQfpBIqLfazR6b1vlhJjkf/KJ4Jz4FCx7BSKesI9mPw/ps+dqf
Ev132brqqlRn7OLFfqabR5RkyuKmEv3XFXQnvVmx3hp9C+m+vjqe8Xy3aBXOnSGDlPMCe5z3Agze
3Aun3htNIrhMxvTqS/dNG+3kFs83tUpsjNp5oP/jlssqhZ6gyG5cNodiqop9X+vQ5tb6GEzPhJxQ
IjTTNQdkAwN7PbfOy9Cm56FozkMzirvO0x66peuGXu9iFE+Ly0g24///AZG8YDeuTRvTFQRn4UVq
Eee/O1lhBwXrb+y1NqRO3PY9EphwlFXxTH5yhmz23DfDDE/vJZd5cidcL7kzbTdlM18cntEDJq4k
HKKIeyJ35Yvfs/wFUpQGrUXZWOcdCnHCf655h223cvqdmtp/Zu7kpza92VqErarpfpOyJ25rYFCD
L8fCUhUUDGcHwi9a1nUvpVi3Rso6tW2+YABZ1A6uS3+DD/zd8Mh7Y7y1hIUUG5jDUJEuYXjRa5dl
YdHhGOgsZBBMLxG1DRyOvrWfOu0d/FGa6Z8QyHOW6csnsrYffJblxHDH6nXyG+wOKQr1pRwY3k9J
v+sSMqhgBY/4ngcCsAibgS6zBAi8jF9EMutO4MwFvyp/rflXjpZ7ttI44rtx2l0BhwLvvjXe/Szr
jjqmOJHo7aVIvEeNiKuLNiTOPmfcwOy5u5tox/Yy858irfUvc2y+ry80o2v1NnQOskmv20+kC19t
Vzb7aaQ6LkBq69Gn48WPi48ts2ArF0J4h/VgFOlVcOBJfNFDonkX09fR9OkFSnsILYknmWgAuvBN
ZYRwwutLickHsoHcqhi3uJN1RE/iywMG/UPqx8gIq+t4bc9opryzbyHGnfT6blTIchMJB9bBdmQh
x2SmDSlnKGMMmBogWbaTFw01JiPw4odg0WefBqBs4f31hNvYBg5GyuhXFal0r0XNz1h7+dHg1wjn
sQtBlugkHDpsMXvv1LG1p8Yexh0YB3ubdpZ99PKTpR2M6TFJn6ip5oCfCFVX5NpnU3MuA50yTqNv
M/nrmuXZaNt7woy2NtYfvuSPpPN3iCAFdpbSr76cDrm2h6jjNdAZGgwy1o4oLocj6SW+G1KlRXeR
IXgDarpvJEO0NMXkoCMH6GfT3JfOvzhB3ZQs7xUmlhDSeYfDUz/HAtV252IDSJif1IN9wdgQ3bk3
ZWOxR5LouPukAKZeMsB56SCrMUrMbu5iH1yXziFxrICq7d7EK8pqXmEU31XLTqJflfIp2uN4gTEe
R7zkhtncvYkJNQiCCbcitx9w+ShxV9rMi6j5J7qReQdhf7BcpuQo7ZDN91+WoC9D/BFAp98N1UQB
pvghyPzwOcvNbWWbwexQcTa40ziT2QvEJHlkD27pILpJ4FD9H3PnsRy5kmbpd+k9agA44A4sehYM
yRCMoBYbGEUmAIfW4unnQ9ZYz62atmrrzdhsaDfJSxUEHL845zt2AnyPr7UzQ7KyEIbtS+thmtko
VKNHg2e6Xw/mpjP5UZIZKghzYaBZ8VJUNR7L0JAvaibAv6twX5fsc4IB8Ek9IXJ2RwARqf/ZeyB4
Rit8a2Z8R0PNRVtV6i2zcDcG5JjAePkuYoHmcz6mKSiKXnUAkVD8aYO4WafDpGqN+SMSpI1fdT/w
xli9e3AlQFHIJh3YbOPDnOrgdxGqa22lT+xcUDdlH9UgYvSMECEA8aMdoPlKI7XvATeQA7WTlCzr
lBkWIL/4t92w5CcYCljQmsqcoZ7XfOmSmgveFvxdH6udbJkVOvdtQD9LKPROhyYb55ineKnoXErO
o7oFADfOKNW97IaRABPSSf402fjoFhPNJ031VFc3UIcMxLbF62BxxBGZWNyEUfRJkdiNfJhF8CU0
DLU1I+TAo83phcNp1U8TAov0ZbanejvW2Y4pYrJ1M/qMHArUTWP3kP4qOpnWzi6tjYVAoQ0N2NDg
/ONNNuV3jh8RMo6oLuwhJ2q/32Zx/9IDv7VKXnk27ukU6VvCvh3ZfIR6Hnc2tAJUzeW1n5dPmaAh
u1Td+CqpWkl6xl7TkcilSeClmQmLFpcwSEiLsXHfGb+iTp8soK9Aiwc7+809c8KcD9Ash+hC/fFf
ZM79IV4W6RQW+e3Pv/+bchYQp8M4gnGz7eAEW/i/f4FjR/ifyjKqvB0Q/HET+A1AN0B7vRV+c5ev
Jp/NDGIlVHsLAKsx49PQNtdcyDfoFj+LUnklRyTQQ+0cFPU3MvadXT4JZZ/nLC0PWIPP6CBiUk2+
imh451H5kCQ9dOysuDfbdgMNhSIRKQNPFr/0vnrrCJuz+S+CKSzxf3Oj+UU9aZtQsW3b8v4J9Dtz
ZnqxP3o7Ku2FYQbusAzxIU7EC3vIARDqvfV1I3eenWE060sToQYGeqNwYQb0XNu1ew67Zs+miI3n
AkL2OcEEczAauvy+yFmPiIDNOUw2RozENc7lF7qKtCwArzC10t6hDXHY1szzraTOOYKKoyjkIW25
aerqMS2RfCzBxgBnkvtepO8gdN6MdLgMhrFcRoxP2ATihQheZr7kDYvaYxxjDZkGBHtJVO39wMDn
YQ31Dr20W12oNg5OsbNN4IqdcB/6OeGbR+JgCB9hNpkBnF75IwrYIwpE/JyGZu/R8t5J7Kn2TjB1
TUQxoc8lyzrfi1/+3DilC4gRbNFBTN4rxgV4Q9uwJjXMgXwL0mZdG/I2U3K8URr9QpO2j2krbhF6
Kgaf+FZAaUkRvTayvZt18htwzu+80t+liYNQc/uKjDAYT023hL/etJWxg0UGn0JyJdo6vZC2uW2k
/mjLZQ2Lh6padp5DP+5ZaPo3bNOZf9j2s1pCVtMnx1/DjsNL0wPsqkjxYhRyP8TmK3w8FJSMQjjX
zO+xqcqNl0mqG9s5RCbfUfAba+u/GeK33HX+EgFEB29Dv1X/xKHN8sbhgnRg73rBTTZTV5QMOeGE
mExJULlj9pOQMrKfoqmDHSZVbGE80j102Tgiq7M3dj+zyux1rZgiLx7QQBkftED4mtPfjVU3mMrk
K95rECgS44Yf72WNdsPWhb2OQAJlGF/ZIvMVCjyyxoI8GFM+5Fa/c1NMm9ZIj5go5r1Zs6HAr72Y
pIoXqUO+OQ+H0Q3e1Ng9BYsVpQQhvGJFxGMCyiaoFn6NujmYC1wtKNGIK8KMeWFvfRe4tsO81eY3
9TKYQ5O0AKZQmP5rurH7n9zuvmuRhuDxFszwgt7+y7kW530ASrH2d3XzFvXxq1UeUqM9TpJlm44Y
/ViWJFYIHQZsQ9C6Trc2EmLzUmsyKR6d96GhCVZ9jvwxWbd9D3ovCr+J8kU3QPriWGgYDmX5wk6P
Mdq4V3H/Hcbcoemn28AQtcKzqJ09tLpD2bSvecaV61vq1bOH/SB5YTAGYxEDC+CaAeqW9PTn2UnR
j2FEpWumKLf8tN9pidit0h9xTnXkxXXOs+jXv36xltCJf4K8+6BypMfBCC4Uu/g/vlihHRnSkpm/
G+3iYxL620JWCKj25WNslpKCpTFs8PRjGoLfnjOyxgYJDGx2E5AIsDbd/vVf/0DqP+E0c4PY5nJY
W6Zv/dMPVGpuDmY+/k4hBGN5E3966WOaQIxyhnU1DIfcNN7nHoDnHHm3eXDoyvqROAnKLBsRH/p5
untuj0mIbyCnto6YAhB9VnT2Jhm5BdhwfcRZeXAWKKdjQzUNPPdNQO8wDaj9oPt/kl86HijH0v41
84pDkQz47HjerbvGt7jkYUJN2ZNdBKByKkz9i4Eutc8wMIa1D1DxprdJhziP7cMQqvp+boLzkAHw
lAYL8kEQd/qTe5izIM6+ztUYntEJmtYi/A5TSpvMXwuR7sj4Oy0Hnai43nonfg9Hej9lkXAQTTyU
+MtAn/sYSvcxKue3f/13cJaH4l+rA2Wy23LRHYKphRcp/ilsAV3mDAGec6rgp1xnU0k2BXjbkfFY
q5JTmTw4RDPHcUzqHtQWM//SARV9SgiDM+hqNS54ZZYe+Q0e4BvboAvQEGDjiQuc4zjuwEOjXBCD
h8zdc9dN60xLksFGTHQi/fTcS8ppIi++sxT3p1EV9yMjgjVc1Q36N29FkNClWW5OmE28EKX393Pk
/1nqDNEx/xE68z93v4ol16X5kz3zf979j//8/yOahlrQ56b8H38Nv/mHaJrLT9xEn39Npfnfn/L3
VBpP/c2R3L6eLaXkEpJcOfCp2n//N8/6G9HGplCOcl3OGgEaPi/qP9kz9t9c3knUhCJ6ffms/4il
sdTfPCBoGKl8ksWEcP3/TiyNLfn///HKlp7rUVhKgqyFY8o/wTV/fT70svIA9M/bQmHeQAgZ3gzl
TKBpZj8bhXpFEADfqDnjGLp1aBdNB7GvyoLdGDe/Zs9fFYZT3zgm6VNBjIACZRIBplG5y0vnMKm2
u8Ubii19OKdvZt/euCC/OWOMY9nGNB8Rj19WAeeIpfgiY1U7WOf7sJh9aqWQCUoQovRgsdkZziop
PLnSgV4AWmfax+cmo21RY/Ao5MIARU0SmzzEcVmvp3F+70IeX8wfthVRpae8J9eJQTEkjVB/T0vT
XCRVwqcYvyxgJiWeaZygbgdVGqH4UWXoTAd9O42RtWuG2NgPwrlms5Ve5nrvWr39yN58HRLApdXQ
3IYWYhyOJ+zrwFEJCWwujl/gR69eIgaKa0CIMPRBiPlfaPxYSz5PQP63hUuoalOCyEkxnYUOfXeo
eaG1BFCbCA9/Oo/qTlNlFFs0usAAChwNKrfpJ5GG3/S1+WIlw7PwmchV9Wsr8ye3Hn7c1DoTq7rK
Hfeub7po71VEC7FABebiQeNjfomuhHiNt7mEsTOh9urs4VuH8cU0nX5bj9B+EFKYqzDtxztMFRfE
+uNtbi7xgdBeGPhAQmgYe8PN+8XCSR/IS2zXgpDCa5l45taPPHmKG+jzLNEeyr6szouuUEQ6OUe+
9rYsZFgFzvLV6o03K2UiXbsuWP2C6Fg27dW6dfJDwJwKHypy3SoZNL2X9YFbXz9NbO7bBIQGujXz
WlRoOE3Hae7CcbzEAWPVug+ndZtA3CRkONzih33qlYzuZ/TiVYALL5ucmDqMSFdNvU8/wkC79MQl
zGeAtGNRnOqqCfZQ9fJVITLsrCQgCz/CflIRb4D+Td73aKbGz5Jo6CWG3tpELfzLeQFpjSZz9bH/
CrKu33idc2LvAkUxkleryteILpmh1zOx0UEKI9XAuNBk4liG8s32s2Mtwl0unK+OCY9CzRTV7kaR
4QIx2L50vlrN5fBY24I1qaFIu5OPE75OpipwTYOZkboy/GYl4XMyXmOObFmkfBZhS3/ihgUSd3c/
IwFdjzLxGfm4H1I1xdbuWyrrCQYBcgj8mIb/YTTuhwnKdnFPMy6so31XQQ0n1ujWyoJtUBiEqQG6
T5ETGTjZ0R6tnVJ9eczPUGJ8VKH4AA9PJQKzFXWFVN1dIrgC8pklex79ckX8nrfqwGwfDZDJi9GV
wT3OrIDUQfCr+pnkmyHTPx7RtdeyA2vp+d3GNZr6Qmui4WiqAUNNi8A2aw8WyoFjU2Dhr4uHDiM3
0h+evqIC8+lpZEo9DuHvMHgEhvZipQhraTxO+OjyrW3Cc3IZ+Xm5XOypjJijLC4e6rr+8funoCBM
YVZ+cKgsL16HWDvWrRRokELnwWFfzuDYro9WC+doCIvpNLjDThfkOA6OpmaDzbuPzfInrDrnahBw
u9bIfNf4MLxTXxY+Oer8F2KYkgrZGBb60sENRp8iiGTrOPtFZ/mEiWU75/VjboS7QJn2juvhdUye
4ObPpGN7N5WT3MVFUR2la+PpHKJ5JaVwTl0w+QAW+nzbeOCaKul/BWnS3M199snGrN3i/Yu3KO45
nFQ5UQ3O/cZE9XaY5fwui0mcu5hQrnzCkxgAvZ6UiO5YwsrNgAf3kPETC6MLP5aKSKO6wdTXGnc2
7JFdF6AykFPecqoCrxJufSW/FF0BYqFdOIMnNoxW35nBmzsHxaFrGUrYyjj1cQ+sLbV2VeOmx3Iy
30v4nc8NnBh5H4aV9RUAr7phszdeC8stj0OLQoCpx7g3p/KLB2i27xySQoykDzY8aL/wf80EFaLF
NMygvB09zuux5rcB9MJgaXL9o29YV7sceyY88olkAmvTi7g6tpjRu7JA0C4Nc8fZgkdUH03XlbtK
5eImMTuuMgcUV1m4xbYBltKWHgkWRn9L9Bt6izr8UR16UnuyiVyTNmmHnhPsqL9fE098N6xJ9/Bi
905t/hC1hDp/mPUyVGFUb2KbbF0wc8I6wvrP3/qOF4pq0tlFbncwYucY8lK6rB978ZbOZIHZ/N+B
FtVddkAtl9+Rsr4sbuWWRIclI2OQLw2u/LoR36POoEPP4rHBi3Q2BvbaTqb3rZ9XW8Whd2f21b5v
RHxRsOlvwixV5CwidMbCWsLnS7Kbpue48fD7b7CfD1wAvGlsRBQs37x9SYwKUjv3U6LrvKmlw8Ex
x/MtkA3rpmwBUOqhxgWYYi4xQvk0GPaqHnzjBfkMdUeLeRTK8tav4/65n7XYDrQKCPL4Z5TIcdeq
VjHl7pM1X8w51rN67ewkPYcLdSVIgUPEAh6zeZgxMAB3G4djbLOVNxXRyDN/BTC79nuWUArMhLep
mQzNaP6EpVmZX30GZGnsGkbxPvqNvjfnnZ/CxDRBMVWU3qhtkq8SStAazhNPSva0iZdArEz0fWIG
98nWnOM3LXkd7BGX8kIvCsFQkl3ZIR9AMbDwTptLz3G4rnp1XRZuqTB6xIUTqjdHG2upUDa1oW5Z
aEBMjYYzr5PmQRSYyLujlzgLj0OWPBPK47ZgqINLOvcOxx7zWcaVD3WBswisn2yOrmGmzGyjn9HH
Sz4m01EafLiidwRhjZv0rU6bU+sGzzP88SpA0eSOwXDww2E8iA7QcSAgw9b2rE9VqIMtJzFcb1Id
DHRhKyBIzr6L/F0sjWNUJ9bVMgsG6svNSEYX12843tq5593bRuIh2nHEhoHJQE1UcsbeWVElPuug
LzZT26A7s+qIvfxkrfyuite4O+wVmNpu71JesFiv8FL4ZHXVhto1zeyykQnTu8pnNdnNv9GTJbd9
HQL7KwjiLUhz3bCSo2GuZ3QHWf/CdA+3PhWXM3jereeXp9rT97MTLNJj23/rxaPf4hMqzdpFKUjy
TVFnKI7jnKEjseFXf5ghvXHgrUdUcTsuFOOIMwwzRf+eeo3YFkTh7TBPBTezcAa46EAwY9DvQ2Qa
38vMR9Hv4Xbz8u1UO98xWqsqjZAwoLM5+ZW4tzttHOLSLjZlMLHO82e2sJk/bexozHFVyKvgffwV
s1t8ghTgOjfvFSihUxQpa2VEHaDHbH7ebyPKqy+7a98bSZGv3Azfdfnel+70+THblGe2Vb43AfsN
mwb1yRAwn/qRrxyF9wTqhOxxQ/1q+ii0MAgg66x7+mGC5KtxwYam+aebz1iQwI4YpltvvGqKKOeD
8T0iwdVqzRJAg3s3llN3bs2GTKaESI0Rr9SJNc+DJdQXJ+SL4YrkEsFSWzWdRgNkqnuuVdzbcVr+
CIMFXlAWX6HMFMsIWP/ovk+6HsTdlIlsleXa+Kzj7uyjNn9GW9Tti8aPdpy4JMHlPSYn/9Fu2+Gl
Cf35zg6YzKK3cV8d5BK7ppUd9G8T/0HWPnsqyrehg2ew9jCs5VFT78inaPaUCCTvmq14itrZPpWy
ZhsWR+KJ3/0ua0J1zAHKm3Uunme03NflX1YvscFxil+radpHuDpSbzjVnf7AN2re6yywNo5RWqxe
EdtxlTP0kT0ixj8f9oGoH91ieDKUHtaNUwRrT07eZfZz7zLlRnxM2gxzc/biE0x3OyIfvrhOodfo
KdEseF0FSt5v915TfLHOxCyzvHEtQobK4NLplqZqrLd9NRfXdnkjKcOvobciqrDAr1Snh9kaxYNf
iPwctqdqzC6Yd6Af1dO2T7V17w8Fj6J0aDYisMot1EqyTH0vv408q92TJwxxkU5v29lzwERwRfwP
9wsKR/DBQChCMpbpQnnkOSTmMedpnxSjpC3iTh8pRlNcJMZB5h4eCalt/8POZUjL8FexZKoUqDLh
MsmzKj3rCpYVHaz5Ugdy+mbPYaX5nVvV3S/8d4ciHogLbotX2YIVDhr5oQbA7fbyt4r64csd7OSO
J5pvVfckm4NUx6Fk8PAOWEn0XQG1N0nbXSPZRKbkb7ijjztI4nTF5oe+m7bII63nmVCz59qp0Dam
hl6k8Omn3X8SmSkOSY/9Oo565+CX0aVrpWI9sYp1eGuwv18rpdUOvQAMvdz+yroCPgiyJESSuD1H
0T10xawO+BrvxySvNh2tgxN5q3byBarxEGRLkBgrmQyAlGVCwjnZCv7tUI4Y2qRU6zZ64KGCQaYj
IHyskP7YsTrFQwEJZPbUPptYY+fK3iPbTy+tqGLc/HTgsnwZGSi+L6oEgz/BQx3Ny2OeXb059eZH
bg+vmH/UgyRR9iRLXl4DyOpHh84pi4PsMYwC/4gIKIaMzv/PJoq0wqr4WVolQMLFyg3tNzFlHOWA
DKV/7ZKY3pS9hCFy74ybF62N1nsLLa5QBQSBZbc+Ww6K3uYlUCSZgZ1ZZbbDz483HjpXceOEnXyK
rXAXljxF8DnIPexgTUnRRru6cni5VJMjIBcgeToPaoNf4frF56WWgjO760uKXEchuYzSZHqLU+BQ
uW6qO6ki8VBCE5jOcdaVdw0sujvCAsqtCBxFk9QvEpwyxd/YgZ5OFGnf/jw+lXHs3BfMQCFhgg23
XpuitY9eTNaj8mk4eArfpzBeV2TWDPedAcmtNxUnG8l7R4JfMyItwNr2fsQ9MY9EC5EgsRG6n8GO
2UtsFRN/ECbRs51NL8yWk8dgMhE9AfeS8dxBkuyBljFIYIbC1rUAo7yt3a66zQgLmzoWKcDzKc8S
IhXKWtOHEShHYCMEhdboKvSAnnGuo8k4C0mr4CEFX4vQYGEYpM2FcReTTtyf27ICdNb1utwS/oBp
lOo3FqH/2JnRG/d4HSUYnnLzwWpYusSwGTOX3pOTN8LEgRZGZ6kNpW9870PzXS16mUZ7T51j+aey
dZ95QqCpqe1z43H5NxJ6IgOq5JwhwalJEDhoHR6DRZ0TiP6a/RHsJIt2x1lUPHU9OgfdYhU34bc9
ou0mxQ7Fj9vd5QhyfwOkITgKW5aVEoPcTeUNvzKKIb1ohwANwCJyfyVuvteV8reW27EbSp9sdEc1
+qNpAOYFl/D9Aj/yk2nSzlrkSgl/y6QaYC6pEbM+zawW/nu/iJyQiAAAzhNMETUUlPaSoocaFmFU
sUikDAcynEETepgj81QFJHZoDuYyy3boSRn9LmKrprsPQKPuTO18yEWO1cR3wTQmB98tfmprxn8p
Q4BYSLik0zcbo83do7b6eA08qcJR2WVPk5N8WO5so6UlN8nkfD4NOxya/iVJ++gaGMilkrY49MVU
4rC5DIu+bNII/YyZZ4KZJTmne3UFR833X5Rp5Na+TEw3NsmiWkMHkJ7U8mZYNG1//ukjc4s9aDFJ
IbptMErnWqn0tmS8dGSNcdst69O4slHMDVG9dkhuhUPCSq1blHWEhKCx0+bW1YO+w2ribnDDRNs5
y1FgVT6xJcl93frto91FIWCkYMmogfpqg050BMp3z3+pnbr6RDyBVaLCajRnBN94GCtK3by5UAtP
TeOf8syVT2D8QgaZzz2KiS5zUD/UIj5MYAvmyE5PVt09MyaYt2k4hBtOZu6yosfyjH94WyVhdJul
SO/1mA6vGYr3VWyI4D6HVrLFict2t8hw5HceT9XakZdJocosq+jgB4NDuew595nEDmyONhYD3hWr
tLgEJl+n38dpim1QpMhRq/ygCrM+tp5IV+ZI5pnbzefI0OKRBQZYwzPWIffL7eMPq7VqXEzJuMVE
tWOA578VjTtuOolRAYIIXXwZYYnyubxJZpTlwKDLWIaxJgJ6O/kO+zcnDZ6WJ+da1dlBVSDyQNa+
uVF0IO0RFr7/U9nQ8iDe6HMAdummiN6tYihWXduyQfM3WMCxtITAuEywzamKfhqEqiywcH425Aqe
bW/YNuwYuYC8lQP4yF7CAokEGLigCeR8EcQ8rOFbdqvCYkKWtDJdF0iub2TTfBZxf8JlVQISAK9k
LYtfL0H1LgThRS2WWyDmKyu0f0tLPySMtXeyxfUIUEZ8Kv8xinHL1AkpyFZubenJ5/sgC9Wmyguo
CNbH2C6QpcY8qyj8KHI3v0OEBQd02eSUQaW2ZWKH696e8kOu2k/QOsNzU/rBrvDUAH4i34pJnqEu
l6wPvL3BEOH3OAFAHwlkSRyBPiCcuAGH6rWOXLmRwRmnfrqOTYBTY3yI6WNWqZmhkbbz6TJX3ngc
zPYTUUC9TETEuxjUrROP5BsZ11FU6cnz3lyrHfBWQIYFchw+wz824VZUI+SLiahBTZoliRjZVzNG
2KoJIqhyRAPxbO81dya0nfjgOKgbHNu4DxXUGvxLH03scROVCNdbUgdzhJRrvuRSo8yITdNvVM9A
9MJs68/Jb9SzyuZhhbhT11lG7YezZarJBsHY1N0EttiPLQpK4PR1b380A+SiwuLB3irOHnRduHgP
ylXhBp/9tqgL/xALhDQjnfa+l4mzNxHP3SzyyjvmMWidisA6TiEApp4rcWyNN9ceECVxre8CS75X
uRkwee2Na1/po1VO86FH37typ8a4gKfGkdl0HMnBYk7Jl/0E5c/aJUlhPYSkPrZROax0rBzO4Gp4
kKEVUAmht6hrwcs2ht06IbRgm4xOxoZA3wyCPscsEn3FqPtJXOYr7j8CoS2ldhYr8Gff6p67ifAM
kl5XkRF8M/cfTkw7/OdWW4+tCLf5MM233OfZJR6wtPstWjAM8iU6hMPYXE/zyimkfsVIMV4GP/pM
+/a57XD3kKCot2Vt5acknqEjGlQ2TV48tb2/lV2dnA2a5XXRtu+t9rJtWvoA1ayMfGtXv2umAg9z
a88b6QA5rVrWDYIq5HZStnj0jHa8xVVGZac9e82IJtuZlnNsCGy8Og2EhbKy1pXVW7cFrs+bIiPW
Q2okKE5SHGBqDWsDw/VyUfsntr2LNDBDKimfcwDsxD90ehubxD0Fvp0dzKW3YjlDxjBt00E0YuN3
eX9VO8LBlzAYViIqxLpMZBwoYzT9SbWZ0oFyTpISQISZdjNacXa6B6t8RD4THLwsJLjAtI85Vy/6
DfP8542Y9oajm3vfn41DopAD58HtEOCBs6NzShm5y1v/cWp4RGqXX+Xvb0KbX6oa5Ao13rgqEts+
dwNxZ+Kbnie6M5AZ7lwSKBaWfQmARIDq5GAb6RZck+ez5sF9ogh85bcy6an50UZjOJT19MQqjQ7F
UwjXJ1ozbGEReWpnlSComcYGS8NSwincwZuW6/k2ThvJbB94FqEbYpVadUXGG75IG27ZTaksmoKa
qSuLde4vVIKPGQAgKJGKj+LX3UglkMuH3W5GwXkh/4f8xHTTJ9Frh9/zivZpAQPwVytc61Dr9hwN
vflkaEffux0CSgDvKwTyeASWAgBwDX5K3/4EppbcVhk/zVgEEE7mOV9PM5aNkH7rbPT9jsJy58VQ
hCoMf7kfHtw4PmdxDM4pAcGu85rKXSD75nbCEMMebGXhAygm3HX0junMYo+ICmvT0ZOt0fNF2Cmx
yxFr1N2GUDKuac0gy6zUp60iCeMlk6eEIdImGHOy5DVbqMIc0tc6oI6Dtu9crdL46Oxcb0dPcUVV
Sj0GQ0G76XrXKAzOEf4zKo6wvZhhrVYFrJeNQl5zgl5F4BNpwLrNMLPosOA7dcdk7rDUDjWolSi8
CWM9nstigkNF78Sole0ST22sQMh2sglRbqMJk0qjRw/3wpA6+tYUhrXqKtBYdCITbHloojxWcGQB
dzU8qVeeaWLF8cNtwtAEPdCIqLoa97NlwNcM++4JfQd8+UzLl3aZ/5ulgWgRQJFJ4UpalC03AdzA
G/yv+mAiCifQq01uu27qbiozOcaJgAw8Ga/MQyDyy+zdirPxSdsZuN4EbZBtJs2W+x1aoYPKLJxY
g8x2e+pURkFBDLlc2WFVru3Wvi06DhT4FpBgJjyA8HWW4Qvy3XDo7rK64bnhgygqQjgUNn1Ho9P4
pIZ+54esqXG33bl6nA9etHPsqD15c3fm9oy2SQjFZpSjfmsJtUxNtTeCzNsPkfM2piPcQwvnRG58
ABxFPMu2uKUqC0fzpar8jzy0Vn0hnnAUEp5J0udWVo11bnezFXYvpdRfjhTHPozzC/4eY8v8/2xF
clgZlpPv265mwUb4wVZoyh2opyiSKyLtMox9WEv7U5ywM0x8fSltr7goXz5VcdDdFbSaRcCkKjJ5
uvo1Xr0S7gt8xPFLWlb54CxvJGyHde3YB1D0FuljozyK5jd6s2UzWAzXCkv/ihLyEuR9vwwfEA87
YbrrHR0ejITc3bm41LwGAAdJ2UD3YkOJO04J3DgPweU2dhGt+IRBXXEiGQxOJXEBPXJwkgKri9ci
GmSKlW0NGHKr0c2IPw5AZgKXqJ80HK9d5XndKSrWGb7CbTL3kmYVQzHnBoNHWqG9i/iS/ju+jw2t
H6qG6DrdTGSDk0KQOpl4LyqwtV2AYl52H55kThr4CFDtYldDWOBAWoVY4nZCDI8sp55MbGGk+Dx5
oTx5WGwTgOq1gyFYV9lDAfpjbgew9L3N12TZO1T6DbEnamwqSMxd7SYIsnMT5UyFqooDpzszhci3
RWQ92zGrZoiavT17dxbmWqbhgDYWGrBpTrdWS8uNZXrd9yn09LEnYanpaX2R7aEX19EuAHl/us5h
HF9VGr1lQ8PQnZmYsuAQdkgKIUIiiowqaiKEQrs6wloW5eI7MXr7UC20T48FQpKNZMR0L9mSlUsy
LvpFgqE08dd2FFI7lduWpUGQ4SEwspzYCxX8lL6Jman47HwsURmHjJOmxBkOLckPiCJXmUcEctlQ
snj1ehyz5EWE4kwe7W5Ic9KuJrB13tWPoSoYiggu0bNywi4pSvHiIxC+kXZHgEZKCRHp6T2dGlBX
qcO7g3cQgOzEGvUcG/6wagtxCkMBNyHIj1nJ/tqK3mx0m6jXeq5Jxi8cLvUUE7DtToSxMFlfl6L8
ZUK/ZmiCAbAzrDs7HR4CDHVRVHVrWTZPfPi5AKR+MCqWNUnijS8RwccEfOEGFElRrTL8cze5UHJD
z1DdWx3GBw/jQFGMPxPPvrMf9Q3cE4LQyE2F+1Gbb02RfumF3BMQS7kefDvfqGX+g4C82cke29zY
AC+Ife7iqja7CxdHc0I2c3bCon+aY/OOse5hHgXU1D54lGxDNhCdfTK4q25foXOGuIXA32oJCAJk
ka5pAvHgaCu7R6a292z/HWZidJ2UNxwcu/loZftcw8NFu2E8hmIhFCBH2GLxSW98bLKHXoj8YZTy
oRyC4K6co2jDofyYQkRdJRoaSdmatCXKvNKc8VDqcCYIJHc3ljNt6qj1rpOoy9uJ+SLYVyCFdaj5
zKR4Yo5pbvLyVzxDPRhXiI4HLl5Yw6A331hWvcfNuG8wLxTepx8wDxrdlyQE35HN23wqHpq0u49N
tr3K+aqYcYyB5BGlx5tI9PbGxc2szSE8tB4zykj2LIN5vYU8jWUWXnrDyw9aiKvHwvguNutxnREh
gp2JWFSvK451Pnc7LzLRoE/z0arJn5VdsvgXqxPBnBbjxTbZdS7LqkZzCEGrVzc5IX+ch6QFytS3
N42Y/G1G9gZRWS664bIGHhy+BZQ3TGT65Ji4xB1ZVv1mQnd3ZNcCqPfrcW9tGDcyOI67QxRGC8V9
XifgKlaW9I2LofvHukTjY01s5C0mgStga+lO/S/mzqS3ciS92n/F8J4FRnAKLuzFnUfNU+aGUEpK
zjOD06//HlYVGlltfyj3xjDQELJbqc6re0lGxHnPeU6fvmcN6zrEnbu4Us6VcRSwVMGSG4Thg9Vl
10YBWxA5inrfDftO4+fwGrQYSBFXRCVXAqphn1SZ+Y9ZhtaO6PFdi17SJz7E47ZCDOr0WXHIE/GM
IaN88PA3khaRV3RBAnK6Nw59xP476fjpwvxSk+nDDZV3Qvv1WfVttytynL3SJL04DPrAbJV2eEo2
L1J4yRlHcrAricBEBShFYMrW3h1NnoZN6TKfg/cxRV/xJIqnyDJ/4PbR26pk4prWbbTrXFZb6WTt
C23TYCJ7xz3UNVGksc/8i5MUW+kUGcfRQm3tXvZH2ybh2tYgLT02ZRx0gkO4bHMJF4U7TUTVQCN8
mos3GyQAjXf2jeNCcLKWL7XvoDmAWHfDpN/nFmi4wEc0DOfK23emOx7GxhzuNJjrNratE1irE33Y
3c5H9SLZJc5yMsKvKpsf+EeQAQZMFNouswf26jdxcoPTtp2T8Nu4iO5Z4lkvAzzzFjLpSo31+Emk
Aeow+c9kdI5toRi219Y1gQp3RfEvt1R1AVjgNrvB0XVPOCvGPlv7NHCP56zOmlOCwk1YItkpn6WI
2T3JCj3yW3QHU+iXBCfGqg70g5PPF2Nium266hnYcEcbIfQgP+WyVdzOHUE4prj05jXwxrtG/4CB
zCSe04Yna+6j0XwYRPZCcSPFLt1PTIwE+RKX1elzjtlHY/Hd6AUyH9v6mBUdbZjliB1ZEcxweeCX
E8+FZJZfURp95eNyMhuTU+VFR92zY+jEFK1AtrEINeFr43vyyPmFoOdi4tLQ9DtBWUKRwHatim6A
O2ml0Ob1FR9HdbYzIhgiQU7C8g7jiW3ippgt60bpkzu/IjLD7GlJtJRO+lFdBZSDuu8/PbBfZmM+
dGXywWd8sgOsab3RUrgZ3rEoJKt4gHZOq0a9s1xSHaGH06ftafGWF8MctqbJSS2zcUHMS7d0FH2y
6UYBL3CEuBGc4QjZspKE7Tr/G+Dh5wC/4Oy5H2M0Xej7oxPZxi5sxDTulhXKVeJ5+U3p1eSpRcND
beON+rFoHU6iWfhgmPlwDJlMch0zRvYS6kyDaj4Y3nS2xhzY3uKM0W16Zo01bgbf+ZCqMfb+cDKU
p28bcrQTANTeHx4wtDhXX+7dJCgP9MEifAIcvFB2c2vGrXeqEAEOfqrpWehXY+dF+0HyMSDaQ186
TgkUHmxUY4ituVIuIdAwXePO61ajcPdR4WJsiAeidql1y0z1FGDjpq0Y9gfy+Mo3hx2O6rPfGO8K
cLO7tC+nrroMyQXHmYHZKmjO9H8nB5m07GRwDj5lSxdM8RYH/qPVmuNtAjL6TMqE7f2gidvN2Xev
XPpPfU3zVEUNp8jfJpib23kxio8t003t+afGQWqI8N6vADBGe/rUra1BvUYOneYhkO63UTvJxebT
5wTcn9khn0p3OMR0bXOZ109eVPNRO4T+mCwNigPVIpi1B99ndzYySTPg025sPqWZukNWsG2k+PcN
G5N9r+jQUpwpHOVfeNk3YVH+9HG+AcKnC9CMkP/Z9OyqKaY1ca8sqlwptt7G9FmZmUezATAYWbxk
i1esKxkYR6rfj8GCS8PrylbIK08NaIZDVy69rXC2Ya/00T1GXAo5QAGZnuzPVEPhMotjl7Z5B+j+
WOYbx4bko3U/UkxLSeAUcUNGTvKjsrKUY2wv93WYQccNA/thrt9nB6eZAHk6Ycn8keqnCYcAPfXF
E74PLujgXRCMX7MX2Ri9Kr+DNTRwWwFmsk5UPN35HJ0fJmLom84ommfke7Da7RMBa/1D1s5llAnZ
OJPcZlrTIhh3xnA3WOgTjpldhQvxqTThIJj5UdvW20SzxZFVLtkGPdm5AHjGjr4qyoJLoIecb9JN
lMZvRi55VOmRaddMUMUGSC1ZKlQi78zhJ1W9G9F0ey+FNaGAha8wMbwXDsJf734XtT+TP4EuaABh
RllN93Rf7Qi6weqkQG5lix4LMJhdgpxo23FCja+BR64GEUzNx3M5WwkzV9QenZa7yJIwZPwoI7ap
QMxgvNMy2oCR2RYWhUR+Km/NjRkRkGjjqry0iNRcvWifefmEGvfY99iYQLC4O8aXNLx7RDvGPvik
2NCCKblnr/DTGNjsmUjIysaW17NcroOznsxz1/Q2Qj7cPjJ171GP7bq2YGHBlytXWd6M656qEKqz
kD4UHysVt9Bwgn2T7U0EvIOIcEgwtaUSnSK/rv8qq+YJPGfMxpXoKTsnn2PrmYsFooc6YIAFoSSb
nWqaF190l3D0a5BWdAVzoKTuk37QcqxwadcWOOWrSeHRhk8uhWMhXnMeDOUUfOt+gnL61pRQ7kEf
ITmX7j1IaM35Bb6s8V3GmFVrc1rO2jUhTA5IdaB+H+A+Tz6nVPWR2yblhhkJV2IggA3jm/7G6Hgj
Q8bZWdlCzAIRzUqdvAzQYJNGH6yuTjnIkaNGnqR0OtZHo+ufzVjbu3zU72HsU7eOMteV7TecgxaF
8TSBWMQ/6379S8Tg7o/gyb8VOr8r46Jr/+PfxX/NBbm+5Tue65um77nu4ur/xbWP0FvnfE4zc9i2
3U4ykpts9NSOarXRZ8gCoRdCaeMzmTRJo6Wwa62+fA0wcbldov8mZCa8fw4R+J5JhA/7sXI9Kazl
5f7ycmQsSlCU6bgvbVQxuhxvh6FstvXcd5Rhcrq26/SLwReLhYi/251xrWpFv0HrfnmFQTS0qPjo
xme3Cbgkpdj8zdu1xKR+je+4vD6iDeSzSFssicO/vr7KcZDR83bejwRm1qmHDaiyg+KgPBuccAP4
MULtW7kUDnZMH2D8t2+T90Mm1RKVpEU4ipxtMTQDlgGuyN9f3f9atGb5h/4Rovk/kpohKPXrm7B5
7963RRd3073+aqaHr1Zn3a+Rmv/pN/+M3jxN1dd//Pv7Z7488Vsiyh/drwkcQayGj/j/H9o5xPn7
B0OOf7tr3j+/2ui/+eE/4jue/5tpKoeUNlFHCqqXG+2P+I7n/LaEKonnmJYtEOD4zp/xHcv6TSLu
EunxCBi2pV4yPZb5m8VogtoJVzjkC133XwnugOr8yyXt+njVPMuWShFUFIr51l8v6cnobFOlobln
kdDrcHTqC0qq2kyqLr/1heAx6SAm+3Bwr07Yxt9jI2CIBdrPPmZGZYu1beXYEdyh6d/4+w1obZRr
TLjNHesByw3dmumhwRqw0phQty3WyRVzfOYTHarySMn1fnQT43agwPXA08reYPHAkjxGNcN9yt1n
h3UDklAffUOI5uyU9FT1oi6RX+Q0mOytIcIrwrHyxbV69xNDUL8b3Kz4Aa5J37gpfQSmAbhlLur+
IItufCmNJjj2UWXfpnOr0GK64lBXOUfJEUPVxmfutbVmSpjjYEBmHmj1eMgFxRKrIbddYHB1/RSB
yexXaUZnwphRo9zzJp9V66c0/VbzMbNSfBz1PFW7NuQM3UlHbFC8aRiHNGj/DI1y+DYlBuzsQRJR
1q10XvTo9keT58bPKAnwqMaYNufa6NEbHfE5M1h4KevY/sYP0/pQ594tjOb+ZM65OODQG3YmxSIP
ZDJcIsJNR+NfO0KknAr/PoZjdjfi7L3pyQfzKMpEvI/sfqltREwYq7B6mPi8NiBfyz1j5fSDVmXn
qaxNpg2tV1m3VtFT42SYxm7sgYys8tY3HxK74o9zgwUKWN54LkKyOtIltJkW2XTnMe7EH+YpaxfY
LqYEx54ooy7n7E4PDHUms47vzLoCEg2oYzoIF66URuQ5zuDJj4hX+Lgi19jAyGWMW9GTsYuiyKoQ
bKcYYLMnT0UfG2/MgOn/GVIhyB2EDNT7sGlvK8/CtE06vmeLxeLNw7nN/W+6aoefTlvYbJ8zM5v4
YOj0HeioAxo0kLuB/nbvpG2InlOLR8A+wXCg7TA7utqdfY4hhO3ZMIwslLY/+zd1mBLs8uRcUOwj
MW6t+SCKexn3+ltU8d5uJ7N0btsqwyLutRUhE9NsuuqsGdCjwNPpQdlcA6+XJYweZdORbBvGHle7
ZXYTPisgjWs8ZPUh76B/QIIzow3Yq/qgkAsGIisql+vCiftd2xXV0loXtCcXLgIbItOl1Ycb4sTr
ZqxLeycZdcruMAgHmKy3XtvTACNZMDPfGI/sdoMDKCuC221WEjv37DuHGBW2PQ7jxViiCLReIa4B
2Ag2NGV3TcJcvkaWl1b7pqUdUOtY/Kxtv7vDnOJ8xAk8+NmYwxcDf+ij5FW4615n4wNPEwOlzcTw
6Ap/4ETIrOfGNSx9aIw6vcbl0nA22BKyD49D547QbHSqAih2HYNr8h2D1/wwqyTYz1ldnydPeG+p
ZTqE7waWXS9EEWVsLI+NUeENjxK3fwKMQ8lY1ToWq3E+PxFgsnbAFexHeM00j5HpXmeQZzUWrTl5
xfxCd9ikzGZdacFOkoMcAnhZAGxt2ccpSUQXBE97dRmUb91+8A9mXM5byViOTgm4pqtUNjRS5XSI
3tLSlB7iseH86bqhh0YiePMmD8K7n0lQSmhn1slzK+RAY1LHTqkGRd+AHsVeN99OIpmhVBsmjeZN
8qjmZDj1kwzP0SxA0wxQO+4DbQ7PWYCxcVLobiurybsf0GCdt7wzBdPbdNwoU7qHqKWLOioEulbf
emdZ+QwLjQU8Kad6EfUMLijOFrQJlHK8TlOhT0OYePcT/rt1N1hIkJE33MyFzUCgBW8VbjDcIa5W
I3gYS5o4gFL7VOK72nW0Zr+KdDBIGM6JvuAsr7fKUqwKZCEwPeUWDg8fAL4/AehIoUdtvcZRZ9oc
eY7puMkYM9nhMZpqkhYAiPVG2JV8w6Y4bSNMCh8DC8Ir0JnmK6UOGjyR321nN0WIs8Glu4lX/UgS
xz1iZ8E5RUR7ZXBp3/pSdoBGpyiKt2Y/+halsIEz74K6H76rWoxPJi2lJwoKOOEnCEa4Bq09p8jg
WoJMwLjF3FPi0aDxQOunOXdLSr6Wvk1LgObrXEUHPa22n21h0GyEAeHBrsruPonTgoI3n44MUFhG
ycytl0+zl7XnIcQBtK2pijOY3uJJL+qCTzICSD+tclpDXxOqMMjNtSn2BQ5RZLx9OAeBgytWCb+/
0G07vvViCXh6C009LnJuhXZZ5DKMBlolVJkNPImWGZhtkGFZ5UiYe4RAsg7VPOwl68yeggLyHpwh
nE2QSojWia0fcx7EOGqDMTyAQBvh7IIFcvjOlZmwQsrjneWxrJZ3Bp+9DAbqwubJwWyaMYtaMVau
D2ETxC9hZjBIU3Fb5EfLjXoO+Wjo+2TOvRtRUdxh6EYx1S3EJnDg/xUcWeBeW+Pe1G6ygc9ovkx5
TkaFoVaLMSMvL2TZqnsKrsq1lYUUMY5REdlr9F1MoQp/45NwvbLc4CTJJyBsJfT92VSb0JhKYv89
njM9xN0CHGwUDg8z6B79msXQBKt6Ww6a/6/0B6PrzRQiNA91L1kT6OyiWq3EztYmZnvNyqJ8HVVc
3eedTLAQGoGxLdTkvQpn1DeRbbR7w52Z2JeVOrpz6z80jgvcvOoxT/RpjsDZOg1YLHfqbofZC89U
pldvI0ex3VSF85kQA6wa6NHNMpeweWZVjf2NiUPyUoyQtQlG2MfWMMnTjm10cSGKrFW0WJQAT24L
o8VfhFM8LvRTFiw1B900X2P8IQ8ZUROMRkwLgDsZ5oYf1/Emhzv0YGeeEazCJDK/x/XI5Lsx02tv
OnTDdvncf02TRn+nCJUlqYqogFxygNJzTikC3t6ctbp0Vjutyy4FfGkk5prwASOuXDCgBDM/oBrF
TN8weo3n0dV6LQKn+WnOdrkr2qalLLXT+wxD+dURKXPpyKyR64wmfazJpmz7qmPm2k8Onoc+Jm+7
3MI4gWMLPLhfsGmdqlNqt3pvQfq8JQLeZLRcWHTQeXX8bjgzXNV2yqqtP1hL8LGwJU4JumQ3zJBd
wt4ZocgVEasECqFd0XWV6OQ8FTEeQHv2PrqCtucV6Q+EAx3nh0IC0SzMmvZts8UYkZRVhU6B2dAA
znzjYwW8TSc8xpoXecuzlKJLZwa+GXb+OnLZc5oy7J/wPhV3OHEpS0plt86H3tuo3sD9PzoRtVwx
sYE4oB/OlEPOTLxq2VY1MDYMkdjFtjZIUqyMmWZlZkZMLzvXWSzIhqkeDTeMT6UzVc92F3Rn0iv6
aE4u6oXjttYL6tiEgVw5KCekYgpeHJNF0gWOV8GiH0x1qHUbYJikNGKXt9Bts8Chj8oPgseuzvO7
zsBggODpH4gRw6HwohfCbc7O7rGFk1Bx9jaxgIvjifJFRo2g+7YnMdiS7f7xy/nsv1E8YFP9zYEH
XMJfNAYvI/BMvpB9Cg2QnR0tHE905KFiy5l1FHU2lL1iEeREPydiTRVIj4m2f+r5t1Y1RRXEGNqH
3hLsYGaqbdWAxhUmlPpC6BCIg8HMjr+8GiRXSu6NeuIQBFplPFLefY16UgdtFfAJGjUNha4PedDH
eW2Cu2pd6yCH8akfvTeK96IdEPcR6gnW8o+azBMuu7pdO55aentxDLo1+F+Aq+1J+XQ8lnE77Caf
3GFpMZD3ymG+UpM47ceo9ai7sfLvo4ijz6YYEORCloypFvlhnLVP6RZhnA5XK4MsHExCtgyNaUB/
Jao/7Uwd14fIHWnRbWzvRMG8/5karmY5iiZkPCPQuzz3onTVtDKGEkXmLwZhAqqBEacbM2ZB7N3N
iG3ryQqHN4tV8oiMTtB8WcRDmV39KVa3VhYM6FBJeSgjU2ABdihSa3AQMyeZ75xx3M9yJqCdAFOA
SuVO+yArknk1EzUj0FmWX0PYFzc0DLWnWrEQt6b/ysxc3VkekKyVxKV85HRC+FSxtWTf1jUN7ToR
Y/bVhJd3ryZqWFwuvzdjCokpqpEouO7XsYD+Vc7DGwi5iGgDon+dJ/IHvc7R0ZrwWhjBTBekCoS6
9e1cLoteSFsLnrrLDGf60RU9pxALzzLhhT6DbZyk89UwqVJkDp5fXZh8BxKnT3NmUFFOloTDCtnO
VbBs3ZskLp5jvO+fRGLiByHGiZKhTOldF7jemnBjfBwTo/5hLP2i2UzUKVLafOvDOiG8w0HBd/qS
ruZpOFBY0F89TO0bmBnO3prGp5DIDaS1tsdmgUFkZzUjC3jUPicmwFAnFvkT7R9EbpX/vXSs4lvO
puqocRXRe+xhF80YRzLzjtjU9kt0MG7IX0X2Z56ldASP4CJzJ/ryYhk+R91AZ7IQfXIkDQDevQ+v
mAbyywCv49Op7PB5BJjHaW8Z/ndZSX4oCtyncShH8p+qbs9pTq6fIGhxX1DqiEUDxTBf2Y2uPo0q
uW0bI9oI0kI7DfvoZiYJtEslKGYKq5p9ZfFbWtKdXrGV4G4z/ezZ+eNcl5cPtRzhM+eRfmb+nz0F
bUnpz8CKZJHjWs12PdH9noV78u6g9UvPfNEdHn3keEpw9USnLuTbEYjJs1CTfxMlxQkuSpeuHaOf
mdCL7q0eOwTyKAlvnCh1bnnX1SZNhL6AvLZ3TOujfTuXw7VJuVQqDvMSPxaMCq5XZmLeOiubC3vE
dEUapPjIfn9IVFNL32Rafs/Z9CnHO1pGBLpiNNR2bNI75iuc32oFxyOLt7k9ejuw8dcqG6vTaGDF
wLp8sSxidKl5rDLMfbpwP7ADsw0v+weR8kBXTLof5HIY/5uH8iIz/6qrMiSSIDVMSzgCWVUt3/9F
9w1IqQ2c84iwN7CzkFNC8t7S73OIo7j7bkcuAfhecrsE1tGN2/HGEvClurkffrIR1eQpaflyybs8
c542zrpLp2V6FUQXP62LHbVUZbXlzG7n2w7jTbBiq5M+xMj+0dWKWss+Fp5ru8ekxhIhiCA066G3
WDc1jNDvf/Pr2v/06wpL+qAhFe4FgFxAff766w4J9QWBbam9QfXO1oEo90GwmIjEjM+Sc4uX3nLD
pN8cWTRfTUoachNFlXFPSWb3Lem9QW0z2+EhFCezWIVmZX/YDRHblfZNzYrlFnCPHVxaVOWGCVve
hgQC4zBXnUDJ2+AQm8Ex/pgl/Evy8zX+AG9X/uz+imD6XaH9h7T8n09lzn/++a/8H5Sfhcsn9Mtn
u8jPf4E2nd+bgv8t/Qu36c+f+lP4Vb85jlxkVslxGqWVa+FP4df+zUTEhebE3OV3pNM/hF+hfrO5
EXBYLZeIx0/9Q/4VAqST5CbhOzZ/cNW/Iv+K/0L1I+HiSQdNDSYcB+1/uvHc1jEqjzjT1sHcPRH3
cIP0pyA/3tPf46Xutp00HJ5Ha87eag5DfzPwkf7vXKhfb33XXThUjlCmi9Ytf//+L7d+GDkWWJBM
b7uy3IV00q2dmvAtqUcTAKfAy9kpxtSp/j4FVnVUahA4M92zWXb1c8VIfmskLep+4rwnueNd8X8W
QGez6xjZ8lo5lCN6dZovmoSzjzrNjWGF1SZqcrnzPJ8c76w2eZUNu1o+x+gg3/yke00S17tf/qB0
A7IxNhENTO82ctg3TPYEmjOTb+RWItE92tXQXKp8PHlkF05xJtY50/d9q+JPVvw3KqjtmzIHh+Ms
vhaL/FWZRxvbaZxj7NQP0mLxCGFKuqiWV9eq1rNViKM19Nn59y+iAwpSIykFtfhptf2ub+VnmR0a
EFWj9aPFMJDZautEtFdj0Kxc4uVaYTUlD/6AHS1aiSHaNXB1US5wPaYEpgkFvbiSnRynm5DxtsPE
Mu83dtBTO12FNzAbwm0nIHWDh7tIhTrBaGFe056HbmmV8PbIFPs28uRsZO2GUvGDaMWJxSxglgty
rsLEmzIXkIGGNgEs32OtC72VyjJynrlKVvnAbhmSLiUv0BbWcSYPgBsVz2t2JYm9cW/cziEuk2Hw
0PHt3BdrMwkuCG+cWUtPJ0h/68zJsGyN4g5VYeXHzQvuber/fGIvJrzhqBr3STY6Z68ptsUIubyG
g7S2qu9WF96YBDgdv5sekHdL+v8Eh0mPx2iVF+/DoJY0L9uNBooLiimHqygjDRhy4obizN/EJlw3
3bWJrXvKrNATI9w4Y9iyxxuWUDpOWcw9xsWOgVyYvXMOBWVVTSPeZUIaNLEtvfEjyqCRxbGMAa9K
QXxpdehk9lJZape2/d5zrQYBa6/ScYJIpn4ydrhYWPy2cCCWxuJUHL0mI40Wo4AIy6Ttmuru2uda
K+19UMp3vHhnarzesbrXpaa1Rh47Z3mXjJA8YN5tRTyRPel5s8PMfS0bvBDQRMjNRiyh8V1mEmQY
F1TZdvBban873FEZjRSUw9KdR/MxHO9bJfL3yZbZHlDPd0gOW9Nuko1T0a5E5dZmgnOiAD2v8gDH
OVLjB20SxNKn5EVbuI7LZO9PjHmqlDQlQxOQtuoztCmuFxW0ewxmnC6gjCaYGoZkKo4eTmKgEhR3
oqTIXa6CH46lUcYKrMMKsSSPX0XtlBeHPVOCuWL2n+BFX8iW5ZbK1kBqM2AtfMIYM/IEQb7JdnOt
TzXekQ3e28+uLc5BLqtjgL9oRVAGOwOeHQYcxsEidbISreLI74ybMfU+x3h4lpFI2IRDcFVLNzQp
JgYzejdxCd6ay5da1ofAI8jfEM5ofMjgaNxYGazqpneYHgcwqNj6tAxv2NtTQBTQvOy/JvQkNkS9
TwpedFW27b2UVot4CMNR5o25Sjw2dhbeuIPOaD6CXkc7Yd49AEqz6HS+yWJsObQgoYdHePr0qIed
5aYjs77xJRhEf4qc7EPjMFgR4fJ2gj4qzo9mf5R2hoc77b8Ak+EiSWgT7HphvMBCoBcmDZ3pAR/R
B0GeZW4H6czEdxGb0roJYv9ocs6Yxmm6a5rxa6AFkbh7XO68tibpxn+zqcC5uonG4xEFL1bhDrRi
YZ3yo4D+BMJIee08ulWHeMmTW9ntdB3rm6Yx/AcK3KqKSpUgEZKbdEj3UdRKGGV1thOxtDd+KA5J
3M3necph/nlYhoh9ZTZRd+1qUiAGbYC57VREH8NtY3fZPZiahnAfVUHeWPPho9Z4ZNfOxujeYc9V
Oyc37vHtkPvHcMKIh7FeI8f7qHrXXV0e3L5urgm4AQQwI7xSJdSe5WBgfiNoGHGrbXykm0IVyb2L
7MQoJ6+OgFAeSQKKK0hBbIWFdxPmHSkRFyCY4dJgVDlhvKNeq7p4dVtdnOVLwhM/z4GpYIIZ2gC0
AFrTmrEHTaCAjc1oegUeNb2qkeYRvDwvhISG9YB8ecofer6DQCVinNJB8Iz1kUtOBGg5Rvc4VL3x
4AzNSXm45su6pSMxzW0OzYO3DjI/AlPdlCfKVINX3Ev7vkdGd8pvoJC6jU79eCvJbGBytJsnR6t2
1eeELdt+K7EPHxo1bw1a1osghbEC32wyCASnGGGvvrkNSqIGIIQWKastYyzX7jn3KJ4xq/6jmNKT
EYKKMHPxypDu0Uf4LwhSHrG2ePdI6njWLHmrPG9XjuDE6T3wN+MSNAbd7VAxMsejRxFzTBVLCrq4
lB3JzxZZRWL0Rv3M6UeA03Eu0+w5GlCGe9d2Vrq1u10vu/78+xeqDqeYyxfLULcLtC5WgVEvpiP3
NYTl8lRV2NgS+5nnjXiK/HVSkjdssWuC+Ng7yQQkIUyfpqTBleR9w4rrf2sKPK3Mwda5EBw9Y9lc
beOL8w9RyJgWJmqlTpMs8AnNn4LkGDZeXMxJEt+HLtqkIINqMyFb5S5eUjexwZwxrrHVdyzOm9+T
dZw2Hi3aOe8Ai67SpKXYg+KPV8+mIXc5ZOXT8BCxHAslZwxd4wNUiOQ8xk51CNqBFjhvEue+pw4x
4hm/zd1AX0XmcEYy9R6iVr0zu5mRuQZvlCfZpdSEBoGF8Ju5L6Nv0EzEXGTntmW+gloXH22rfE99
fWZ6Q0rM68SGmgkCfX3NLGX5MtHp5VtxDEQhKq6F6C0Q2YehstvTqNJ7ssDBW7jcTDW8qqnOPtU4
1edg+TL5AR0/sBkL26yvqQzqa5u/Rxb4KRmPchdjxk7xld3WLY9zkgn5eYxoLfcnt7rO5fRRlDTy
NYq/n6twgWvbMb+O0W0GJ0TFdUP2ARaJrDwE1kXpjcUI1Q+qWzPFp1uAgaSKCNRVA1tkymJFWDqa
aMW1scg1AX2JSnvoTkN28vnEVjqN9F7HjrktZcNEm9aJjdHEpIANxZZYYMLPAe3d1j7UmIp4hB2Y
6b3kEripl4a5bIxBfhupvTYNCyBWQvJBVuW97EV3DjCWL+WnPzJ0nBNOvHnVGNQyVH76pQNV75X5
kqQ6fzauYNL8p8Qg8QQxICX7G/DoTKd6NXrO4xTN/aW054o9a4EdcS7p4hVmfxij6mZMIudJm/je
69Qrnvuxfy2YioNiK2GaimYE9pw+yDyMNrqv6/3s4GzMoKcTx/IupoqepwCWONDPZm/5FpE5M7Ae
Ghk4K8zsYk/QNVlPZcyuv02ZDpnBMaf7enDep4Zqmzlrj7C+Li54ywu74nozQ1pfG6w5m0Kx97UU
6OhlCsU2NXsrHKs5Wlagt5AO+oqFkzZl5rnzotobizE3dM7wkOTNYL7BwBgeGfMBHijDW4M+yn1n
ef4L8W0iAQ0238IB9MPFvTZMKX9w822i2C2/iWE4FuEfQ7iJVhJBlCvv+4eW4HzuZcTHedLsmAjE
W0/TmuNXqU3YNNfnsAbioIyCzZHiPSJl3u+iObkzQkXhSdLH50La3cmw6mNVpccyM556aKiHEfQ0
Dt9lTho18bUb2kcza/RdZTd4yqXDoKAAWWElN5ZkmdC924L/Efs0bRJi472zSa0KJkKPzSLpcuYu
1mw+H4bPhI5UngBpeUZ6atPCPNnzF5UTtIaU86PfB894UoPj0tq6YjdUrKAHk6CZadi056Q4D7I1
6KEJgU+WauuBOVvb9ogUBuxiY5v0SVKlnV671Dzbpd0dAS1s87Dj0+bq3eawAdaRnTbnwPTqM7Vx
TNy7gLoXkQNadLnORDS1lykd3knOcBkl/o6xJSWjlRHcuNIMbpKc50gAtzRDxD/Sbpatx8Hm1FZE
dLNYZXIy+umC8Ne8iPQyu2V3amrRH4duupYt9WfJHIrnWXFUHICtscXt6gcqgO98Q55hGDIAKzkO
9E7APjEKxM4UEOvtJqLmiQzMVpXnsXb0dg4Yn87zB06Y5jHUFsfAysY5ncO16aPZWHuEF5gAuNE2
ap2nqokkPeWAbquRNjTtf1hPDa6ZPZTZO6MOycxECaSDbMpuR3mu6icZsfH0zQqr/aww/qBA3+Ve
OGxHb2ZD1w8uFUfkJYHMeRioWPJDqMgbpSKAwsyRbUllj270jhmr2NMGjFk5s2HAVe5dVHbW7YQ4
tQ4iNux5qONLGypzQe2AtkwMfduaVnQYCqJ/GJfEGspSSHpWDI8FSgu0h3E4pVQ9rfpyWFKi+Wri
AKHLNLg4aexdrbmYt2NO6cnkCHHDekzfbmDeeaAcTgTOc+o662abZzaBDe8m0AUDbJznhT0UJw3c
f8XtfMKdbZ4KkCF57B7i/0fdeSzXrWRZ9ItQgYRLYNKDa3C9oxcnCEqi4L1NfH0vqGpQ0dEd0T3s
CUP1oh4fdQmTZ5+9164rNhM2VnKd9jAoEIYLKUCGewfnPjD28jz3DRNkps84JTrxToE0pZy6XI12
umAG4MGkYFHY8kTNY4rfK8e1Li2X2RR2xtsYV0cgU/Xv2pbPJigoQmLtZZgNeruH7EPYhnbQxvpN
aWlzoMk7XTd975KeABjC+fgW9OGMX4iFPSniby/PjW+tflGKDKOhyVvAJfdsJvNnpAi0z178o8oz
42jk3aemudkRCV0sEyx6YIYab3TWN+LA50C14kFP2ECI0E2usKbolxjlgx9OgkgYOTmNT5YajSfJ
FCIz64kpc2V00lnPQ8MyTneTJ1JwoT/bpuJ0gI9tENS+92F5DLryEkS1t3Nbwz2VpJH21WKUJrfp
rCyTbmiOdcXOIDHipxZIKc3Q4WimwGRheW7TOM/Wka2Hy5P6a2onfc8b+uzR6XnSRzu5DF39HbA5
H9i3P7Ci2w/MYS78WbGN627co2sGB3rSt3QQVOdKi14MxsRLnCmDXypPoEJgAC5HPMSy2w0y7nea
cILNGBDZz/k2/jhXvwvRFnfF0mTdEN510sHc1UbevjZy0jdi2qUc8Xa0Foi30KGPzSy1jrApvUTg
wvO3PCrYGpb63YSASfWz6+6NgWFhKMJiVfe8ZPJJvnR9lB5FY92AQ0ynDodb2adYbAzvHguuaAen
f2cMLXd9DblO4/7L0ig/xWWMNDXIVbVIPImuiWMkqnYfDh274ElU+zScNzSw/ab+qPriv75KejP8
1UbJMYEbfnWyjLubg9GOvRLCL24m8vb2xWmxloRT/7AL+TEJXDkBGy14R9G8izGHbmqCoCiAxc+J
wyjvpmHjUX/lA7SM7nQ3axurMY9ZNB0zY/yLw1rhXPEbrwB9k0RX1VFUoo81AE/GoVVWAGxie4Ll
L5o34FTzVey1mzTufrem7vix2lgh5PdG4xcZ6lRaOeB6jKp4gfOF35NegjyqP12L0uUpFFT5CAg3
7OLuJKmvwimRxeL6nRatq7DDr7+VzRnEWnq3sU7aWXAJt4Rl2hCHaM2mL2Z9OXSgsWlLMFDZ5t6n
wtrxs3p4dTVyfyuaPMyNO1LUjDSk+chpNJK39Z+yiVp61rWb0Bwso9jneFcyK+NGjc+dzL56wBpn
dsbV1UIbcKtiN5pW4ptTkeGRsuiv51tvG41zTyUJ/9ZR++xEWUPujNdTNmm+mRu7rK2eo0jH1T6O
v+JAZK+huOAp0jf45aYbptVDPBD8ixoWE/agScbU8GpZ1VsRmM4axou7zqvx6hRxeBBt8gHd8sWy
oit4md/jFNCrCrQKSq2z6xx4B60OLcUgB0UqfeBsYbS8HN0o2rNQ+qWlY3GruztP3Yq3yqGjK9KW
Nc1h+qDRsZNmvmkqIkip+nIDOCpm2zxJUf/uavj4oqcExpPuNYqhh4aT+A7HqdtmQrx0WebxOuQg
jQtyRQuW609Uf8JbYIOnR156z1uj25RqkuTnjfZUT+wY2waBuhyKYwUMgVmanh+UzOTDBGZCgtFd
lVzQpBYbmI5ERz8wSoSbWod36mKl3LbExemFok3HzqlPxPIJ0YlgFQAwi0ii5GhN5MPaIY/wLosV
AfzcuulUPIGEMoHL2jLzWXtXl0T2zOzlQhGnRNvq07vD3fyz5pLCsEF9IhNWB3QdDSU9EpU0XoZZ
HexOo9i4sDVqidXWtFrILY6DJlm3TNwWTZoGwUQ3nY8j9utVm/IK76sXnEZijfsQG4uTPKR4tfSh
eB6CdJtmnNEh/g2HktP33ph2EqARDExnpySmmYRSyAsdZOWWZy8C+nMsl2NVHB4Hmx2jPf5pXThj
4ej9JrKDeZgTMylULt649o28/g6jEMhj2/sUGf7MYizCVjd8oOuCpB4b70j4mGK+oogfYqJ1PYkN
6bf1AHPNLXk6ujQrdUyNdLSszARlNZQJLkZCyWMxMi5RWcLfqe/4SXJ9ZUFbRLUaMCMZcbjRvSHx
Af7iT2qbe0Px04rltbcq0yrfhRiXVg7+mU2qwnYb1DP+gUg7CqOnrYok4T5P5udc2NGJDy3cZYXJ
97adHNQQX5KIJ3Yz1YdONOJgeFSsxuCeufM/x2Y2756e+GUttNPS1hjN6ckVaHWR4THwjOWwGZJU
v8xEcvoi34lSg4KgK+3eGt6HU6BwyJk8UsQM7Q9VT2G15kbXSJEVDWX/nvSAK9T8hBNv3mFS6jfW
4Hm+pD/JajXjyknZuHqejHfFwqD8+8+6hhL5Qut59YWh2oFO3Lb9nN30Rr2zF6EY1mxvdaiZT6Ot
H+z60UwgQzgaUJKhO786ft9+Y4F7iVQJvS9hzWgY+dUONJ152TwTolUHtxLRsZYjxHuvGfeuQ93S
PPVotk4XXIfOktuQp8oDD6K1qQGdHCZbfpgqGm8A3WsIIZSe1QNPSRFAaC/D8RmRHMJbeLF6Ye8U
L4Ib5tk1KqJ+xQv45c1UCHSRnPylJMIUdEB7jpPdWhpeQUQM2baVFthYnlpaU3jXMGgK7pLqM8Ls
eTdUTI17Xja71FBCW+l50GzM7qDThHBOktxluDMZH5XG0yXRPILD2XzDKx/4LEIwNh6zvmx+NXPF
EzkLL3rRCugJgImb0o0PVTpPKzwPcLb6ofTREYhA0JxGbpBP1Q6DbwgZX5YWovn2IEdZu2p+Xjkc
400alivHkqc4ZwXtFGV+nwLxK5ladQ+9vlksnx+F1eWHgX6EdVq79iPlrgW2BkxdmTezTr9yt7h6
cILoksPmMMav9BMwspXMZybIQVFiZYVyVbAAX4EdAEtWD7PPL6kBpLyaAdJE9lxvJ1MKELpAksYO
sBBBQsgchm8axWemGabvJNQm2R63atxUGQ1AlL73ebIRZvZVDWbIYFDsQjCbc0CeG6Y3qdqhcE9t
yKM6bzznVDWD9ZKa1ge8AXlB+lkPujBf9MzeejBHEYBy4BxJiAWx1ynqDmGYxrhjObGE07Wi6IlZ
s60JXo4GRF53NSTYksKWiz+c2RTlek7/QhRBFS+8AvhxVmHBn6hMtZlDvED39TDuXgbh2P6kd9om
lOY9cMf+MI5Gd8wN91dtdOYJGZMtOPAiM3wLAynvBURAmcmTJe32ypljelHxsaXTECcWJvtGr59c
EEbroREaKgLbpmQoQEhHOVc05WPkuczmKVui6FE6v4MVKF7yIjiZgbMHO9L7NEDVvjaUaHiYsbEF
sccxwQOzr0+ao+7phO0xv/PhZAvqRfc2FiHl9cirjQ2LdiDdUvql02mn0CCZk7OgMNxUf/NqMFNc
kNd2JPNb1ckB9s38GsfB2s2WTWibuwyo1vji4sHEDLo2UZmfZ2EuhZul60dNxSFVzrvAqTeKbN22
0vr+abKsfUzr7c3Is3bb4w+Y8ozMTKunh0w3XlSaxCcqfrD7prx0MsM4c8IUp679XU1C37XiXtUs
bWlZsN893vYrIsIN8k/MGRuC7qrJFM0jIG3BbVV3j3NM0onxDnntPUp0Z4f+qnFoB81OOwILARtH
HbuUbDuGmjxGlt9LRABXF/GJvAgTCbUdMY5WAJTAfLnGzbFKeMBBHM7sjoWh1wLgbdwtn2RGuDm+
pF3qnZoA6VyME96I0m6Otl5/hgi6u5Y80Ua0GFpN1joVtAh08/GKJ/MprAftQwoAKsckrpiGI6d7
pBbuQYgEQel2RysXcoMOeq1rTLUWLpJtqnp4Y43ekNo3yTm3Ue4nRMXX8Vh1O22ixbwmqXEicpyu
545uD610d1zRHxDrGvau+niP4BVwYITCylPiQvvgV5Lm49F0cnrBRVV+Oc0hHMZ8NzY5PBCuESZq
bbyiHCoYbB99kbUvnIYHnyQPi+30Zzbn1tlly7lOG1dfA30edqPivNrZ96wX1ds8HQdpJj7VSfRo
cyZO0oJHoSGjvRz62SeRReo6y/0qwA7JGb3cWCaencr2mievb3/l+IvzxuyezMnEdT/r6Y7m61eY
R9BwBwELITF2QduTNPWqCT+yqBETMHHt4EJ8GnYVnHjwcjpz03hngOxQtuERObDSfSmKfkMBw5Ye
oemem2V9y/tPIbHORmZ/Yr0j4Pu9jQzDF07mrH952+xKmWj+gAl4W7TRZ4kS5wfI5jHnn61lhdSj
MyhXxELecmWChHDMNxPL9Ig9EGd3pNMj7aFG4s3eqKSP/XwGY4ULTPOdQk+wKLLLzsoBqHnPBj03
7NMg80OWOWvqfpicQ3px9C7cSU08MON8eco4gL2tVgnlvbja72wsXwabOdAsB1LkuvNAJ0Kyg/5U
LGe6oKmeNZ78uWLXMi4h+OYs6HZCfcder7lPrLtf8kS/t+pYY6MGqFMpBgrWfiyZmJybFWdy2qjc
hIS3xCdhNFQBUbDVNeMfNKGIhR2AuwpUwEp2oLsU67PWS/o1RKIP/PDzSc9GyQexMKQMhN3UJX/n
5TyupvUL1nxs0imAtzB2/tg9OGKXwDTVzpd65pYMw1tcz0cSF+7iPA9BOvAeydkhRklyNsr2jPeO
3Sf7xXrAndRlv8n/sHuWHhjrpUNgFgjNVfxJoYDJsF7hBMD8BiXxfXb4fetkP5qBgNbi123iW2XG
v1rTvE0mnS7ZkJDx0JA4C2ihMuJxDk1gPYvxT15QuGC20Mz68NvQRm9txcVPIt0/ZhMts3aMK8GN
1ufaskw2RFOMm6CKX9QwbkzIgtSYM0sM8/RptfbFSANafVOjRd/dTwHuVTpUy1Viq9c+7Ph4u0Wf
K8H7UBqSsstwaZ6NMlA3rcPD2wouAMmIgi1A2TFmPBNVzSOWdqQ6rzHTQ1WJXW3dp8NZ2ulDH/ti
F/GWSgOLvpSeIyObLPIIdyIc+xwr6qkyJUcxd0UKJzoWuB8nG5000H/rcWis0wnvJUTAnaiGj5QT
RTsi41CvEOPIhzLXB7+lXoz0RBGnd3AIRwtGxqpv1dBwYGwYDPOZRFWbS9tX3TCsRbZt7A6nBqaH
jPXzGrNttBuKwDdamkcinWYZPa3YQFnUBCnOAdSpFAuLl/P/yi6UCZwwmHZeXTIxp3NI7S/b+gbh
rrdx+rei6Tnc1RvPIoUVWCp7GACrGQvGeI1NNfVHXb85UdJfoCvTs0yB+4YDSuoPDOinanAqpqRe
/MjnKzSki1058mdp/WFUBkEbG8O1m/MXHCDiI1vMAEnV+alXFn4iXJyXrjmg6BV7CikPQ17IW+ak
Ojz1xtyOLuUnhQEIqfuJgZgCK2VB/cOoqhvWnxwuMO2aEECa5kq8PjgrV8u2FsGGTZuiyZndYvGL
k5sIZlrmTD09d/GABmIm2g5x9sZpJf0sBKohmY/NOPX5m2zx1ROwHMrSOjRVSVV9IDzQsaW1ami8
4qbKf2V1ZV9R0PcSWOWWH9z045K8Q+15j3k5gpjEiUCTFsh51gRfSEaEClynZMpXGzZ/8lQvX6Za
Ll7kgzYkNfBRCEtTIKcVpeP1ebAibT1HLVcYtoyGhag7hsZJpMI6j4pHDqbE0U8rr4Npal4jon10
QlM4mTUqOcWqNlZGwiXGXqX7DtOzTOnmsCLBrRtPI+SjghJw8qMHs2l54OO/wT7zLoWbn3SCr6cu
NdtDm5r3WoGzGIPhh9655dnVXG1zHWUr9xli2mXK5nKL/77Vw0NSqBCDiaQ8rsa5O7Z/uOx3IAlW
WVtPG8Sfkt5R80HrxUqNpfrmBLoOHFDhQUasz0V5Sa0xJzQbq8/K+jL07lsrVMarcyzvPVyUPY6/
N9p5aVlo9flUG+CriqKqHpMBoStrODDNYNh9M57jNar0rjLs/COP2ifoRD+yVicvxosNGncUPwdO
viFl8T2NSfaeiHJXxE71WRrUBsMJD2kzoHVn1vr2mIP4XQac1yL1knMKD+XMwf6V9BWBtjkJrqai
RK9iFXmOtcLZhyoJNyoN1CbIdZukl3uSUcwBVDPXNpgQWGnobnES8z7Owv6MlaqE4J59c2Qy/CBG
/bS5ZKHuUa9Q5JV3+ftFNbMH8NfmPqw3eImqE6m36cjSddVpvwfSUU9I285zJR1avII1K5NsvyTR
n5zubtUm17Iu233qvZgtW9hUTfkVMg6HKKtHeKi1E3SKW4s6fDCNPtmTYol9mn4Qd4bhEshCMfmx
J4fi6vqjZUm+VcSpb9nWK6tpDux839lHlvswJIzDIgoHSa3uxMvcg0zlmxaW47n3FjkmqK8asSLZ
de0tbIY3HO7tts3sic4n3YNV26Rs8IacDf0KepoA9pG2mAumn5UeFviStOoUVjVPH2K76bLa9qbu
UTVN9plJsIRSEfKDFuxrVaouRZL+njp1yO3agmIW6Vcqj2wI5Hm6UFp5m2ejWKdt0d9LGnnqujA3
GMmLja4y92oshmXsPJfWLjdOM1msj7FQtijkqDf0vGhlXB48oy/gsbC71Cdp7p2+0vZjPl3ySgtP
XlFGp6gVJtIvV3jvwJpTZ2bi6LVOnN+YcpoVQdm3hL7JLXK2wFkZDY9CjY8UDN2J7ExqRu49UX35
IFTDespzZ5aDSfnQ5lghubYOrVUHtqTdW+7O0V103TteMI52lqQUxyIrNKjmk9177vM7ovtQpdW2
mEFLpkX+3FNutzfMAECt8CLYo4Z1nW0AxdX4reKu/glv6AQy3YLFPHY75VVXj60lLxToKwIGoYP7
+SpVC7besbdqiFy0y1xucw+4tkLaPlRLFiIVzolKXEF3pdg7rBeOf78UM2Yw1jDODpWdrb4sdgnb
qs3MKmBT4TDZKwdKTxvnnD8Q9YTzEehjdO1d87tUNe9DL3vPQAdc+sw6GlZv4vnSj4DVDJ9whcuT
AOQJS3O50ypSynmL0Y3G7Yqttvxh1IbHrchJU1YLpNGaX5wWO/sQdN8O7lZSumG+F+4M/T8BBdZI
fv/BjCcLRNHdMcmMpFmPxxRK0nppLOzf3IA6Ri+CX6UiQec7yODV2DkfiqIPBOtuq+h2rsMOWQcY
AsUq3k/HLRASxoQuLkx441MSQ9slCUHFsmJxjEnXXyQkb0PQQazJv7+VRQw3KdAOoU6KGQcuOdb6
WiRGsgYiCrvctX/qaJb4/bu3wNDvdlEM3JTeerLqN0fr7ppLu4wmtQP/jjgVyDxxU79GSr97Tc3H
Mff81RadX+k0sRF9SLw0eaKGYC2M7kVDF1xJNRHXwl+MEUDZu65Oh/XCZwhU84Z1Ddhx6WFAbRA4
ovQmUSJ3FJNirNzYRhc8I9xRpWHL41x5v7sifF9gRUOm9lNpfaFbPKuluZJb1MQLnOkbQyO7Vdh8
9t1k3P/+gJbHh1vC4lhV1p2TwE8w+KBQw7NBpCEYpk0o6PCgiO8iRmN+rrPgPbewFLCqZf8U7AaD
dcrym/QKVi04mwjFF9XREl5x07J7xVsDZh4v2goCAKUutp9Vrby0ZHnXSRo4vgPGaeX26XPicEXp
LuOuXnsPVL7jLHsHc1mDDjTX1IyNvLuUxj5k+UWW3fKfSmOf0NpKeY19hVvJn8iJ7qyhpOqGo5aU
lo3mGlB3a+MV96Cuo4kjBPStT75XoAF8NlYs99j7NnHaDZu4Hn4pofAE5a/cUscijuFsEYHPgcAc
LVghGxJh6SrIp2W+4mQT8QGkufczqvCIRhZ5IIudzKYCMdVYpB2tnCuO1W2z9ZhLcVTF7rZuUvLJ
9TM/7bgf5hR4vjc/JmUS4W3KQ9PoB8yl1akj57tGop62Igi6K1I4fNfeozgPPfiMFdxai5hNh+xH
AJs00yHkQ7QtmneQheNBhPYtqUjbuekT+WfMLhmhsjSQinPGpC7EqqetTvp8RUlBfjZUm58BNrjE
PiQedGFn5xQ67dqt+WSahCulGh08IgFktLDEomOwNON9M280Lpn1SI0Ghybu9D7joSB58tomwY/a
kXvTys1jvtjw4pyVCQ+roiYwl7hpwq8rRSuhkQeKYP9wcqqT2onCBCxWNSVDUXSAJAITGRthUSI2
ZyHG4Bq64+3vl8kt01vXTz/ivAuWrvrffVXhdh4Bc5RZV18HFv5HKzVxi9QuKqbLAilo3J0rnorM
oz+Z5eLZGZoXz7DdQymc4dhyQWZ68lZ2Ld7AmoARz5thM7FXLJIheVj6r0jv2h2MepoOKUiY2Cw/
EObfQMb2l7CtdrYu5lsezRNmYV+nEhEVOfd62hzmwD4RdbMWzIKkfyjh1jAsPVlHJZVaFBDi81TN
jmD8m6wGCmoCRt0+qtm+5fIeeCaB+LCbGbpEjH3dHk+YiuDURdB5bc2ZLhxDsMTpDSS3XLx2gwzp
TGHRiUoRrszCu0djMJ9nERHQrnnK5CDVpNm1p0ASyovC+moGc7NJB2QU1zWNVZxW5inKtG5Pi84n
m+27O4T7bqT30xgZu9wuxvicxRpEGzEy1zt/igB3cCLrV9Lj/LcaJ95SX0JwDcq3z6Kp26NhVQcW
aDiZOj68VBTJJnCpn9XkvAiVmnHgbXIkYYzfl14iw9aYK6T34JmrTvFMX8Wg5Wqf8JoTHbTCVo+u
WWnxTgUhyUs13Y1eM/gYJTvsbHNzHYKiwqoSEpaWlJzAMHuEcRueRnpcoHU2+labQm/vYeJaz+2U
XW1vPnTs0NdmkgJtTNq6P3Mjnq3BFPA3k+ZQ0ZNBQBfhwXXifiPx0VPLw4ieRFjyBZm5bRnn5T7g
CE5NKGpn3nTdcRBpd5xCzD4i5CTA63ECYQPxldZBHjWq9/VpnPaIuZg0iA9Oka1WnMCwcBm42nBc
Q3KkZ2i3GOWNSOvW7YAVol6+/P2T27reoaL2GG829memO74Ucm/gecW0mn8zO9e4Ykx1pMIYEqfo
SLZY+r6UEKrdmFi5yyoKGKzM+Bn3kzs4R2A9tKOCbNkUdFScu15/S/EvrGA3h1uzVtV21ljAijR3
QT285V1WQ8VX2jbrR4oo4OptWSxhaoOvfBd8+kqftDNRk24TTPbPUga/7AQTa5lUA7qZ2uhTiTcE
BXrluF13yDz11TNPNEQ9zzTP5WswSa0f6XLc5Ln4Oabqk5C+fnGxWRKr3hbCSm7e2DsrR5nhNgLL
dElAcXNMI88b1ymLdEGIhD6fi2vN8WW+j3ZuvYgEI/8Uw6WcRh0UvMe5KCZ25Ln80iSUkXS4uA7w
ir6pqj2AHo+RpO5ObR9/cOsPBGdO3fKlbE3t+Pd/kjK5cM6h1wHKDF4IvOZp0mFfDWi3aRdnoNsl
ZYuKL43j3wjY/ykI999H3P4dsPYf/7us3O67vH7l3+3/i7Sc5RFU+59paafv5iv7L1G5v//Kv6Jy
8h+mZzAXsyDiaoSK9m9ROZ57LhExDFOm9ReH9i9GmjD+IXVX0BwpTXdBkIAMbP9JSnP/YVg89T0y
ZxK4rvF/I6UJIf4r/Q/in2MLWwflajmm6fDz/XtK1aM8dUxTwaM36Cj9iaKz+Z6bY3DJ0zhcB6IH
RlIH2qV0hLMyZqaGVLD3WJCB26F7mSPu/jh6IYJZIjRq7caFe4btnMGxKciPB4u2E+Dw2NeO+Y5L
ETtDOR1d2I6rsc3F0cyznRnV8RZmKkf2GT49KvfR0NuTRkE4pUTbMGVjoE91yGPdtQmYsr1UeffI
G2XdUMG2LgY4z6rnbWLx3ndD3oC2w5BcYJ4IreHeVZgKiY/UkidHrAdYMGbtVCXZlkdnecabGdLT
cHHm2CKr3mW8Q+r41XG3mF+AtoYKFrHUb5C+SbH2cm7fGzvS163p3QyqNfd1ZKcvScU8EsXZea5H
ikXSyt0XOmdCPHUzo533xKbb9vGSWbuleQg8RxU9tRodIEVYP9CaDPY2QErzLq0eJLrfyqlkyz5P
CwtMgyTOfrtsON1nerlJoymjWgBrZm6m1X7AGMUCYSz2g6jwPCA7rMgMmn7KEuJoEAn769PVLP04
QT8IrOY9aiBv6MjkY4WdCvoHCSOGDx86C4/SsMal7Qa+BrTrVLtWfzVZl4DuhVogMemOVZT+QCCk
xS0zTgjcEcBkvEseSCSec/WZExVtDQYhjGGYzOuQGeZrj6nLI6P2MSm7ITiGtjGLYu3pENYYJ7eF
B+e+TkrS5ob1aoz9ovQauAkmTDvUCKxVrJ1sgKunIZjWXhCNp8Sy2EwD9dIzT6ccmevM8BoHQ1/W
U8frvkEuFzd2UdbFDfUU4W245DqAdEtmbOqdscLUF/9YCEigkPKn0AxetTaafPTe26Rb2/TJmsbi
B8QCrMQuaTHSN8wfQPVcSAoYpeXFbmpn3+nZMwBNPLgsB1FRLIpfs/hQmmjRfd+XqyL6mZJMWUN2
8EAHpBqUOLHradb9ZzbAtF043XOzH+p4xrZrKeRmbg2tT0+zxt+QoHyyvbBdA6UxjO1Ta2iYUNoY
CrBprtnvUcpghu/WwDICRucWfy1FKoXd7MasTK9anf2ww56oDAgrFrfqTi0NEY+Yyb+t+e2LTA3v
JtMBbb/uEtofr+Cv1CGqgmeXkrabLqtwQ1EQjsjU+w0/q/xUJBjsbFrYzH0nKWgOYxrOmXSszPiW
onqncJJRYNK1o2dwnWZF5vgdZVnkgji6Q3W6x0wpVxOT7bOASL+1FammGkecM8kT+R+cjS6Dddiw
Biywlx8A04lTaelUbGdduRWFgXOlSSmOyyQ2mpjvT8LlQI7GPBt5Mfl9++lq6XSbSs4VJCHwNKgO
VIGUOqIQ4tJI3wHi5EvtJgu5I7JOQ5cwrAzFtI5EA/EmGdgtORxlSgdLNwPJRYqOZxA3IeQbci7T
5L0W89D6GYKVmsfh4ZIsBjzFmYUWar+VIYoIp9+dXinlW4l6wrm5Hk3HPYQddkGz41OD/DYdO2qO
DrQSPXR4+3uX1vTOkJcgcG9TrXWHVqcXqe2oxOJwfEut5MtKJuOm0ToAKRbeEfakgnZfJ4fyO6fb
UJGVYv+gKIQMg40pJECHZrjEGJz2adD+5ATqbQZU3dVsF9qpETUGKZkQ+4uH55GWT3iX+Cptkl96
3t26IN63GU7K1JDKt23bfPTasl4rjLMJOhE9Kax2bjY+40Gb2IhDUxq7GuhPZos1pJ7yESzG3Cyl
rcLAX24tz/aQV4pKipp94lQtMgqRDhBkN3S1EMPhVHFHFfkpjyi6w6sGmE7hR8+z0u9EP25TO/ko
yv6FUyhJpCiq4SjLVVtI6yVIWVcZSaTWKgjUFe/d9kymULt00fBb9NN8b5v0yY3RnVhY+GCqoNaz
xp4KjcUnGSc/HZbvMFjjjv+njvKaTFsHXRwlf453+NRSupnHD6cqzR/2CLI+IQpFwYA4wzDswFpE
1UvXokaKUKO3bqlqIriKtkM1IinPAqsDTlPwR4e6Cvx4pn59LJyDbg7BLaDldqYB7TX2eBn9GSb+
mEBmAuY5pbc8dZi1CdwqEHxnLLoYCDBnHIVLg1OZLIG+cDgFWFdlYvZru632HL41HNWXkjtMpyMD
dr/xQsEcZAVAXl6tQZ0hOXvtYmzBTDLGavaaYDfFbbNlERSGRNxAwmDgHa1L4Kq9WCRa1kUKIys+
U6Fye5MR5yWV0O+H3qyofCRS7AnWzmKv8T46V/iBWfkavKwiPoixNtn+s5NeI84kYSZ+i4+6JL7h
6mH3HCbVw+Jve2BMht2P/ncrSpLXXXvp+GQuE+f1gnN7vBzg++Uony+H+nY53g+c8ymC/5LLwR9W
W7USyzCgmAqqZTxwlkGhYmLQmByiZYQAWKSRDDcf3TJeQMmJVvYycuTL8EG7MayzZSCx5BtvNves
L6NKMrTVVtPCcMuESdg6VQRpXDK5Se1sPLOVW7UMPrjorGUQ0uu8wikD3r5MmJ4U81KyDE7DMkKp
DBvyBPJxlVTJNyN4eISQJffJMnyZf+cwXsxtMHsHJs/iGC9f/v6p151unTDJactIVy/DXbmMec4y
8Kll9KOsLLlJpkFWtXgKlwGxZVJUy8hoLMOjsYyRSBtgVjWKwPtlvlRd5OKcxOI79jChpzket8M0
j6tsGVDdZVT1lqE1X8bXehlkMc83B3sZbjWm3HQZdyHLM/n2yxBMsuXA6z6jdpcBOVSMypTV6lto
UNoqWgZpbRmpR2brdBmyx2XcHpbB21xG8GkZxiVTubGM5/kyqPfLyM58DhA0I13GMB/bC8A+ruZT
4WkPllv2ocW7VDcU3xA8O9L9aGAJXgSCRSrIFtFgXOQDthmkyfWiPtTT0KGAIjPUi+CgL9LDsIgQ
sPReZ9wURyey/miKHSDx2sD3/ooXi4zRL4KGh7KRoHAkWvnp0X20V60yT94igxDWga66SCPBIpJo
qCXuIpsU6Cf5IqToi6Qi0lI/z1Qo5YvcQkdvS8gMCSYsxGuxiDLDIs84i1AzL5JNuYg33iLjcESJ
qbhA2tEWkQc57R6YRvYKyw5OwV8pCE3IkKTSZjM7CSPhsLwIR/lfDSla5CR9EZbEIjEVi9jk5vD6
QRjA5zLj8mWWajh7rfOH0ijCJ5HKT0Xp2M8zyU4+0HX9n+ydyXLjWJqlX6Wt14UwDBfTojckOM/i
IEobmCSXY55nPH1/8IjqiMiuyrTcVy6U7pIrJJLgxb3nP+c7LARHSD/N0e2TsyzrEYl0UFps5eyL
1jI8YQao7eILIp16q7rEvmWFsYvUND5iMp8PlYpuWhvc7l/srPryKV88+bK1cnOIAHqordzayHaJ
jacerFoxi7yq3hH0S24YHgNiSkW/sGuzXgNaGlibVflEe8LSE4WeMgCEsqtyv5lwF+7LqOXlpeLm
19KZ+PLrU3EkRwsuTGPx66/Q+Sc9ujOWygA5Tw5tA+WcuZ02egCOBnlDl9HUB1CpREDs0hnxeWk0
yH6mdXSews2OAUplk484OhorlbZe1fVnT2isAIPt3yVKIma1i7ivRm12BpJXhKNEH0ZUbWhLcNdK
YfEbqP7aGBMK51jLZ3ofQhIpdQsLRaPcTX00qARD/mcOWJDWNN7I4l9pXHirEndY/foRnEj2WH8S
R5L6XUC78Xbs4LSmvszIXXT7vOrLRZfki7KQHS3T13m0wu73WsfaVyk8nGGN/FrY6dJD3QmyR4Yn
yve2WvemyMU1yhH0NNwjln9t/dLJAXy6eNR9Gi5mNi208ch/PjO4tYal9iWVqGVtg9e4XpVqg4Rh
0zXmUzNKPQIeiHBeIJh3WXJpwTRy7WT15FUsX9h2FC9FlepzP2G79ufnJA6klTQ2DDMA9lml/9NT
i28Gb692Im8YtBLog9StTDGv2o9u+sAqENZEYDzNunlmQNLf949tk+hwIJItd4jiLnzbfZHB4mNf
K+5Bxo/FR8ByT+CK1dxhrMK8wIdv0n8PjcdWQOF27PfFcNLsIHmJiY6SJ0vu3a8vWgwf9YBaHxHg
TlN8dZgLGR9l3TXtA56GagUHwezuEJa890crc2fCKqD4tgTUei9H25u25YqPxp7n6i6m85FOzj6Y
p6XkTQbJ+CxLGBnGX/PuAkpYkTBfrYrcWCV1oxyZZijHXpGKNXpvPPOauKIbQmcMV4U4oNC1uQsT
Z8a7t/FFVwFx1pRbM1bYqWDCbX/9tUvILUmBHrPu8VWO6OXG8ppq/uuvSHrh0aiKR+Hq7nUQaFul
ehJ0G/QwAW9x6TmVBRtiYBM2emV5/fUht3glylbuQETyOda/BCKfN8wmtthcYdS1aqg7OYM45S6W
02PnhWcFcRUEZ3sP8l6cpR4NoqyVamEYyUpYbkUPsfyZWkpO4H5881T3gvDebV1kulMd58GJw8+u
9Hv6VbhYyND5WykJDSow46deh2INtP6h4Oxc6rWyDXhvcByn8sMMLYdZczNjKqqdu4HS3Feqorxz
ySCNOJ/YimnTPqCDOm5uEjuq+Mchh+yp4bw6WMQGdqinbPtbY//7B5wIM9IO+gLHf7G3fSVdQzQ8
sTTC3EUvWIrp8+SU63VsGUeLY9Hh1wffH+eFawR7Jlz2tlAxs0reKM/6pngfo1FsBk2pzhqqB+t1
eAT2gu9YRnOs5VTftwH9AVNz0K8PhY3niD6VOTbukNqjpLxJBUM5vVCYFE9/DchhLfORgGdH6zi2
8Q7ggh10W6b25qyYnNO1TnQz8rWTkaja7deHfJ7SDssh0Yi3OTGbWxDTH8lYy5jrMsPwpgjrFWoE
RoPWG09DHLtbXMmnXu8I51ntq81jegFMfgg67kNep3moDCQAq6heqCZj5KTTONhDO9SHo1d77sJL
LinGlZ3fKuZZIeqBCzsdP3vc+Amp6IfaIMSY04nMY7WlpLS+xlP4xdJjqqcCrr4+K2lox+rHgW/S
seI9qlJ0kDIABBxMU4QhdUXLJqDYvv9u9YaJDMKwRLkeV9dYswFq0mPEiHJL9rBZZhkYRA4BNO02
bvCtgrKPdTHue0rZHX0k+hJXCpIQ0+SVnbATNI1SAEZivR+N4gQX5WjrEFoQ0uJ9nerUvcJRbXF+
lCCAnX6YTqI508XEVz46KVjCC8D42/uvdSZpLB36sFO4zR9pj8+dNu9oAO0La+XDJcKNEoE7DJq5
Db1vLmVJe5T8znb+g8G0GUVyhfG+UNBvhPflhdRpAWsHNg7/+D/03B7kJm8K6t61L98293HR9Esd
VhEexZrCrqIFKDHBaGrt7X906V9dIP+ixUM1tIl79t/r0ufmR/Plf5fl8Nf+jj++7Xdt2lJ/U22h
C1nI+kRx00D2/dnfITTZBCDyuzjNV/5TmzZ+MwVqpQ3fjFmFKkDR/qFNK/JvCK2suZqmqqYOOfLf
wbhNlLa/M9Q0mlkByVGOIfPHf6jN+fOikiz9ze2beWXRGeR5iIJxx/UUTdeYx8WWc9H95Zn6L3i6
/6iJs2j/7Uf/gyb+5xVvi6gh+86V7nPJ55H7ySHW+he8uAl897dHShzSVJgEaCSXhFDVfyAnhm4b
GrVIhyWjSAAZOUK74hGZocU0ML1DGXeYXIE1L4cqf8peGK5kNg6SllHzjsQ5IQdmWYUZOMpl3YF0
8FSwg9IeUfgnQTsBMsUBoupQI1WG/VwjAD9jEUqG7AGsdq+N0rnoamypJMvBgioanKt//oQyTPj/
HiMjCwtCp+CC4qr7ByafWqIpGS32LxgiowhtTGOJCsU5as6CWMYsq6WSXYd3LxQmbVINO63LyQ4B
jWJjmz+hppWbTjpqNAbA//JSrMX6SSVx6QRd80kL1jyXY0o03imAnvvtlqAl+RQ1/JREuvc1sQJ3
9mlobQisyb3VRR3O/HrTTZkfNcH0E1pQRzAFrHX8I1uy0C2kFZJp1lBs+HSCq9APnD6ztkNkxbdq
ssITj5v30s9Mip2BE7IUQoYbyP7AkHeJi/bWsBJ6SJSNHbgXr6tIn4GVX7DFdNIW52pi762MvPKZ
tMBcR6wQKhnHQl5lnnrSq7UoflTKXqUjeib1s/e28/Wd4lVrXGo4RDxdXiOGzuqwzqhKGDgtQM6g
tZbMMW3nqm+gZlZTRbPFs4Tt4CFKRVslksVuuFBP+HwvlWgfmNrQ03T/ZfBTZSki5YfaUtYMXJTZ
QFSu07aLrjAZViKNF9wH4k0DpGmWKXRbckJ65yk0iOrnGxLydAvTYN+U3wnYXyeqtcgZSmJPWO7j
Ra9DdRN32Yy8ZUnIl0mHu9Il195izu2ob8DYbpEWBbOr9MdpfOxhvoIv5zLst5uZ5ZPt6ZIAZA0i
2U4WEH8AuuwRfbMTptZcTm0nx4m2pWcy3KSG8d5jX1+API4Ac6kJPF5xaUo9W1Tl0Kzt6Gi2BZU5
ys4IAoA0WLQXnUFUk3qBYVd3w1W2IEXpTQDnUPe4EluqQCw13xOiH4lTw/xoec6mRCbIIQtVpEqk
ZRCQo500ElIjxD6HabKuI2mBtVYLGoO2EAYvMIJPleovMKNzDASf6LurWEvwPfhbvxZr9kdOjWe7
nCLJVeKUrjaukviuMJSfUwwS4G50Q4djZ3EAcLTom+wG9CDd//N3rqCU6W+Lk6XLQrAg0vfAtNFU
p6//BWVpe5lS5PXA3CMiB5x6WA4qymUgyPPH3z9IZMIipXk34eDv05ZuR09ndoBsv2r7aW2KgGNp
/XsQqP2+63WEi1T0GzMgKEYCBs4DNWdbbF6kE7JmxxNGhbOp3Xua+Eb8Fju8EeGcisV0x5X54cPB
OcRqvM/DR6C+KZVeM7RyK7Dy1o8MeNWujYi/BSboDNSnBgYQKCq/I1vppajfbNRPv56k/xmO/4tN
CENtIMc2t8//fh9yCMas/Ej+ugn589t+34fY2m/T+Jt2LY1JtDFdYr9vQ2w2KCZqqwAXizYma+x4
/tiGqILvMSyZ/2myrpg6N80/tiGq8huMTnA8smUpfO+/OyKftkF/fQtYOt0yGnsa8MYUbwJX/ftb
QLM9KWMRatcI9Y/ckB9qQDumPXYU01LrbjS+NzNpaHKSl9oWXIdjgDBbkz1xpZsc0kkZjYuY3BT+
IOR4O9VnSSdvsrJ/74YCc/NA5CdS34pKN9eJvVTw1RHTm6BmxnCijqIGYzIeqCFJWA3jM3MYeSvV
NiGuajKs+/iaa0Xv52GHYuqmvbzxmq/QLfeJDr/DC4DkeSXj8BZ2meJEuc4vrfsS30RNTxC8FwbZ
bBZdh3nUIYn9ixqJTVT7hFw1+csAigrDi0p6wjbCRGhkGGCSa81mfWVxhjES4IY15bhEn9CfQ1Na
+SQlWSP3yC/vmts/yTrVLI6QTAhPFLNSHmCjTXZGnu1FI6VfYgTD3lgUUo2TgVTv94DUojk3mnFn
Q+Z0ZcCjndqljt5xsIxdpov+ZpArqpNu0aDqjurazFP0O3dDAj8qhknDxA4MazyjZ5meRWRIL7+3
kfYDxBfNu+yqikJ9r8MphFOVgE9PGoNQTF+6IJ9jQw4g0tVZmDAlubg3mG4TyXzIMrRAi6oABTdo
pHdwCQ2CF/bQH6t0YP5OA4PAzE+txBsknVc7lN9CgR0U6iOpiO6gmcmuM40X3yr3XlVdFNd80cN6
aXzI1bgQWq6thj7bsRRmlJ20waoz1H1DxI9mhmRH7dDF7dt21ZZXpNcBXb5+JY+41URMi2RFagwW
QDuWyZxx9JfX2VAnBF0hpQTldiifbM7wGBHZ8hhKI3nNaiMH/+j/yIPCBEw8WeJc5bU1e8eHfkct
fOjIhWmRJeqhq9bypS3lk6cHzHF73al1WuFrGc/EAGPXGYP2qwDrYdlVviQszkAU2OPYedRKU3bi
DJmlzKU4DTBk2HuFCe4sxx/GHmzaY+Or1wXSTvhVuq600tCvGv4fY0i5C3nbBGVjsrlpwDhWR4UA
PYWeoM4aGWNcLt01v8ngOJU/UyzTTqC7exo9qM7sj2laqQsvuyadtxza6hILuLPDzrTrp11RSgY6
cW+aZGX9qtzrxjAjAroIy+LiaXY7y+1ybrbqJfK4Sjgc3ciqPnyZXnOGWYKuaM0GswZo4lxZT3j4
jlqma00JnkHAMK/EZ72k/A8FrcguSksmwLJpTwEQM4/Dwenoa0s7+lM7F+JmCoiIWAd6b3wvTO+Y
4fBacuhgHmoUK6TTcY4iahJ8oe1Md6fqYtuDGcPX6aAlDM/mp78Pyc9giH50AsrFmJ9IR32Dv702
env1piheao5L22qI0Kek88iRwSuyBHyNkVoFdnGiHR+ld9UEwyOpRNSomHpCt7M6xM1LmCpEmd1g
q0bctwFWQIbVZ740huACIMEl0dsQZVTL5MQco844dD+L2k0XwdgVi0DYuOdlhoMWbCO8yi+ZJFNS
Iq99+k+dwKVzahTfBpa20QhGDAziKJXtXg4YufpRmTnYWG9dhXehsMO33NN/xgP11cWhK9P8c1yO
Nfq0zSDTpCjMV+yVluxoDSDva6X3RueZlzOmGja9XCuG947eB/dQhC/GyJunlYrDUKBgEB8Ckjnr
1OHBbOhjjN7Yvp+IBsQcP8NqgRVeV8aX6V2HmkQituZINajKiNhN8YCr+e9S0b5MVDyQ9rRVCLwC
XWNtBdYCpUmMeWAQ3Mly3oWoMOm8HtwNgYIrSnswC0AuZojQrdw+os6hMIrSXVNW5iol4MtSdTKS
nt0IzppuNc5D+Ximlt7ypmhuopQLxtjQh82RCFAdgZHhFGU1fbgwupJaCdOlddFsnN4nR+kJxG/u
UVLV4LmHfSrlkEnqQMTw+d/LsfzwleZot5q/ahTziAk2WtFyPNm4KQ4Mq6Nt8BZsGSzMQ9IzQuVl
onGM5dMI3yVKoOqE58Mnxo+RNMclJS3Nwr3EI9vl2i5ejEBRqXcunmLsHK+k64Q6eQgd7TEbwg/T
89lcprSspPDK0qrXFnJT3OyBPsPckE7Apy667/9sm9xy2Dp3g017GnQc9HlM6LI0Ko7Q1XwXFTEQ
WXAuTSSDXc4ZfIZwUOVIezUHc0NHM9ERcjOI8SNEPC7xb2wK2JYLzjmmcOlRQ6yMSu9iZbQ55Q0h
jxbHiZXUSxDlSzPogPelDzKWdFQx451pVvclmPHo9FIa+pTTY/A+K0eJ+VEX+8vBlAWGMqU85aqu
EWveEMPTX7LQpGZLsR65rZ/lNlauhB/auT+xMNo+bLbsiHYtQHEyvRSd9ybAaNtaGvjhCfvgIvF9
nZIbq4Zr0HIHx+K0yKUx2QLy4Rk38LGjga4K4mUrsrTKokTjcVwl8+YZlqGDYm9+UdQkFESQu+5J
s8ZkXrZbhUSuCkNPGs8h8L28DW+FGL40F5qmyiiPyzill1Q2APboydRnGTDWZTr3U2mZl0w57SrF
MpW3hGU1EJf5AFeqgQK1IGdltGb85YmRNiJdXY5d1GwZW1rgkd2WbYIS74sSWNOvPwF3CTYYkeYp
6nZjhuMrLfflEnq+slQLtmYpqWRrKqMhN2avzY47ol2NjAqsGLxNTlqkF1wBdtgd7cEDclVStJEL
GWk/pSoya/ydm+HFoQJtqRchXsY83tTD4HPOr+JHbybuvO3wegFbhTlzbIYqICnR2wsO1urOG5Nx
zvHxjWttPOLfNe+1NNyCKvdXilq2a4ldAkJPA7n9SUIlOJi17LEgJ8E2OveGmp8VUBJUk6n1XpPz
izE0nMMjN72mgnGRKPrJ0GiRcVWbW6Hn+YqQD/S0KPavjBWWlQBJG9SW91I2RXDR6ImsTGak0we9
Etq6pS4cUoUJQEzPNEdleSEquCuU0tyxKvllBVdPA1A0VSUUr10Lk2bAbOw/oOAwXJ8Gh01e3fju
Hq7hoQs1J7G8ApZNuSXGxPl1ZI849ITPWg6D1HCRn8cuM/RwxIXb3bSE6XSSpN+60IOVJ2g24wyn
YsdX6a8UVA109s8W98E8Vbk0c1INZAPLpSj8D3n8bhpXXzFjfG+jMJ9ZWlKhA2E1goAnNoakzg26
DDBj1hvNhi1mGLdACW8pm4mQtTDpCLhFcYkC1bA80pIyTcHkrVyZn1VgUhqnRXhPi4HyGsts9lIT
A4oNpJkwfhqNd0C7Yk6Ph7PVjHfcsSjtFAJAhVuQLP05AEacS3gBVNmv55BvmoWqDHsdMrCfWucO
ZDH2DnCYmVzMu75a1QzGC4k7b9IZczuwuS3UwaOQ3VVKKnGujmCeqfwhtD7F3bXyoLQ2cOtRrCw/
g9HKv1eiHPuYDSgepDhX808OLez2hbwUyriOG5moQjpvyp6SeDptjZ6Rs9Ld86x/aJV6gEnarHUF
hGwbLQE2+0hm0Zopt7+KFRm2+uixf5tqlDgDOQUr5L7rjlrutrskktetGqwxPEHlsP05O0f4PRQb
BIG1RH7+gT1+KduCDreeXhiTPtuKU4+BV8U0kz0dEsIMAb4p0G1ijhp5dG1B/c708Dzww0rbf6Ou
KACjwA2yLl69nuQenMeZugvcRpuLkktKnlqv3GGXFFNTwRg9PDVYBWP6XuTmwRDWUknjd8EUb07g
+ZYhODCr8tdjpX0ZEkVYWirdCxloYuvvRIneAz73wWp7KxX2WXVucM9ItNfUVWZDap7lHFxGSNJ1
gMzXZdK1mIAnJkwrVycTGJe5vEiYDGpxD+oihrqTPsu631AXtwPgvK4rUFkUD+5bmVKizK37BTtx
jsYBtn5aZCvgF0NVvRqR+mW4/Xcdgc4PbLjdTakw38+1uSW5wFEGe9MU+SJKiF3RIetkZrqVqEib
5XWFVQ42Z5437XrsjHvASd6JcwbtkUYOvfd0bGQ+rTZgFCH2u/k8T77SJFt5siWBTAI2rFTA9bA/
GN3IwS5IWbiqdVGOZ8ix81Azbq3A9VpLbz3FXrOyhy7T+smG/BS5ES5Y2l7Yy0ygmDH6MUaSIPwI
Y9EvbxErp1OS9JkhzB3DOJvTD/vMvDuiTVgN90wdwKjzTOPJPneKPbd0/ctXsm8heA2jSF31CRtE
v32GlSi3tud5jo5lfRHmlNRZprqQFXMtp4B76cdiI5dJauxUpQr9kdu+Dg19xoXNEq6pezuu3oxs
pA0jjox505IKDaBoLwtVpj0cJ4fVu9lMFp9ClfatHm4VHzuLSQ9jBU4UoBYcZcgP6gVK68ZqDHbK
afhVedOhQBufbXQedF7ZwKoAn8gFitgUWTG1He9DNshK+WXmU39E6y3MqpyrvcXGOHvq7IHasdor
uUbQMevOg2pmBwEo2q5w9mpCEauRCyNzDc8xFLYcQHNvis8+SmdU7tSHMQlO+ND1Zd7oPJOc/2NQ
y44cWXsxsWkHSb+GKNmYMHNWNDlbszBC959sapUxLxqKEzm1bcaUp9ccQWpBg19qZn4qY2sX4IGf
WUaxkRAfsSJTEGEioheWe1KiQF2kkMI0Xq14YPjqN+6nZqOUe2rIK4KXD0+mtlHU5xQ2tdHMN56n
fhSsGEi9thdMTdRMLaj5hjJTsKnU4Q7b/K7Miu+JPyz97pEAkV+6SlkvfXpVAygJUdUfqaXd43Rm
wKpegnIQCy9vzlqgacembxddDQzW0jgwpbR3+B71HAH1ELziN25Q7Kdg3zG3ZR3CS4QKc/R5HGR5
8CV3ac0Zhu5WlUilbaU/at++t9bKSNDbKyvvoCW1uXNAHhWhqexyz6ycQnU/jXxajNHhoRSMm9bi
x/hND0NL+rZCk2rqzFuMaU/jpwB04YVUzWVVwXsCq7wvQ9kwRieXyw8uDozoVOiwe57LViJzYiPI
iRfaDhNaf+xDr3r2krGtFLVbKMP7ZMAjpDSp7AzqhHwd5XWu+dqatudTMLqnukh/IM54XHSctTJb
efoSeOqOxwPmc2ZVHCSN4r1BH8MC1i1tEzqUl/gPv43Y2/pDR8mFho+Gk+GvRpG8lJoZ3Xszzeze
PGs4jYzMcVAQWI1+xkjtfUq1h4VVeOqN/lWC/a4TWp6TlSgcVVUvcWhgOGhqduOSv8IF+9kWTbKI
RMSsW1sz5ol+n8D9j377L/RbTUbU/2fi7RULRfA37faPb/ljgGz9ZqtoFUI3ZLRRy/x/yq1l/YY2
DIZcUWCWTJ//T93W+k1R+YStWUwCp7Hzn7qt+Zts0hxnaaaQp0TUv9UCpk3z4T/nx4Sm0IeZays2
XB/Zonrs76qtLg1GHViDsubg6C1gc73EenqqwKHJPY5ca8OZ23bVFyMFo6yX+NyVZV/WXJtmusM7
mcz93cDK9zUeimtyze/da/Wqg/szfxRqcXO1iR/PPTI4X/7yFJ9//xX/V9ok54yMU/V//ret/Ktf
nRH7X2cuuSGSvMy1Yd0F8h4Ow74SNMFIQccvZ003DGnGTlbMx6LPFt5LCupu1frD0QWaprXqMVL1
U9+WUweTnTgy+/jMIgVvGTvFnLhFY7KXCSPN1IstSfz3YuPequO8glzWFfGFFKMxC6YZsy7hBwsI
LUua8dnXBl0oHPuwcsS7Qp6apAd2LWxL8lU1Bi+xJe5trTs865+SnmYrKTGNdWq7G9i+4QLmPGO0
1gg2UiYDkvWSw1j4X40Q6SYq8PLo0I2d0Utb4AzeMgCwOquR2i+xF7LSsDHBbWUeE73dQRBKNjpl
2bSgsdtyeQgwuXHWtQs5CT8ji4GYaRmfZh+S7ITcTjRUOKOVrKO0Tg8amiSDyqnaBWSsVBrD0pQb
f44ItcpEP3/BWmbw0k4vcclrbf0weN3r1/61uKfX8ipD1vwKdsp+jHh+opaQvcRrI9WhRBlxfmCP
0s9cSylngKuZ9nnhhvTsWZXhspX4eRmkymSP2C0KQquQf4k0fHWZ7PhSxnVYC5PpLdn7LBpod0uO
2I/ll1CAojQ8hG7qYchqIF+PGZar0CM7N3jSUlfknLaN8J5dArb0bf1KZZVnbY1HVMWvnZWtmmMm
a29U78rDXnpWHwklgJMGssXK9RRVau/caFjXIVF1PPJbefRvjb70rSqdaQb3Ht3Od8U9umSXWtN+
VhyB6ldRyRcAIUtYOjV9VkbR8ooX++Y+PU2eom/7m/9mP+0vZnILu6s3/i15aCdxKPKqmrlheRUM
kzFa7FMFZxLYOSiyqGUP/036ogXvtXrkEE24E1nbttOZoQS0+CU6he+0K19Lj3ohe6ftsxe/UWJG
rqREkq30bB7JR6jqTBCf7TMpsRi4CiUclV0vw5ZZjdaoi9H+dBsX8SMOjgEt7YukUOgVldfKvjgK
pXnVx2ql0k4VLWJr2LjxlyzNKiI6n/2n8pm9W0qCM5VdKLtLLOTH+lakV4nHmnwEH7b4Yna7Kl6k
Z/cAaggXayZk318Ii5gDUX+HIUk792T1JRjVdhVpDV3eBK2Z7V4I8K9ozPuIvOgtjdB8o11zFOVw
Ss/5LXgJbzhGyPvNyvxNOrkX01q1DssdkPC83vCqFL7dzg1uq/Q+fOhug9qQNjJA24GSXkz6ulLj
k2/GPZb2opSZpa7Vs3eP7v1rdW/uBTtZMS/dZbHV9tVxCLspOsGORU04TM9zv78xlSo4tg+YPkdO
EynCwecowF+OkTcLT8139V6nghAaCUhvykjZ9q2a4uxpT7Akb+5pXmwh1hytMyhbY5bcg/eOrA4u
s+SQ2BEHoaZzbFNEDt8MBIaFqMo+kjtI8z3pjMUIZUCAIMdVGNaKk+RCgAekJbqDRaH6vPI8uXv5
XBfShyQqesxt/aPS+e0au6RzpixsfHgf0l3cZImdsTgH9+Q+vmqv2QUl+GzK+RujMa7n0ag6p+ii
YwlUzx2uXKMR+y4eZYwgHG/GakdKpxxXOewK33j33qvv7o7RcxFKc7mOkEA4FE3nC+SaDyA1nmOv
CqokGhnnhPEFK+YayjicOOSW7H5IB2bv5SLYyFze6uCc2y6EGwZXT3K/ARDubXU1xupJUVFZCft1
UOGm2BGWyZeEejr0wlVU0s8d+1rltIuiQOvZFTY1YeNnc+sfyU19kum7GoOxCDl/Ku9VXmar+LMo
h8PkHylfXUtmg9xbBLVy/9VNykMEha4X/ZtCAh1icIOeaK3jAd5Kbj0LM6efsZ2REphVcrYtXyp+
jnhC7Lionn/ybvpFPbkdIwV93Pt6HlMa9qapOZjywn/23JtIXBXUJitsiWcfHIPe7RaXS3IjwXFN
RoaNFcSA+IABdumDEvYf/bZNf6jX4UxvIBt066f+Ur9Ol9G09rQnrMuZZc8GU/dpbo8WiiDZIOxD
9qx646xcMK0vxg7u3NNWsJMlFGLMPDZUiAD2weOOxIQiSKgAqH9CY/rRQH6vPm0zvw1P41rpzTk0
AYS4h/QRPrSD7+WTLUMr5vXPPsuXSUVV17hIzuGL/6ICghuJ7SY8D+IEydY1N+FjOCkv7g3/taiK
pV4i9CziLvqo4OHhEgoc96qe6DLOrZt2FGf7JbkX9+oO4/UZofWL83Q/Ul6be+ykvE/rdXB338bX
5L28Mt+iutC/SlW27l9H/k15TcvkouwazpaQbuJr1+8WqC9z8SW9Kxbu/ZtyAbvXV5uyDz/lp3Ud
L8rRvZWvli+tmjZ2kggshCoeNmZ6tFMe2wTWdNHYHdsKxEwsTXPn4dttP9wvytXmQDYOndku+urR
cMwlQrFM/BftQvN4lL/C4qT+YwaBGxqPd6jJ9lFO77VvyQoyAu75ij/QkjXXxQrs4N4svU0qNx9M
a2snauGweKsc0SFkX5bfk2txqk750N+9ua+Ns+qsPPqH2ttLRg2lCvD+Q9t2GIEWJTOjQsXOXpqQ
iMl9R6f4Uvo0+1lL6QyxxQgdjPUZirFGWx+R8u/0W/3E/QUXyNHf0u/wPX0ne7KG1nDBOrAiXpRe
8kvJyHEKQbm74py+JOTA+5TliKa8EgfbhAqlgAOT2c7vmVZXaYj4RCeMLe4W7ToPM9dxvrS3luUx
lK3xEtgx9Av1qYeAwXM1Ip8BQLfCJahkOyzCkCndEBWr9q8GfQHLzgyfTcsDTshp62npHyITTUFF
cY/UNlmWMb9HMaROhOHSkRJ9Ww7ZCk97h2nNFZtAMDaTIsSbnB1aUD79Xto2ZCe+xVBQuNjjNrRJ
NXcN7eJlsiYk9AjDCrg1EVlo5p96jNHLggXdw7qDAaKYizHGZx8Z07ik8hxXLTajXNJVJtl0JEzM
3ZICH/zN+dxKCc/SL/KdxW44dy0z3xTdWWsUEDJCvid4h+aZXXS7AJcQL0sBxZt2G9lLoFWN1DaN
NYETPZiwSgGv7pT+p2h3XXgFo2EDZEZadWuczv3SqimySE15r5K9lGoMF65bYVcAGjSjwoegbCEd
fWHgCkvQT2PYp2VfzZNY0dB4GYl3AlDS5I5rR43pfwF6awBvDz+N2SL0wLXnAuku/B7mVP3K1vbq
xoUHkdjs5qaAZDJtFkzCjmVOrAMb7taekunoGIuLZVEN1GrpIRHaQx5tKlTi+tT18hEpbemRqA3D
fmdXzBuyrvgpoq3NS8NmE21NCcKfMWkzp1JRkqoebyyutR3eg1WYglX0TGqFIEUTMYjgrcdqG9Id
p8GmdcOz16RbGT7VCnEdfzmyWVouSp1Qz8CFm7jKGjEjmBf5+CICdhyBlhJ1d+nOkpJrX9HpFROw
xBhx1b0fnRQqCGH1tgKC5EQd2NB/fkZS/4sjEoguzni6ompUIf6jZ1bEMYZOnURpD3zdanx3S6f7
hryq/FSf1nN8xG73f9k7s+bEtSwL/5WMeug3OTQPUV0V0YANNthgg8cXBU7bSGhEAxp+fX8C7Ask
ade9VHQ4OoqHezONUzo6OmefPay19gD6jCc9ygMyJF1zNr+vJj4OcfYEZAK5hcvwOsRd/nxkxLe/
Bp6mTu0ObBTQORP40U70Jrg2pD161PQ0dzmy4MGboF3Q7DJJ6jwpuI7ZM5oTXQoeVlFdWw5qWtkz
NvKuuotHbj8V53p3dmUNC19FYQIq1gNdhFsIsd+kNKVbRm1gHz3bcyZYYd8tOnJbItssnYvX7h1u
p1sMod5MqzuhtTyzxos7QSLR6PWsn9ZDdt4xxvWD8tB8n00wseq1MC5O1aVut/L5YiBAYrX0GyAO
3k1wE4+8flxWI53KA5Le0HvLuXZZJmQatbwbeOcoV56axGrqTTG/tjNc7z76IcNQfvOiK4rZlFeo
3y8ejZaSs2O7mg1hgTLMhNTUOVLMPRrJCm1JGqUsPCV/nqf0KUka5KianpG0WrZId6OZdBfehXRL
bMsPwaS+k63zoPD6VkJSMBrN+2afejTMs4U1DtwYcpUDs7pOZKQgdf1CcmmZ4E0SNb5PptJdMTEa
uG+cENoZDhM6HxRs21yIxkkTkcwGkO3HFl2xUijYVNKn5Z10lxESqhdNJiC7BSaKohxhThPv4J0S
/CgEQTVud8ILU97C6/l1fKsSLH2+tLRdEPUqpQGEWgbuBk2fNEnz/RYW08sgwIjyTOlpiJjKukR+
sqXc189LtAvzp4X7lkn6WYygUq10y/MknpQPmUrsFHr6M3paxB8P0DfvFiPFnHe1+GfFVomn/MC4
iW/UQYhd4pjTorZBYBM+ic/Fc/qclBe10LL8nx4hEPrNhEMZ5NHZIr2vBg6Rb9X74jF34ferxyQ9
RHMDsH8me2gv/SHDVklEVH17auFPQgj7TmycIVV57vYFc2a21NOiUrrptXHv4Wsv79PcOlXD58x6
ysbBk/dUPuuPtB3VrhEapYcCmtBoIdgSYsctgMajPIPLm59X19q4fHDQVgyBbtFbOTvXZXIAUJ+6
9nB+tTQeNHi2anoqXLsj/ya5UvNiKA+Si6AJyMTSeVT8RhnoAxt5IPezwhLuZa3AvNE3yYSkb6rW
nl3L6UWNIPxMpdoLn2+OVIxLSI7+xKOhdyU9n9AQFVlKaFFNEouiFwmifkxLHhBGaju+zm4THKL5
rTCRRtEXL+ZQXoqBiRovRZI1/r+7/jBGypKKL8XdZfrKHzq5Ej66pXhG0fU0ecpe3SG6ySCbcDVu
a1n7Yv2vKB/7k9PcWpSp9miN9tHO+ueZ88z2E7Wnz+0F/cIQsOharn76jCzFWCE5Yz/K4U2pw49G
O/Yyug6uEdMcq3g/2nPuR5fheEGM591WVH8UfiMZI/vWW9xGt3ZVAlzqZcNknBMElveAD6hkyAPt
efEqzOguM02XlwoQuvoCfr2sXxWkgpqrIT1eUzzniDMffUV8MYlKaYxKhAo2aEDPXaLWtAlfASGb
TThrEdciGUjqm0h32YS8zhPk1CYIptx1pV4FRMY2ETLVq+KLc/PAFKoimF02lihbFjna3Sm0nbJY
ALxWelDbzKkU5RatWhHlTprA2CZCtptQOSVmrkfqZdKRCxIJUQz2DkSU341ztV3eRIkBtgtXs+l1
aQ/8Pl0Ifw4Q2Tu1B7VaIU56pVxCS4XuP25sTEK3dmc0pycvyv1gOhzp1Ij6RiBMl0sR2IkKDwJO
ant27UG9dG8UW24nUnUuByLFi8q9oRg7jomnl7fJq/A405+g4FFKrLs+bPF+SQwOeW04b4JyY96y
iNFpvxATsVdN6B5jrJ0nnXgeGv4ovJbvq3vey60yqpvAX5l8vodXZnh3maqiZGnQ+UEgi/L+NhFg
CdhBTamiCqxuHnqdcJLLwgUpJRGKOLwTeLDkjdVhbHflMhjQvfstRge6ifLvFk3Eb95WF0sc2OQJ
8IOONC58HaghCT0TqrfAQCanQoU1Pg8Tj87VUTmdBXSCWZJHTUSZUpuK/BLCBnSw9LTqNRVAnwrl
4k2rnmYOSJakVjKUwqH80E7HnnUgDwGqI3tWuQgJp2QadFe5jqtkrJcP8rnd8/23ReD1FQ1sjDtY
mECxlrlMZli79GzqpOH8yaB5jym7SEbelw3MOdHn5wsra38xt43t351bDbsoAtkSNc4IaQ+LDawO
wkQoyz2fbuedpJAGtuiOSWSPozvY08Mo0q6jqfUg3i0nnr+48HjBIPkW6VLvQE9/iJeLzky3egub
7vA0cuhYIfBcUhv0fbj0SHUETc6DEVDHvPdJhSA7cuk9J01+JP65LL22Kxun3h3tEqf5nfUg38Wp
TJ+0c2WwmCGA62TX6CMFoO8Cbz4RA9wRWZUeIyW9cbTCG84AgzA16CR6tI52FbwbQMe9TPNuF5Pl
FTAYs5W0lOJG0au+GaZM9CyhCYJ+roVXlgAVNDBKZ13/Qplv9hodOHUk61efFbg8SHnqMrLEgPYs
uxmFxTxMa6lXD+Xr4E7M6SdOn/e244bTy8yV1TZI9zMyE9ZEvKmulw+5dyHPe+p1dFcW0RC2Efwb
DmucVEM7tQWAZhkAL7clZcYCLafMatfD5UP9YEZXQkXdXC1GjbcaU3XVDGxzKxDUF9VcvkHWoCfT
sldcaEPdVqQW7zUgUix12KSzqZItOg6dPrSxV5oj9WkWXYlNYscjw1M2qR6zSfoAWBk2rlpjWNN7
9cYlOySSJSpH9q0hv/gDaqF30k8pt87mVnCZngaaBCrobj7JAX3Q1mxpZU+Llti2cveNpDU19jR6
QIy5QzuALkvKeJObBiNz95zUWn5jxC/OjTdCuOtpGZhnIEakNycoR1b0M3yLZP8lGhARgKv2LmMV
olRNocDPmkRP11JhoFkLkgTqedhz1Ip+HeY0IKECqrVF1piWuhq63Uvq37VNywO9q8cl4npKXHdq
BSI8ZjdAZr1FZqPJsoD+EiQEc71iaCyf0npkj9MwAetuz3p0puqpbj9foGhQNlWgIKFBjkiLkrzp
3D5awuAuW7lCAgA0UxtRl+tmGqv74h4ITs9wxl4wTPiZ/1TdW4/ObdqLL4IzAI+3Ir+T3iujObkp
NEsektv41r81b5SRfBWRw/rcDii/usIU9xTdUk1qjPA89hYsDYN0srYLqRcXSNkNjLGd3iyz8syz
aK2UZjUyOEu0i2a13Y6fl63XvF7OumISD4G6ThC8UtUuIHjoAU2eKSXh5HeF/NFvclDoDg4EW+nQ
2rLJUH0Vuq5M1K4Jg8gu6/BaqE7qirnnxUixlYd1rYs9WQkGyWRxow1S8kYp+aMFpRVavBd5gm5X
H0LZC51dvnABVnTSX+6vKo3aIxQZWd67P0QoIckiemvbJLEi/OXoVX+k45GD7688R6/eq0Tay8bS
cO4o8BhgmY1n1/ScS0mTBdf+MCZtBjHzTIXeN5OkqV1aj0YEUP7zl3x4pFB/ZEWSLckS90YqFfS7
zLxS6ilj786bKl7wnJOhLEfaWJQmTjypfxZv9FduX6p6v9LUJ4cWhqHyqKenon0j+dIcSgoCr2Qv
DbKYi3us19UXY9R+OZB4m/CULfRzdErNe8GKJNDUQ/BS5K0QzDKGzkQnqyq/zV8KVFtDfzDraWKA
wtmpIOJqNSpjkJYbSsE5DR0BHEE1GSXU5cbzSFU7jkKZ17r/fIwHN4thQqJSm2nkGN51+nxRKtMY
fk9PVpEqenAe05sMEIbaRhDlFpd32HiytLW9XZBQjUis+pRYPQM5rKCchppz7sf6UI+hNtHsLPPs
y2gh3Dc9OfN8YHnPRuz2PfRWVqP+DyjjC1CGRIAjGyoJr4/AsTPNpj9eV7IAjW7uP/7Wdqbhizub
Js4er27zL9fwDEM/Wbn5QCobl0k3MZIbfj8kfkihIisXSVq4dx/4DEU8MSwJ+TEy19gHU8XB2vDq
+AqIR4OnUExLQtJW/zP0fqXZvH+YISAehkkAAhKEUZAnkxuXZCuZkTtsFIr1dGrSY2C/Hp1ZUMyP
9XZInpKMuSi2Yf32CtGTLswaBVpRJIOmkGQeZYL4nASwapbA3PqO7F87Unwlx0V+VeQpTeKEDHaS
7Jt4tp536tKt71ozRKCiNP851Zd0KIrDcRlXEr0oS4ovdWR1S215tgygMEFAiWCCpXcY0NtS8PJu
SNeMtRX+z+r+anUb2J/PlvZg6qXO9KV4fY131vb6320WtsLyFXVSAPiqDVSIRbpZ2NKJoVDu0OW1
OrLGqnsXrpBPULpoFp2s6ohXNFZws7IRVdYlNJUhD2zgSv/87x3nOd37+zZ8Z7Vwtxe2DkIRNBTp
CVnXOLX2pA7cXJPKOd7WaQ6O5sw13LSv5ZTI1dpAwo/OKIItCBfuIp23NdoKd4IZ8MgY0lR7Eajh
mWMQ2tVxVHcc1JIHaQ3NxlOtPsQBs61AEelYhWXRyQy8yNZEHwgDVmfV7sh11TA0vCmVxLUoMq3b
WzKwIweZuFigWzgO9cy/joppSp9P2hQZ98KCYi1N9MxTkHo0qtcCoR0tRB14JyrENgrE/TrTzm1J
dfqGAe42MNG9KYPFMKniph9F3rUXJpJiMS0mPJT/xmbt5aCHzmZsOKQEovwxbHiJtMerltotB1p4
minapSCAjZXiDMomRHua7ybuQMuH87qontxQVME56NeZEwcX8kyYfcF/l3+RIVF1NCskGXIyYk+y
vpcwKYV5GEcGAbIfI8NAq29nsCxmQ7K9RSdz/HMgwRdh5bm3FfmAoYCUTljgclh5e0GbXFouiNZ4
ptqPKImJV7UD8imrK2bUolpHKxAwLUV4pi2pYKko96CyE9tl+pCYIT1fXP9OdfOqj6Rv7/NX3WjF
7FhfneMAeXERp8qE1t/AALdf9dKw8gXlIPQHlElcmC59lPUccQWaV9Ra5vdT120tyST1pdqPB0mO
EllUwV77Yhi7ZRxDZb1JkiKTyibNy2HVeFdbhwBlf6/IRM05pVD1U4kA6lFxXGn2TWr3DIi6e+eV
hXbuyIteEdqTpeMBkc79y8hHK+rzwewhBo2GKc6Z12AZ4Y/jdu6dSAZqxPW8UC02Xn4JhVO5LaIr
NTLNDqIQymVp0UIjK+jmsCiqTpILaX/5UpepPSxz+lZqaWWcVSZCs6Wi0tmZ8lwXOcCCdgmWjfKi
eOc4SQFqzXishUg4S+LFq62aTk+CDHa5yOp06FdiG7e9lbhz5VarCsQ4Z7QKnZfeF17roUe1YFRY
JslmPsaeZ10JC6ipJS1wnARwne442TBfyu1FYQdXSazO6XL+HEup1PV1+VmlH1WhXMWhE9Ko0L8A
I2ENwpkVnRmhFKOf6aFSmmRAna1l0CHgCW88tZI7cS6Y7RkNhmlhALVWr8z5OZrrRmsWGc8RqaqL
BcWvmIjsSppR2wZU0rINMRp//l7l3Vixea8GtSnknIGc4ljtu+gAIcvlLKALUhx43gBV0wQ5cHjr
sNhv1EqoMMjpGX2EJktoib75JNtztysKgdKWstoFrm0aZ7ofvAQQhNsaQgVtkPlBC2rVk5zMs6+2
JsfhztZkuBI0ZySWLIn/qnvLMHBr9B5nPhXcnP1Z6b40yEZSTFaiRh7+AnwkiPMIWCBtJOyBolRW
y3OWg1zVwsuQ42akgIDqFKKA+55lSMP38qWbn30+qb8YkGaUJrINBLEQDbT9Uy5HIdWRFZCCurSA
Yb5Qn+EHAEsJcn1YIFEE6e1CTKKB7cfhRZ6wsjVbCv78ljVMqr8IKOmc3LK+d9aiZ4+Y9HxmdDQh
M/uVQv+BNCYxUipmderOAaPKtJxHBxzaKyLR1P0r+6KOkcmuIG/fxXZL1OZok9HX+EE25vf0KljI
KCjLQjrNtDmyjoUVtxMaYT/NNZqhsNG70txULgQbRIztk1yKyJtG9q3ve4tHf4nQdWkX9allQHX4
Ysqb43f7eGbKTZx4Usu4KaKm7x3PWenO4KzpVodRvElKnXX9HN1bO1KClhLUoGUhHVwss7G0iMSb
sC7SXlbNpNMVLiGiJaZc0er280HtFazYXHRcQNWJAFhG9YuM964FLyQ3sgwnREFOA5gRnK7sZiKA
7ZVAN85pGQecbWGfqo6q3jixMI7F+akjDJJoafdFkwoqzBAqRml6kRhLGFaz9LzOaMwpG+UASxsj
vR3QHTNb5je1svhi+JK8P6emTCcI7H1zulPX2ltAdhgqKaJczinmD9q7JQr9HK39yiqC1nyh2xdy
IFSn2QLOrSObZc/JUuOsdCHphEK9jgl2PMlPPcdG5IRsAih4CXdDtZrTcus0TJC0iiqZfu80Qsh6
tfhSzcJigMZXT7Psom95eTwM5rLea7RUAFSqdOSMEEFwVQqBM9rE3Ek0fOu5Ioi3lNZ3CSzmywIs
MigItzcLlPkphnI9hf9vIpnNgzQxNOLcblZd569JdfOKl5B9+PXNtys8/gQa9l/5pfcA4fCFNsH7
V7ER5TgJH2RrB35cbjXozy7jTxl2/kJyQDZPFCJ+Tg9dXH04QPwoBBe9+tpSTzSNb43Vf5vfW91v
a5p+NxGfP+N6Rj//nZ0H+BnlYda8iRm6uTuxXlN43kl+rEb06xTsXWFrCuQTzqUGGtQ8afPZmQLD
OmmCRLPZJqsPbif3+7+fgulL4IYdN80SRFa3p4CeQViqf2UO9i6xNQfaiU4XUhSVlEPLwORr0dJ1
1Vrf6Bs9fCMseeTDS9oJ65u4RuHpthY/b552RzyzTM+A5rOmP32jhzcsUYE3dfzzs8JllhH5jtVn
dxrUE6hRqI4jxbj6fLsNINHuhqDkuB1gnRDhSPB5dx9eP0HQnsRRk+JoPuv7fKM1gBegr9/I2nf4
K6eAJMHAw77RdGz9ivdMoEk2zKDr14YA+I2eXoYVfuyb5xUTQZGmPrj80ZUz5SbzbG3mZn3efKM5
aKwA/vSx0yCf4JYTpxGerT+7G0E60SzS3mITSXyv84+VS2WXFXrsDEikdinPkeZY7/VdX8iUT8Dp
shTEb3cIHuLm/sYN+r0LYJxQ1uAFywffPyRdwrdGjHczOd/OEK5rYU3p6LiDQD9BOh7SJ7CsA/sA
j5hsqEQku14jm1X3jcyBfEDt+88uBg4EqNqSjlk5tBXwjAiAkdsEH7j6sFO+mU1YF0aPdY0Ij3S1
gT7oB8MjwziR4BWQ1dislW+3KUBuqEfHiDrMfVLd5Bk+3vaWm2yKJxqav7Sx+a4HZLNQ/8Uo8ffm
UT/RSGHK9Fg9ZBYM5YSDE7UCkm2rz7dzkvHgxWMngaq+SfGdmuVepKSdqBIGgXz5N316UIoNdumo
k0GyThooKRK/wBCaz94k6CeSSHaQVfA9raFytIOkUjAn+6lDojp0NLIHSCIYUE4+vv5mpwLNIY49
EhRpbQ1Z7utVsOslciRQyZAlMkbrr7/dkUCOp0kWH7UVFAWbb1gaJu/jVW8dCYbGVqBCCu5n/fX3
mwTSp3izR+8IwCUqARPJk51oyQJaoqJX87FIvt9xgBE/dhXInPySAh7rcObUxFWGfENvmI29/HaT
8B45HptBlJUTHf9IBrWxXu+4XFvbgfQpBTigCxSPVp9vGELL0rF7QeJ0kEBmAM87aBg5HjEZWJ/v
6iayGqipMb4jjaNknGD7dRR/WfBby4CoSSSLjp+8np+NO/aNQkeJDP96bR6RSxRPVPLlKlSm9WLf
tYzgTFWA5GyHTUT1/ZylTTrp2LAJZ5ktL5JS0g8ZBVZDQ0sCT/v9ZmAVPDdH2lFOgozZI7Mqgfs4
tBI4I+V1HX0zP+v7faftAPz0WKvI0dBwzygwbfzBPXcROKlpWqCDN57S2vh8p0lYe0rHBk/MA+IU
yIo1HVO2jGKTXkd7T7bETZHt202AQuJj7bn8daPI0+MIgXwyWE9bT28aJwCSYCa975A/4SL9C2vk
A7IA985/WYEV3Nf0EKbhd7/wXqL/9ftNef785R9/A5X5ge5f/WKDXVjf+3UFkGj+/s+d1Mqqfr71
5Xs9ffufbx7w11sfHNT7D3vuazJNfjrV6nGrzTDXVIj/CV+cZPpjlExfXlNnu4a+LiP/MaB//G1n
uFuW8NPrJ3k4/elM/UO3oCURFu7oW6RI7b1fppn8dQXs2Mu2XGeabF92DSo49rK9aVJNw+n2hTfF
2qOv7Aa/nWlpHeYfe4uLaRDkP/5rGsR//9Gfpk7g7szQJo4+9i79aRICKPJ2J4kMApbi6GuzFRpV
ifV1Vlt17eEde+EviBcfm/6vbaPL6YtTHd6m6xP52OEPX5B12pkXZGmbcPjYC3/eSPXIaRnl4Xz6
/D7I1d5f53SPHfXNdD5NM2hiO9deJ82PvfbvVYGPnI0JvGb/x9X0Jd8e9QYNceyob7Nsmhwy4pt6
yrHXv39Nsx+t13A29XdGv3Y1jr365RRjjsHKkp01vsmBH3v1bj7n6jsItA8EwtHXjnZG/IFvOva6
HPwI1IY/YEL+uHJ/Rs+83fPU56/p9vw3WFpg9O8/OgjB/AiJ/rIjQKF6A9089rE+75d47AZL3Djf
XUHNyNdZ02NH3pm+4IitXscUauqP3nT56rvvE786qZp7ETq+/+yvv4wr7tC86vcrba4Ok6UBCxz7
JJfTsJmn9wttXfzfcIBfvs7wJqfVzq7YAB3+Dc5k59V39ie9YQVTIzl2Wjof+63j7ljo9egbosqx
t/iS2HzkBmg7zjTL3PQX6vQfeKNjH2F1zky9hqH9Ph+rBfRHCurYO1xwFPz2+v+GJTR5ZWvN9n38
PzKpx45/MH1hfrYnB4YlICXwyNTZ+INMCu3969/ZiEOR5AeE+9f48h2dfuif7QbPzW/89F+nyT//
FwAA//8=</cx:binary>
              </cx:geoCache>
            </cx:geography>
          </cx:layoutPr>
        </cx:series>
        <cx:series layoutId="regionMap" hidden="1" uniqueId="{DF2F8F0D-BD61-478D-BA28-71051EC91CB5}" formatIdx="2">
          <cx:dataLabels>
            <cx:visibility seriesName="0" categoryName="0" value="1"/>
          </cx:dataLabels>
          <cx:dataId val="2"/>
          <cx:layoutPr>
            <cx:geography cultureLanguage="en-US" cultureRegion="IN" attribution="Powered by Bing">
              <cx:geoCache provider="{E9337A44-BEBE-4D9F-B70C-5C5E7DAFC167}">
                <cx:binary>1Hxpc9w6suVfcfjDfBrqAiCIpefdibggWXtpt2X7C6Msy1zAFeD+6yflra3q6r6+0Xo9TxVhOSQW
WAkcZObJg2T91/34t/v84WBejUVe2r/dj7+/Ttq2/ttvv9n75KE42LMivTeVrT63Z/dV8Vv1+XN6
//DbJ3MY0jL+jSBMf7tPDqZ9GF//3/+Cu8UP1a66P7RpVV51D2a6frBd3tp/ce3kpVeHT0VaBqlt
TXrf4t9fX3Zldvj4+tVD2abtdDvVD7+/fvKe169+O77TP3zqqxwMa7tPMNZFZ4ISTD1JXr/KqzL+
9nfunVHMBKEuRV9e3vfPPD8UMO7P7fhixeHTJ/NgLUzjy/9/H/fEZvizev3qvurK9nGlYli031+v
y0/p4fWr1Fb+1wt+9Wjw+vzLDH97usbHUz6aIZFIck7l19fTiZIzTCmh2HX/e2f4DbijWV4eNIB7
KP9xopfb0xM9mjmAe/SXn/bb8bL82aV/2G77Q5nWnfm+Mv/+fiP0jLuUucxFp9CQ7pngUnAP8x+X
v271r9vuF+w5ve9+DDzaeHvYTkeQ/MWNd7T6/714+ElyaNvUxgeTPCMo+IwwJqj0yFdnx09cRJAz
RDHhHoIY8TMav2rNaUiejj7Cxb99Ubis0uIA8T9/dWkOnx7sM2Lj4jNJXA/gOYkN52fEZQS7THyF
jj2F6K8Ydhqmf7zDEVSryxcF1f4Aefpgk9ZAdnmuNIrlGQXnER6VX2E4yqbsDCMhKcJHHvSLxpxG
5sngI1D2q5cFSjpX5lA8HyDEPXMRpBHkiiexTJIz4TIEhOAbGzjK+vs/N+SfgPF94DEQH14UEMvq
Ob3CO4NET1xJxI9s/jPHpGfII0wyQr5ePuKYf2LLaRy+DDrCYPnHi8LgTdtChNLJofz0fA4BRB+7
BEGeZ18X+6lfcHlGkOe63DuKUL9ozGkwngw+AuUN8NsXxLxuD0Wavzo/fOqeDxOMzxBmGGHhnvQP
cUYRR4AL//6ZX1nwr9lyGpKfxx4hcvuyuPAf1j5rxmBnrkddIfHJYPWYOIACQyH5DaujxPGn1pyG
49uwIyT+uHlRvvFH+Skxh+/c99X3zfrvV4vYO+Oex7jnHvEpeSYZcC1CvmXxIwd5atC/suefoPJk
Qq+flsW/v/7jZTHeuwfbvlIPZXzI/9VS/DXhCAgWsF3sIQ5r/1NSF/xMckjq9HtIO0rqv2jMaVye
DD7ymTv1onxmA1XIM6d4gIR5DBP5PZ08TfHCO/MY6FyEfQtw9Ptu+JpVfsmi07j8NPQIlc3LqkNU
CrB8X5Z/P34R74yBnOVhzz0prMBlJBmDQPb9M79C8admnIbh27AjCNT1i3KMZZcB+22/L8gzgEDO
mCQcC++k5MjxmSc5chE78odfMOQ0DD8GHgGx3LwoIFYHMx3KZywHiTzDUmBJISX8lDE4EC+KCEX0
n0hYf27HaRx+TOAIh9XLcog/TFf+N4mLRJy5X4R2zE7FJ0nPPA8qE+BgP+qTn/Xfv2TZaYxO3OII
rT/+bbSeHhX9dDREOLi+C5QfdKIvLwjDP21M+ajacZdDjP76OtJWT9j+z/XE/3/T/48eUNw+5Acg
ms8ZNjA/g8DAOHOP4oY8Q5A9ifiWW9FRRfZLppyG5aehR7vxdvk/OoafFlR+3pVP3vEXD4sJgRKZ
eBjOI37Eg5/8BTQkkPuYAA761Z2OqP+3g7V/bs1pML4Ne2L4Xz4e/o86QfCQJ+kzEhhxxqjrSsRO
Rmk4AsLYoxxo5skw9afWnF72b8OO9n+w+x+9/59YC+0SXwTI78LEMyLCvh7K4W8bHeEniUMgqLQg
XEFo+orIUWT6ZatOI3M0/MmcYcovS5zYHIqie/W/DkX9f15t4ViuSM3z4eS6AASXnoe+uYZ8ghM0
uUCCB0X8++WjBP8XbTuN1smbHGG2eVla+GX3qYO2KGOm54MKtHAhCWYEDim+vJ66FOQWDkfgHMqE
H5d/pqK/ZtJphH4eewTM5fsXFe62B1Me2oN+xqINQ8MORtAgRU/jAhwZPAwEjtOh7pcsOg3LT0OP
UNn+8aJQ2T/E0BpymJ4RFRCWPDitwC7/LrM+CWwSGno4+AtH3w77IO797C2/ZNFpVH4aeoTK/mVR
g/3hUzL9OLT4vj7PIDdBznEFhpr5m5xxFMjEGRFCMtf9lpKOuMGvm/VP8Dma1jFIL4sdbB8MeM7z
gYPRGYUjI0q8k4d8IEVRJAio5N+YNggCP/vNn5tzGpTv447A2L4sjzk/wAnSszYlEHaGGBbQ2naS
n4H+RBm4Ev/mSejomO9XDDoNyN9HHkFy/rIgufiU2uQZ/YNA5YJdROnpCl8AIASO/aB59ysLO6rw
/9yc03B8H3cExsW/Lf39R8v+W/PYK/2caLhnnMKpBXRQHad3TgkHqeUbJzuC4RcMOY3Dj4FHQNy+
LCCuD9nBttA/9T16P0NWZ2eeoNDLBu3pX19PEOGPp+HQ3QnB6qRj/JJFpzH5aegRKtcv6zzpJtU6
fc4WT1DvYbVdaJA6BYmA7inOiYTD1a+QHBX3f27OaTy+jzsC4+Y/XMIfRbafnuz48bhPAKVg+OU5
oV+++mXK8OzS0dB/1Sf9lR+tP8GzRJRRaDn48fzR402e0Kcj4eofRj6A1/7+GpKMAFdCSHzpVSQY
gt8ALSy/vwalE9qvCPaAwLkCnA3oWVmZNvnyHBM0o8BhAAilBPq0HiOmrbrHS4+dKhRkg8fGLYop
YuTHI1qXVT7FVfljxb79/qrsissqLVsLN4bPqL++7XGOnGIJCjiFygq6iDk03j9evz9cw2Ng8G78
v9uylcx0Xr9sUjapgha7JMpUZ9/O44KX4zLn8UU/PHRUf8aTe9Xn8vbxXzThTT04PtZ8TTt+ntTO
ZTp6e1t7QrFKohB3U3wxUXrBe5y/4TE6x3qV6mZfNrNe0I75XoTSgxN3tYrcxC5+guLExDz6eGBy
NDVKGYaDcg5LCzr+0dQ6y3Q/en2/hE+dA0rsZqjTIezTEquiiYLCHS+G3k0XtvOuymJcOvDQ09ZD
nRtiQT5h3tcbmSXNJmnrD92U4EXedvUWN+8IS+sdYkEZI3ppGku3XTnFvh6DqHSKG13Ha8OnadM+
/tDWsQHckPo9xdO247WvqRwVb1hyNeVxtuVT04TWIL3u6TCotBjspRmShyqy5wh7eD/Vwgkjzy2W
WqbblFZhRKdql9Q4VkTWm4QV400y6elixDJRcR6FY8bkapx0u0HDGCtal+1iqojqyjY6j2ZqVcy9
Q1W0+SpHyXowUux6xvci6rr3FVrZcljqua/eRSUJRJW478vWWTiFhxYl5d1yamob9MKkV8nkVYvY
0nk/R2mnDEhiyzGt521UtNpvEsmVraa3cYIvG1bVStdJfzFUJugamm/ryrDVPDC/Ry3fjCiKfEbz
6zp1V9CslZ7PuUT73A3QAIi1piBBksU8qGnBfJpkaFN7RtUFpjfe+DBIc86cZFaFcXUwFYz4fakd
JfRk/XxssY9wmm7quAmwK24Ft+lKot7xjU27RWU18bsEfWh6rN+0TKRLL2/e2HSQik59EdBxqDZU
jPFqYncIrQcnwb6Ie7LMOlIu+r60PilD0gVl3ZRrVsw46BlK1YTmjxV4oBrQtHCjealtveVdM6oG
HmBURVKtUJOeu2PsE6+4GGN0y9NBeYVCWA++O5Z7B/HWl9moVUYj5cVds8la+qZ0U7JAzP2oUxmt
6TyEVSXmzWTY2xzbKWhRei1H3a9xI8wuMnm/KQcSpnGfBcTEYomzobxtBm87UWu2MYk+1DU3O5cm
Vo0i9rZs9LLzYhg+5G0UKTs3F2MrlsahiZ+ZJnRZsiZkVl2fez610igtIq3Gar7ic7t2cLJz21qr
ti6u6BCHmZNXvpbeosr0my5rLtOsv9CZ4wtPcCU6tiADXZuZpGrkaKVnEug88QfAX3m9SQNoCt93
g1XStYUvBpP4vMmoL+8dbgYfJeItr8pSNV4VL9qexMqT2J9C2egoqGS0q3T1nqVYK2nzNWYQwto+
hh2SOirK3Fj1blGFVenu59xblmyqVe3kpZJOuXbncVcxc67ptGKeGyLwHD92zdLi0TfRRT5l57Ux
O10Ue0uuE+zeuzjaMGasz+Z579A+bDK+TLtolSXO2ibV4NOCxqHbs1hlOn0zIQ0rmDMbinE32+7c
RDaD/TP68ZB9nCNjVJz16zKbp9AL5IR6Fc92W8V6gAs0AHsDplestMrR2YcutthP3CYwWAwBKfNC
RQW9ax3zXlteB57DCkVSnilsN7SO9lkzXzvOtkKd8au49D2RqqSKtqQUd4AnBD+yhi5vprrBI/5Y
pcs+iW/TFAEw/bypaskXBVMs5jvWvE2L9m3nQDhlI1JNG6/Bzg1qTOqjvA3AZ1aV0Runbqyajdl7
SZnBFbZv2zygqa4VLubzQig0DmuQ0nNFeBF4ZX3JXbQq7UUpBldxMn0YoEsHolG0hS1GfTYwqTxn
sEHZQTIjEn7NaHKXT8PezGZZwe0nSnYsGnaG8qXHwsLBtT8hPofWiZeTxmFXQk7yqPigy7hVOf9g
0uQtTs1FJOXnaZIPjpyl0om7rtNkl0Zu40PKe8fmi8Tm7/XkC3NXlYX23b4qVJfGnpJZt0eoXSYo
dwLX7apVVzrn2QQ2Fjrn0A9Xj4rQ9CMi70bD3zljsRIDveSxNT5GsWLMxmE3T5UPR3UXqC9vyMDP
q4nosI8SBGGMfBL9CAEvvYucqlvnfQFbN6pS5aYS+ZPj0mUV8/kGWV2ong9+lWRSFdjJwrlMHuYK
05AJn2cJWmEvvRuSTAed09+UFDvKa5yrbm7vixbxla7c96gyH8bGcL/iDgp7ly87A+GFiFgrIWcU
xCbVARP9hg2kUSTvxLKbIfkxC7+WWZuoWUZuKNtiMZXFHHbZfD1XEqvMoWESk8FPai8P8j7b6zYK
RANejex4NZVZo6yp/Kiw2jeJbpWcm27h2VGqMofkvvVyZBeIDr1Km3tbZyyotWXLvikqBXXRMm6S
GMKEJ2+G6hwlslAp7dWQ2HbJcAWRt/c2jmM242CGkENqgIDTqTk2dViJYWHldJHElqm+fw+T7PZa
arrQZshDi51ZIVd/HEeBg6gWdxP2Fk1ZatWX3bt6NJ5vuDl3WLTJ3Kj+6NkPODd7nDapSk2T+X2b
fRiZCIVlrhIibUNnaNdJYfsNNd4Vzd1C0RYgtLUBl+m8etmTyO6+/BCIh6lG2dImyZpJ7irZgR24
GGIlTa5VldBZUYyzcBSu9ZvUGZatdWplbOjRfF6kk7GLQnSJagzFytrR+Hn+uMHkRdPPMyS98p7E
GUThtLssR1qoZJRz6MHOTHmTBtgAvNJzlzAlhR0bB4w3fgGxsOwk3LQJbEclkAPKlR7kWxTFCuXj
7FOSPsa/c0a8aEG5AwmRTa4/FcjzhxldDMVUrgbu3FUEA1ZNfh231cFxauBibENxaRcT571veR9d
aJPuJKerZPY8X3dOtUMl7Xwvd/MdJloH8VjjMBOF4ydddFX1KQ8SXncq91rrd0V/403iNhm6xdC6
+ZJVU6WYJz8nAx6BImY3Tb8W7lxva+nemjglwdzOZVBGZazmIYoWziGXkHHnelgVs1OqjuFsFUXF
fnJKu0wHfa1R945MUwYxaPBUHhfntptCMZTzZVUnNcQFA+RtoP1K425YStm96TN8TmIa+03tustm
vG16xwTMtY7fttukLv207nkYD7MbDKi/Ym7VLdBIJXC/7G06rDNU8XPgFlUXD0vSAf8WmvA1qzql
pUmWxrR+XbsodIrK791pE/V5tGaus5gGAawnnbDPnAhctwmFVxdvDCQZnU33tWCQVmedL+IBBdYr
3ol6uMmniIM3xEnYFgmBGNCEvQdLzkadK7dwimWKPmQ58FbdxRtPDx+F9lgAUbvzGwHJsYIn8m6k
aK4E7fe0qfVV7/TueRzPb/BQsMtOZsCIclmu65zUi3yii9zJldFFooa0Pme1u28jFkb5CJwG92HP
c+snzFvNUWT8gmXLQogkyLxxISKPLMUAVQLqFt08yEWG+cc2AfJUcrTrqoZcZLrdTzaLd7R0yIUk
K0GH5MIrLMzE9skqZZ6iyYiWSc+qdTQMuapFRpbTBDWVxWZYoIEQPxaz8KN8QKHr5tlFYoTY6gpv
3La/kyZmKi01ECCqSBFw7pCF8cIx5e2+MPGtm2VhV6erwdD+GpG4v44TyDB1Z7K1bEemxqZMFjIi
/Tar3xfQjbZEMW/OXYuTRQyrelVkHKk+64tlI8B1spE81CbZaTKIoIMn6869ZhR+pTEJ0sqM+7FM
xv0Mhq0K0X9IpyKf1N8vOAgi0JDJNZ4cuxYQpeeiWsyT51y7vQPUbaxaxWQzb/VY9qHMWsfPMC5X
Us9v0mkKrZ69WwiI3nnWj6XidXTVpJG5zl2TBJKUzSqu2k0nhC6VtpcN5fTWJlDZePUcZLge33uC
bHrMPxS0L9YFatwdkdeuyZPzcdiNvRmCPp8aVQkCjtgOH5o5uQaKfuAz/0g8EookNipKxUcjgO15
PUTDfFAjIpvZcviWjwkoTFOrsYshLCdbr+ORL3NYxDYr1lM2JH4ku0VMcFBw98PMvCszl4OSk+h8
6gDNwlBJd8BmUnaTMsqDlpS7CTdVyEukWFedt3U0hJE0jQ8ls4/a+E3y3u6jYeWgMRQuGVQyXXQU
cqPzrhyyfFVQ1/H7yd6OiXJoVCqUSYgZTOJAt8Zn8Rg2paNVXEZhnlTJahjppAy4QcWzu5i7q9nl
PcTj7J5H1cXoRkvpZQD4lGqoZIrNoA2DhaF3ntMtpUDvvdjZJ2krL61mQddHNrDl1KrG4ouBs1rF
zZj5DbCwdTvkC13WgTV1epMNDKumFHKZ5rUJXetiv6/76lx3KGidqAmbuvJAcyiuM51U+z5GUDU6
LVB4cMKA0DL1Yzl/dusqXuZ6pn6B3WzhIP2x7O6aLLG7DGYmceOs01mJuimWkjdFCGlCL0jThYBW
7k9Q1BRTB+/puwvYp4Pp0tBzMuBRkByaElXKNGjcQcbq3+QNRkAlRg94CmuCOGXixmY9W7hZ5wak
y+hlzElo0yg9H2r7xsNT0vkDDQD6S9T08Ur3XbWdWFRtJHuPoWd82M0uGpSbzSJIh8Fd8WqivhAZ
LBwcunckHLjY5DbZ8zLxlHFnKBSq2Z/nkBW9VECrLrCThChriyVE+qAte7bMHgaieFaO2yipYdnm
nASsdaA0cawqmz7gZfRJe+7sd5ys5m5+mFH7ppb0gPikOvHRpe09NnPq2669cQvgFnPpYJVXYpNK
kBiaLI6gbsjORZYHcnZ3jUsXmUhuoybOfJe0V54cznuRGzXEkVnGxJmA0LOryesXg5x7f6qhQqoH
czWbdvbrok1VNuW9XzbjrEiki3ORQKXHoqkKtSygLl72opoWPMlNMEm3XTbyoatJsq/yavTd1hE+
chhboVqvRFwHEa+bECJ5qzxU8CCyGOSY3C/aagCeq9t7qO3yxUTaaQEfF6suI3I5VkBcspRZxch4
V9Gm2MRXjmn7gPY9VlNsy0VJIOCIzvplO3Qbh9Vy29ReHDhzVPt9EZttxiCeFKW3F4L6sIyRMlh/
7A1eZ4SuCj15a93Qd4Wj/RwKUnA/sq6aWKXQhHJBm106jWYZVeWo+jro+3kl87QPhOkuZFSDgDLj
RTM0d53DN9I+Mq0J7bvHINZG7bsWtVSVSY18B8dvI/m54U4oJyhwOodp36ZJCqydvU/FdDNFU+qP
2jRqYJ5WoDAEPbg3AQVN2anRAW2R4mbemqmHElHvu9pbdAUkaVrSQHT1DBskCmRc7qljFkMWQ0HH
RleV4NFx2QSTMy69UdzGNO92mXVVnNBokY5dqrRLnB3mN1mZSlWVUP9AabIDWosLEsKpkfGd6jIW
rNq4slhE2pgLFA9cFXFW+mbELWTUdBHH2vg8zmTYV1BvwKlS4c+ZvAJuZfyuzikUw3Mgh5SF3LF7
PKX7CbcTKI/NpedidweZX4D6ANkXpWm7bSsnVSXOowtejMh3p+smrvFVkzOgW1F1nYzFrZDF/Qjs
bSeNIwJM59u5RWZh2gG/azh7Xzsk3hBSVorKpFRz7tZ+qX1YcLxCsD0DA4w6bDRal3ZUcdsIX+Ck
XJLSrB+3um9ZtjIRLHORWKIkx9m25DNVdmhuLO8+A1vOwa8acxPFUcDKxgQupuW5xzaQEvnWqcVb
b5jscjLVtS1zbyE5kM6KDHMw9/IKXCMJQWOetxZbd91kaMGM2JumgZ1azx9nZ4x8XUdxCB+P3epN
YSPYJ61tAofHfhkBqSuplpBFim5ZDp/B6/N12bhRENNG5WQ+l5gOWzHxm7nU94mLtGoQCBS81J+k
ru01IdMBdQi90cypFtFgoRBosvmcwmSD1Mw6TAyjASTTQw5fZLaDDq4V5PRm3XS2U4lEzhpkm0ud
RtNFTO9yqbPHkAJVxKAjIOp4WmW8MWGBTPvOuM01UJRLY+W4yjPRX3nD7Cgz2T4YZwKR1uiVK7Pz
fJxEGKez6+fZAHGwvJoMVOgiTW+GId3ROS1V2eWJShyifcfobKuH2yK7TGyRrNzU3FTVuC9tki+z
ZF54mnPQUPoc5NXyTQ/vCec0z1Tf0ffWoeUD6IihGaXYYg153o7Zm2FKWggEIXwcMJnOc31NiLsu
c2Dgsx6bABReZUBARLiVIXxZi7cwZToHIidvcUIXCCSvkOW5AokvgWxo+YV2BqEGXU0gW9Wzqkml
CseVPiiCtzFI2n5VYLYfceWPrF4MTV4sB1uDitJN1TLl6TKWxU7kdFt1uA7cOW8CBNqeGov47WSK
TOUGxgptokWPfVxHm6qasq2Uzb7X/J203TKlBGbOFnVcXrRxvTW4u8ZABDWUXWO862W+GjHp/K65
jCGxWKdfODP6WPGx9qHdBQJ3M4KiVdw7INk7nulVQbJV1SSu6iq9nSZ7bfpL0YFbwBBgLMUDECQ1
etJRE+jjeoZkBbIqcgEUBNuqai9rkqY+ZQV8f5m+hTraQPQEdlCZfQq5vapYEYiZ1vABTTB7pPbr
iC3hMvcZaN9+762YLt+DcwYOqGjLtBx8h0wQ+fSOQWAXmF5Qy3MfSPPkO6mOVOzKOBwZxGkpogWB
ei+DVUy9wm9H0HvkWsO3iSh3hIT0eCQw8u4NrPEFlLQCbgCUmUwJ5FNH7Cc4bBgneus6nV+Nqauq
QfSK9RxOAsq3ToFucYWx4u2WFPXGJbIMPNkCz8Pde46cT1nnPTBjtqNoIQa9pwJCsLbDO8vQcvYi
CRGoi5e1oR8H8tYyvI56WJ+52LRTvXCS2zbnjsoEDr0W4nBf0H2nSa6WEor+jKhEdNdkXOIWL2La
mlAX4qroCyis4sqHMy5Q4kD5/GzRZEDk5b6o3lLcv2ukuOtrtnXhlNrnUBH6TYuuILrd2rxdtrTe
wrcIXsKTBAIIrW2g1uh7BfkEqvM8gQICsm6Dq0/RLIqgG8imBcoYpm2vNBDUzgZTOVwQm53LqjQr
Wg9hjtB5lKRvmwbEXwHnWqotiQ2dxiiKQOLv8/FGC3qf1RgqHrlr2/ouA2EW9sSOG7ntiHngWH+i
oi+Dqqmvehnd8YSqpOkvnWR4aJpmD6nnc8916mcgngzlrp5FuZglWnhQzS1hF4J+UoZQXGvlyrYO
UDJceHkFKufYrXKneotiDzaf46RAVnIG8mSaqYh/kF5EggLN10breBsZ5kd1zH1HszQcu8ioaq5c
FXWgB7seftfp6CFvCZBBr5cLXHEvgJJcVW1rFghIaTUKu9J8UKXtXBCl9qkH28lteho0vdk6/L1t
u2FrOF6ByNIEkkdz0NdJHuYF+9ANQF88ka2tIOFYt+OmbB7DZO0sZOY04WQdso6SCUSN1IZsau9S
hIGV59YLSKbDBrbpDBXkY7nyrmsNDR3GQXwQqAgbOfYLIeZORa3IQs3qKKSJc50VzdqW+q5qQVrF
U1GEI9Qd2HHxJrETVTTXaBF3yActrPaHrGU7WQDlIJz4jQSa5XQx3dR1jZa408568CBkcKs3Ajng
VVXu5zRCwZjHdFH1brcZ5nndRNiCPjWNe5xEwWirrevY4n2p55tJ3mYZipYlKhJQfPp24VCnCbR0
gCoWnqvcg4N5CjJDBFKS20cK82EDMeuddNdtlOIwrodI1Ug/uJ63bQsoDL27qank/+PozJrb1pUg
/ItYRZDg9spFu2TLdry9sOyTGABXgAQJEL/+tu/DyUmlEkeWgJme7m+YosZYnS++PS8jeaWTB9tt
xIUc5XywWQn/QxVhLUpHJl1utZFF4vdZSRbRnmHt3Byh4UHWFjZDHC8wfaLPkaHLTKP5MvCEE4o6
Gtk1X4gV5Wa+A2XyKd6+B+vWPfXaUxB7QSEmiemhdn1lPPovWtMDS0u3Zf5tUoEt5ZbUqLBJgBFO
PouM/R3nAC169B+4pRBZtg1QQzqyk/K3nA5pvx8COCNcc1Us25KnScteV0p/1t6eMdbH16Hhu3ij
cA3bdCzrFS9UQgDs2k1CXtS9PbK2O6W6aR7TUXwlfb9fZKhzL8QEzgPx7HTg7xGyqpOBPRiZdEJT
4ltFvPoSrONLPNX+bvTTdp/OJI9r1sPArLuS8+G9/p10QppmeT1t/9AhbjCSepykbC7dovoSfqEY
IRaIZ+Av4nQW6+xXg7e0lUf7Zu8xmZ6cD+NTeGnlW0+UczL5e2WgS4lTYt8384Nul3AfsLL1O3kz
bPpmAc8xUPIHbf42cZu+tuYOG9U3sKhhrJlKru4Yi+Sip2k4xaElJ6XoV4dkJ28gPg6RnU5CGflI
/eaH1+R96Jq4wkRGkPpCAfmLKnQbtrv/MCyoi87gH0t/1/UtR8PfUKY0sYdJDaeZSHccw4Ge5oSX
lg7zLYzXZafITnDofJuI7ZaiDCcInD8gveNTt83qZV0TzFLdgKZtU+jgesJ7U8/XbmDrdcacX7i1
zyrR+WXbD/rGa3HY3NA91+OIRhauS2W5hNnshv3a+lmZ8PQn1qi8QfqaCZkdFwjH4yKnRwycj21L
zE5Rq/YQ5BJOyWzoQ4Ck5zFJMMGoBVEeLksHwUpF7jX9f9kim3M/ZnK3etkpgcqDuaaf2trqsvNC
6IW4WpBaRqn+T8xdfHb1OuZiyVBqauoXHTbW8lDBMq3btcxsPVWb46+RHINq67e/Q4MgcEQtP0mM
1hBcXFTZyJ9DZfDb0ViKJjX/fI6oAhsjcclqDAER9EsNX6pIKcK7aGogF1Q1NoTuB4eh0zc8qRzu
caHMbwj8m4cp7VCohmE9icnGBQFLAW3Yuns6GEh7HRWdgHGrG9FWsz9s+2FEes5qWjnDEdHBM9K6
r/OODmEeIWMp+mSsgFY4fLjTtCerktVA5wgnira7uM7i3P9yFDd2GXBM0/AassUhGhpdJTXkJvdv
NOTigFEMbmaYiXIhflb1/Uvnt0XTMX2pswSmMoCEvEUsuFpo06Fd71nT66dGJj2yEP9l7Uf/uEw9
aA2OgswD8ifkSCtp8pPYJbrZwbuv44pEm/ivWdxm+xpfME06c6qdLdZW6aLvpvfGyevMRPPHOnT5
UC7Pk2jqE+k0UpVOQcsv3mszQIXrAfGXRqd8j8cOCTBt7gQox97zqHqKA5aeaRT9GeMIety91clw
SdL4Rq3821kf1yq6b+tSJksN7zK6RZAIhU/DO/5/9blX8i2FLzDoJvemtBwDr/ADvOnjOM5lAFfX
ZvVTpLJHU++9lb57zbZv1JAVa6beKdWQomH6l/dTkw+xOU3eRvI1So4pKntuvfSlaed3If7Wy/gl
2A/TZthjyLjQKbl52/ZuhorU2ZALBk4DH/5bEGVPTUZb1PCW5wJDZkju6UpOE1dnf1iAPkypzdtR
noXvch6Kn9TJ9wwpOCacn8nxnxAFpkaWmw9b8zHPkMXJO2ni/Y/wYdlG+N2+8NOymfwf0tijb9tT
Em9fmYyPbahAFZH0hgHoxfjqMmXBMRDdZdb22X7OYy/Rud2Wm+kxkPHetSKnY/cRIiPPt8CMJU/R
T/Cr2Sz+o6l5dK2fiwzExJoeoZS3ytTZjm5DcPayhhSsdtN19Af+mE3wmLwbkqrgGynvFSkEfa23
5mfT4ECyBtpoVZG+diZSRSTtTXgNsAG17U3HkHmC8XleuXftgqj5XDEXF3XN4tJXFFPykEwPDR6K
diHWVQOJB/yScDvMw/MDHAqdbQkM3NSde9cdrVDfTduoV+5Fj8Z9RLPyK9dsY7kI8A7SjPpoyVAu
MRXPkpIaqV8wl13QRvBUZXdlwgwHlpFvv+u2amJtc5vZekngLV0CQi59lMwvBJUnJ1TwQksxl41V
YYXHVWLMy7Y88FqvbBftV1EEpROz9IsF0isYiU82RvTeUsYxDMJjsJEp0m7hhQU7scPrjk58Rejj
tcFesWmnJxiQLZUHDYhgT2oE79to5Snma5+zNX1whrL9EhtX9Li9pZq7fYAYlcEZKac4dYduVDdP
ZBKhI1So3ObdXAf25OtPL/D/m3gflX6vm/O4KjhBoi4pjMOntaGvzFyTZZlOsgV9EWh8XJnkxz6Z
8bJQv0s8GLDOV7/e4bj6V5GZuiJMnVTCCw8jxZciZcyHPk/WbN6vrOFwgR2kXo/Ah/Ym3tUhJlPV
IXfrUbkKPNPrquO+fYlCdeps1xzivitYY8V7LH9g05oc8SiQGpfgyskFAdDvlGLYu+gJO7Co9RGl
RA9pgzLSsBG+AubkNcnrWtiPoLZghLaUn1ufzjsvuGS/pIt1wj0K6T+j1wCgGTxv36RgBeJ+So4m
MUm5uITi2pr9mmlyWhIMk3VMH4Fc6PO60WmnrDioAVZ9RhypOAa5Y+Ckgq02Rsj/NIr9RPoy2KIG
UVRW38ApkKvNZzzlu+Bz5j6CAUqKklTfICaGow0wC0YDg+sJqdJl8XYJeIo0eQuT17RGOMuVrIsJ
N6uNRv/Tatjgy+r+rc1212t7apE+XJZM85c5XTlUZtLuY4GoqFlkqfgGjESIcjWRKBSLvxeDPz9N
v2JNgH/4/cHFFnFjdxdb+ifj3ROEH7yPdDsYoHIF4qs/JuJbvnXdiSxpuS0QZJDLUdPJslNsKTjL
grx3yUPM3JgHI3RIbSGUWgXrAWbcunj2A24C5g18QTyJ3YD2yZbnTUWXMBrKBj7nR/xLSmz0p8Pg
mgQTAAzyWdswfjVxiEwwPHrR7HZxxv+hwYYLKIRJJT9jHXVFs0KgIPfNaPzU8Azo0Dr+HeYZlo3K
cO/NkK+phG/QPo+JgKnmjjVwm52bQnKIalMXKZ/u6Gjz1coVszCQqiMC1uuKmPFEF/3eS+pgWAEo
TFL5IinvdioFQ0Kp16Aq/GOhOnpDzArHIbkDvT62Xho8cE+cgw54xCK0rUa7hfs2uNA1/echSp28
tUHXQi7fp/zuA7xCeAkGqRkXtLf+m9nkbv1mzTfYZRfbnSJvK9OhiS4pX++rnM8krt+D1fZFP/AD
Tkyac/StHO0KaW1E7ybNThQSE8lInRs6j6XstqHQGwvLXmc3JZIz6TdbcIIMEQ2hyx1BDAVeDZu2
kE9Rz35jX114Sf8QLRQhSZMgeNhOaAJjk3P+b+B6L8MIIQzHEUJm4iPAKYgoIt5+z91Q59R5Y+mk
Z0syjxT4jodRKe5s7i2x2Pu+KlJYxhhU2mCXehgcmnosJMPEvsj1wZ9rie46iZ00uENyXL8s3Vkl
37gMQDBG4a7z6VZscNzR4jNaTFOIyhMjnYq6tuzwsosuGu6uS/9TzfqqbW6Mdnuk19neGdQXHD9I
gA0QxUTWT0WaraqZxfwcIGhnAwCuBn3LC0aUoknds95AkycMaYijPyGHIwiQEfpw8kA5QWOZIbgN
4n3l/WUiZ6vUszSbg3SE9dBgJOwXbydd9+idoq2v6gUzMcEJyqlHvhJ/fAvlVzfivsZ9s5vCri5G
NRdJaBBare9NtPpF1ACh8GW84xMrA80+yNWAlazlhI+YDM8m9JHSjCFYSz0dzUaeI5+9g4wzZSR/
lnZYcz3Nc4Xs7j6BZMzJMHWViNBZBENTa5Nn6TcfusnaItsDoEEqJacfbeRPnUyssGA69BaOJQHQ
uV8sfTVz5PIsWGTlwwjqN4jmIQzlvtv8HemQxUx6gjUdfyKQ+wkRTORNg4yBJck3S3okZf6tc+tp
ieiAGdXThUXSDMsCA4Nzz1MD52UdtwJhy7fj8DYUn6HxkckNMQJcj0FpKWlIhWWA89yQ/zyXvc+Y
d92cTnnGAFeuS/vURfR99OEFLiNQjO2Scf85cWkMUzJze8W9t2BrXqIu12GAvzkxAHlj9mUkbs2y
bse4fWlH+w68NtjhvJVtrWEpugkFeCWlDxhDwIk+2AlCcXFxWIg4fkfK28AffsALLT2WQeI6ss+Y
/G9jaVul+Ra3WwWMDU0+HsAy2/mtD4ddq5f1nK1b1QgkcVuw72tNL5rPHwa87ha5G67HmPNqYxZc
HahAhDFq3yf6beY4ysF53oj7xmf5x4uEvi1z9N3DUz2KZoRo1VmB3DksV2DdJeKesmUUqZKGjumS
G4xpTOdqzR5mILgt4vCgH7f7UCOVTPscBEx93BzTO0ypl7nurn0XR8UaD7iR9u75qS3ZkJNpspfU
W57auJ2LqYmqYd3YY2J6xEXTC6KMHxjxYW5gB1xA80ZqMrl0pC/aUatdanXVMjBCbS2uS5T+WD4X
hmd3z2yIK2X36CCJwV2P4MDSoD2RtfvEv/MBpx4CWRNezG2H2Mv9Mp7hY2vcH8PWvA6ClzAdm3KB
/e/WxpW48uSXYziFIqpCr4vyVXfrrpXBfwY0T8didreuLls5yTxgy73x48dO9wC7gDW0jdk7uaJD
CnUbZEjhNXWnmc4Sl6xtgJAS3KioqCE+L305NdMPlximWhaoioPWg+Lgh35Zi9Y17sQFxnMh7uC+
vmy0PtD+nCJ4KwJ4Dnmge7AGrO9zi9KCfKeiLTjGBCRGvvIr+7uG499Zzc1DzPnfRMszeLw1n2n7
kU7pi5lQ+b2tfVDCbGcGO01IAt+yASY9HNqQRHvkM0/EIX2LrLiwNVpyiM4NGh8gUsQKIIJhjidi
jZCdYZlidpki8JF0TNvjMLk3W8/fvHn0MvKyBczlUY1Ktf1S2lF36WBjLsz7r8mW/888TT6jOcY9
X3cLU2OJm/SPgyKEUf7AttVDUO4fjCc+VTwhxEjsjsKoXbf2cTSJyMFp7hraKLw1BogsjPqqDV9r
bfdmAbEzxwpW1tyMuTZIn9fFv/hBffST4Z0zOuFEhxKCoi9dnQkQnva0rtn72lYOfR8rFJHbS3sK
HcMnR8Oya3lcat6+URF3iFyvTmRhkcoNl8nMVbjVc64RL6ZDm+w2Ne8aBDDFkPWneSZBgd+toE4/
gezMgC3K1NIHTzmWb3p8yKKyn+JHylD98DWuUgH1XBOHyUHrl3YBJjDJ4KWb/mSzLtOszjPNXsM2
s6e+C5OSzYDAWT8ND7VpHqFzaT45G77RGekdAvtJTmIPlgvEgj/4p0nJJxHW2zWNdLX0eJDysPig
fuIJcCRKzU6k07brFfLVYQwQZlMZ5KbPln1Kh+ScpJstITuQzv9yLUkM37WtJwoXhC+fyEkPgwsP
YxLzE9MWczrv0VGnFuG3P67FMo4BcDm0XBrEJzVEAHWVHnd+OJgznenrHA1dkWaWPIfTp+83mOsz
1IRs8tE1GJc75ClgfyW/x8OYHGLi9nPIUO8GF5wXYfm5XtklNKeOCu86ju1JAIQoqQSOCdKIlhjr
amxYjOwCN+oTiI97WRsMjBEZ58ofqdgF8aCxXKDUba2DI7aKMGH1UsO44unOrD02e+zUXHSCxiL6
jpa+D5myefRj0m19EbN9nmvigDbI9ck10Khpaqspw89YF8UXMJgY3wPe7jYEiXv4HPOBxxN5xrgA
RT78tAaegsOAPAt5YCwhd2OAipNF8kJ5wwVP3h2P+ID4tZcjDq3PTq5fnsKFqwP2iF5iDmeCpTPo
qB44AXYIxHmM5DXNDEYw7HfkHgzNnSRtVtXvbfqsuV/90hAGoTWa5lJm0YarsJCco3jv4uF52IYM
Hh7Ut4OTzcAhD5gzstC+RVMInK2EhL0ldf8RWkxnTuufNATE4/90NT9NC5YCbILLwtFv9zIbruCG
wCjTsPB8LFfMHT8LcsLxRPAhMGNYYP65XpZ3zJ9F6kkoSjVdW4/9xGF6sanFQMrQABPbAe0L6J+Z
XhIATskMnRa1GTgY43/PaFI5NjRuAiwqtiHyOU0IooOP1QEuEiMWPWZyimfXIMxZzm3aMJBf7ZbX
3VJFZvgcC8w+cIwqHWHhp35tLD/JWr2nrY7AyqFBkrFM/2Nzeg3H+thpV1qChQvivuIl28lR/vMl
bAg5hchARbtfNkqKIeoFXg4TFYHEThsHeLsFwtm02VEznNO2QzqgSYyUdfYaU2a9Q/fEKF1Yb3Xn
aFp0MXezhGE4/7N9JEuxMoqJxfRVpRmNrwtR/t7w7i+CrrCOj1nQw8DJwlMWLWvulgb2peBpNaf1
dRI11sdCWib9GlxXPIpzh9u2VWqLqlkJ8tK8YDpKD7MAnieQNJah578EckHgShrgJYSd4G3ysp2k
XwZpAAZORktRE++lNQO7xCQC3OdQ50TTxoeohXBhGPLxkAz51q4u3MU2fVN+9Df+ZS10xKdjstFq
mrDm0UwALjT9m0gZf0TEScT4oJ4lg8Tos+Qj1V53ChJlyqXtAKECA7I2+etTn5dGy//GlJvHNm3/
cbayfboyQJN+a87RcVZK3OHx7FudkavHGUFCowGgJmYos5G8ie1XGZypHZrb4M3DzXizdwVkjeUY
dU0pUidfnuHlNlcVswnXUuAGNbpa4/jk2kweJA2f8O1iKpvg+I+JuQhCdBHP63sIm3P22ruN/D+m
DWEteQwJYotKArjiGI223LpbkiaHfmB/1uFh3updIw1GtbmTOZYJtY8NDJ6ASEuVKWKOdFDO9R9W
Q3BzyMGi/WVYo+5EIefYkOJI2fiRIFJBUoKbHSVncJhFtAmEwlK8MIOFFmWyNwagTY/kPyiqfhd4
2bMG8F9YGExo5OJMxmmtbMavZtXRYZAYTBe3tvdEZAeEjk+Osc9WKQ5bASTdht0U7mGtaVzg8zTq
h5EVmwAJQhuFTSckKdj4QD5LB4e/nF9XFcOKBx94SNR4C3pw6NjcOHd3ktYDjG+sf3Qxr3rrYR1M
uKaMSEkTjKNhVr9GcZSWdaaGAkIshU9WhD62IsjYezul0nPgI2EeQQgAAMXqg1+oNVL7gY1vXp1i
A28w9WGA+fMrcQvt/dtqjbcO23coGMBXVKePqRiBdq1lT4cF7fv3hxX588zxcrAlWFDMTcCyMSXO
AqxPvPZoKk1aGJPJ/e+2XqUtmNQoG75mIxvMi4CVWNrrXOrpD3fziBQt2ictEH+wkWy3mu7DEKiN
QeG7hBnxmXggHKTLcu2SnZf5Z1mP5TYlL8E2YtGoI49bDBmlsaHgEOM0N4eZINeUx/uFdd9i+4v1
lrEwCrrQLBy4XAfvIjrqPuR519J/ZJmuWKzrkHT1yE8Me/IMSw+KqNNqwVWK3QpvHy5fpnHIRobF
neCe0B4QYC0r1DHIVEtQmBcHfpVtDys2THLMdOOuhemZIXPcq0V+xAQnDvLsX2SjT0oN5ETL/oCI
AjCFvUN/8wAPc8D5rZOn3/+Qr2ANKkacOSExHA2AWHZN2cby2sP0sOA1ILfwdra5WY7dWVRLXQIN
9HMapxcxZe1x2hSwHUIL0dnhArGMcTL5ZS1p8oQJ5KtL8edZb0ooSHjqUCujBt8Vqq5MSZ3uOKjX
zsQOLP+zvwwnrMScyRZ8LdS7Lb8+ZHoKGgEY3IaHJej9fG6XO8GYCufwIZrpAbeq2GK6I2hfGg1w
9kYE7hRAARI0Wo3gUnzqzkYnxyl4rdcAOowiUvE9BwuiCw5tc4rc8N8W1c3V1n5zhUGBzorliEKK
x3D+NQy3cUdri7AeWq4MF+xvDhuQVO0zgQDGXzA3bb8mWrSddYtjVauj79MGrRRapIfRvMRv2mYV
kt+djNMuh4o7bBR48wDIF/Der6QOnsBzhrk/o1ckUIZC7CPKfEBs4hMwzVM2LhjAuqVAfjEU3hKE
VQz6K5/SiujJFY2/9aVIj2Ao4PindyxoF5PXDpU3z4Ac02ivB45BfHjmnv6bKAR+43QP2dRDJyvw
YuOnsJnJYXgA2xxgS7hlB1ycXsdaeYVUKiitbKCCOmPKdA6+wxFv3qi+k5rUR8a3YjLwavWKk7Jw
ieOuLt0k3wJmniIfLcVOImeZf0/H6TmBVRj07omMsCcFMhStMNcRCVbX716SNcT+Xdct5dz7lW+k
OkwgRmDUjVWnNi/XSh7XZk734PR5rmMO9J8y/eQpWMIT8d1hVQgON9WdRJ+yXUfw1dOkB+Cx+q+z
Sy+mC/5qiOGdF/4upbH5ZZzqN66CExb7TsMUXzAWvuluzOthqFQdn4QJnluE5g2TGMi61xjyJKzf
OZfzsVMOyqoDg+JleYdBphD++qKwNck3/sR79rklEgZgA9xMeS9hllQxtX/rYakEyU6AW7ISBC0i
JG89EUSRNQvhBRr08sDdgRZ9d52uJBwf3Pf5PExYvYnhEPbud5c3GPBettGJ9stjhk97j2Qc85Q/
ZwWJXXJCDHvGElR7WkLTFI7CNAnS0SvjEbhQorZmtyhf7L3As5Xy4pPmunsUo6xsHH3atUtOcQIe
GEYP+oLsIaJXgCXDZi/agA+PiOh2JPROvY5NSTCYlPZTUX6XGtRc5k6pp+6K+fuaIhoNhVfW3fQP
+y3YSfFsEfgan/MIr8uqad9LCQcy2Y5R1/1ZA1rexjrcnsf6AXtOHaAgry+CGiTWRmCJnbdl6HaZ
gsPauxU0C3pWLrFX5UYsvI3bWWgzFookuwz/7iKmrzHDFrj3x1Jk+kPw2czek+qDtwYP3ts1nQXw
gWqbLaZ0FvFWkhaOJH0Vm5HvxBh9iAx+nxUgCRvewuofo12SgKFFQAK3rkEJmqcyiHhylFl6wmIt
tl38qZyhKAvVQKXxdn2Tv3pbSwNUGmN1BAMWGFldXykul5rkcmrBgu0WXqZ+oy5qW+tD4CfPdcSP
i+tIgX/BdteSaKqYd6r5gpFkxeXrsWmGFUB1cXiywGnj5pha7zL2tXwIwXruuUNNz/iJUNbuDciN
Eg7hVWmVVf4GQjptMegbeEiHMc5+W0GH5cit3i/tCn8gE01lwjFE4MX1kSYThMlv5RmxShJiupER
Dfbp0I/7yQ8PbachKuHvVUAk//UvCP39O8zgB1wW78IRwBKtyZF4IOWkpi0Squ0/VLzmYpj52nTN
d9xMdjfJsK0mz4DxG4x/ShSwz54FxwFE0cFMMKKidLxknnkE1hEndAPUGcDj9pg7SLV6lejDbSfW
UVw0gzdJiY5By8fu0i/Ydf49F+AE15P1PRTqZPgxeptOqWBXHeDRBSL+3eCOyRnz05saZizldf9l
M5YMldXP3uL/8/Aomx1K+zepV2yawk4PrCJ7Adi4HIE1lReWcHOXNCoWtuBDUJdoifAYBGlhB2+g
eBvgzShssO6xsTVhkRObZzODA7zIxC+wwXxabNLvmSNHo6cHAtvpGLv0DxN213h9vSdT3BQ9vYB7
N7cGU1uGpyLUUCuirt2HDpAaRZMbsaJlMGkL/3mG0CnBp8MvgYDP+8iDj/Cw1dDBRkRxAemXAo6M
bwKFt/KX+T2O12+f62eof/8wDc8y6CsYH/1uBSCbc6ADQW868ChY5VqCeimAhRfdWF/8aP0DqkY/
4Gs+tbRIoG4EeLFFDwBkBQODZp06SsxruE/gAw18iYwoAC0+xKGFXPKaexqFf2KHFCIKbWHXaCi+
Nn/6GxL3Hmb8oRZqPMRrDG4hDL9gT4BPV5I//RIhnG5fBN/mWdU+YlxwLRW830PiPPgsXLxEPb7X
xaavDhQPTnnwmGYg5I2609/ldsCEompiqTAa139dhk8+Gv8hfJgqxW6LA5GVddtaSgfyHfHmDcod
5N+GoX5l4XqUvI3zJH5DtvC5hs1XA5YM5LrKWx9pYdjp4bSR4DNKbYjThtB3aESSJ24Z9rHZnqLG
NDfP7WYdw2JnLitYMMtKKLwOgZa6YwR/7+Yl544BjyOElWQVCDIT/3f1S+ONRO+mCBMAIErbQD4Z
hCIL/LcCi8/JH7S6taBbB5KJyPOA5YFj2/x6CRLFrYk2esYOKZ4PMLI7tXhYBurVzcJ433UKpE60
qSuTbXpo5QBaJ/U/sa6kHprOq0hr6TdDdh+p+T6l3bFPh+06rrGH5ckBqVHTHGy8/IzqefMl7Ai/
SmuQl3H8n3FyhLRK/2FVmpZBvLz5S/eoWv0xqIvVgBDvxPi4ECCIrKyWQPjnOs6+8ZTIT7UNCTAl
nETk6xylGqoOIR3F7v58U7aa5S+ZkdIzdp0/bfBYiyi5DV1o8mBOCjzj4jsBloYMLsa80v/pl8sS
cxDjeODBXGPv2BvoE63Dpuw29Jm2QVgbD0NwGDFIJ4bUX+HGS40yiCbz68bE8hm7BOctmm/Tguqv
AqpKhehkb9IZ6Jl0uhim4F/rI52ZI2xj9qtLrxaZO29hAaxAHpAMAkJNw/hO2qnHzvk6/xn76HEe
5/60xBG/cmQKGMeb5y5cdA642DsATZ/+x96Z9TayXFv6v9z3NDIiZ6DRwCWZnEWRmksviRpzHiIz
cvz1/bHOuT620b7o+96AIZsulaQSyYi9117r2/eZescobZ43aR9bR9cu8w3T2mmbZu49bzJ/tzxh
n7qx+lUvo7zGmC53Fr3j2uBeSinJx3z2cfwVXweZEb0SfrIyNeEiisetT1RqVaT5PkvtE/mBaz7Q
gOWNLsJZfpnL4WDbBLQXt/F4OtOrPzjbzsL77rbNENamu7c9xz+0+ZNuvH4T+aIHe+Pu1GQczSmp
131GfpwYFD/KEuHTQHJzYvHNJwEdTrXMEITTuw70IQtveiDcJiuCHTSbc1ivMfbc8rSGPVTQvsoI
N2XR7NwAW+zsdc6qj8R6BC1AxexdU5dMhbC8hxbFxUsJznEzrPzEqk9uVj0mdtOdp7HIn6WavvTk
hsdawprZ6CyGTJN53d0QVWwyTAMTM59VbHfmYRH+2ziVN/iln/WUvVsDadF8Cucieip6DUwk8raV
I8XOlvrRSKpfAb3YFoFvlvapzGoTnISl9tXYfRSmC1Ojt8+WgWGIGkCG4HH0emz1kzCH/tA+Tmm8
XDxd2Zd4FObOI/01D/YetZJZxkTaaMhjcY93rLOpGa84vMsVr5Iwq6KMVFGgToldvvayecljXd7U
WIdl3A3XsrKoYZbkhwM/D2uiTZjHDmychihWQUIbVJPkvQyC4C82Y6wyYt4NYopvBcF5SzBVcsuI
sFrcp+c6lfOmMQV1XCLzvZHHmI7K6vLXh86NrxPt0c5TfbtrPaM4J6Op1ykOoFPBgTb0Tn62miBM
ojz69HgvZrb37DgieYpKoz/ZS+KGTHBBPRX7WJbikRhYczWWlJwV/X38iIXCf+fCRWsc+MHon6dL
6dzzZTpow2LUXLu00MdEGj8R6EzSrro8xGl1M5p6Pg6S2XOg4puWMvuWdCRVsuHqKpLserB+BN65
SMHglI5oDtFnrPKvWV8faGabB9fDw+c49imfJ9L0tfxZE43e9i5OOp4//0ZGS0bi8Xd4Gz94H1qR
cRNdYB5t3gdrh853Kww1rcug8U5yMEeezdriMu6XMJ2pArM6+joUS3WJ5+oaGAHaBnslGHwSB1WO
2Pq2320T0xiPwcg4kFlFvqUq4KSsOocEXtZsTZgqRMTz9RQV4iGjz195UeVvxVwLbhXTuwSx3pFg
33WTu/O4F34khDfbpdx3btHgZo+6UzQTkcc6fGHUofd25hGC60sV5sgc67rCW9AkS0QGduoOGOw4
+MjNk+q/DwB91ztIohOmqOROtzJ6iiZ65dGI3B+L9YLFf9NxWpxMN+t3Vs/QbhhilC/f6LZFJr/V
lRd/1E5Mtr2MzMfMXj5jo/O2bjFEx9nmUOHtus2jHCPDvRMMTGtjxzi9pWBQzoD13Q6ak6qK/kjd
rQ5Lcc+zoI/smvRBZoZ7W8byMDiQEfwu2s45J71Mkn080V+Pg/OgOK4f7iLXZshrumGa7t3QSevV
rP2SXCEP6UugUCxFv4/MOdgkluxu60LVxUbleAxzp5qvgpsiHCp/3c2je1Y0NAnUqDoboGRV5O0S
1e1Nhp2v2aR/mvPZXTAcD3LpT808kJYql3MiHWtvczJA2eg3WEjWOpl/4jS2Tq7n/uzEUzUW9ZVn
+jjkeKVQmfM9bv12mzsSDBZvOo4U+WBVEQNL9QMBXa2XLjXPTZxtmmGwNt5U6bXXp8WupPQmVmYS
YcbhzEit3PZzUGwd/x4UqsybmSbIeijaEDbSncQskyjj1Hf6cWqCdJeORCuWMY2uvai3hYstPfFI
xi16VQPXUvi4n/uuuA2CA6RQg3fsUuNS5Nat6xPej66u9pW5fMQ9pyUhCKhN5WZwiiw04pK3WXX5
/YvkTEH982IaOgxjbTLED2mWHDynn04NuoWoTNhcfsFJNfvRUXbLSzvprQ7QbzPHmfel7r7GyfiW
akM9NYj660zs/aq1bj6D6H3SdXAQcBAtDHhf6xEClM+7BWHEaQ+C6OOBqUG/LttWHg2vorYUvXfE
8vfDR8ZJx0heGdxyi4xmvsXD24RNmtr0PN0+Erba1yPekyLVaj3mNtCJ3N+RZrR30vbFCRWgjRbn
eWh19TgrcUubU4kc8IVZUbC3sFoxnZ8jUkfWNs3vBmYn2cCK+d6oMeRUsT9NN117TmsfgnnJtolL
yrEtlxVUBOfJ8DDMjy59XeNSdSKZVbJtsOlSZbm1DqOIMAJuthVAgNcGt1woRoA5bvoY1ck7GLBp
tcylFUIkOkcmz1nb1b98B7dX0kkdFn7cQ2rb2U3tn9ox1ecGwwQmOxyT2PHTfVsWm7wKVJgV1atf
dmT9tQdEbCKt0fnr0hQ9cWHMHlLl060hvb5Z8JqvhdK/Sk8Vn5OpTo0bctdP59k6Ep7utgjB8aZM
g2wN78u7J5mS4xKPb46M8FN0GqxRR2rEzTz7XM1GccAr89Z2tvfh+oxobNVSxdwfevJthID1nqad
PI2teyc7fU/yYjpbabdeJPdoDpUqiePQYC50WMA2mDlmj+eK7gSHoa9JCg83bKmHGO7gKhP1O7tq
ko3ViiesLq+dJIHlyOpLbi6vsV8g+xjzpbD8jSMe4858jCG5RKbbrVApC8A5xY+qL6mHnaJHFqne
cLQ+tD4pJtOaN8Ns9jtGq2u3mXXoxXk4gfohAKMxt7bWuV72reccEsLzoTcAvwlSKp1DOXucrAI1
oVvKZtvWdQKo5CHxYRzpbPhldf2hGsabH0Vfer910I3la5WNn5bh2GGFRFjGd1OA/Mhz5xwjiq+s
Lq226Pi+TZqdWzwG1sDEfMSw1/KCq4cbiZAffNKA85Ci28KpvEKK4ac2svTgGt/8ykbyJd0AKSum
NcTYglrU2TYIOz0UG6dtSEkhLya591K7vQFYynmx06UIbfVQqjsHATwYRqrHZAT2M5smaaEMwweJ
S3lYJJgZQrnFRuj6NHioFH4jdhTc5BUnszyoEfVVZ3V3LE0L7Q3qT2fj+Zn7S1U28G0UnvgZOEbr
DueJuwRSkE7AMUXLscuss8ebd29EmbEZ+H6UR06/aQdhXYb6bEbJzUmz5d2EuuMN5NaNtNabBn+w
GiZ7VS7U3C3vlF1WviRL5W2UbyVfZbzX3UjKqpVy23vu25Dl5sPU97eGJw4JaFr1g0SEG4lSU28u
j0GRTSGDMH0QXEjIz3eH9WB3D6awaM4XQqyB11OQRfbKQ8ml9awExKmfhG/co6PcQxyXV89mYNCR
E/NHL8GB7i9X60rsXp7TeLoOy33emCZOWNbgP+rWFMdyUcnK6Zxp1zN1XXc1gQiuFfcqcRCBzylW
6ZT1P+MtxwUdeBukj62r600lp2EXtDWCOTDLEWtYGM8AJ8YY593Y442qNYoxx61gIIg7qW3xx83z
MMGUw5bhaSXXjUa/8Oo03jcAx9bku/t13i/5Lm1ltmrMqtpOOZnNQGCAIqM1KjWSIAzWNLLViz0Z
X1VpG0efWiQPsuDciTF9vM+i5JI3TwLPqFHwOlZRcK0MxsWJ9uOnKXI2cDmDfTfGN3MuGAdhoR7z
Sp673mSCoJn2peOUhSnv1gmwFcMHM7oGgw6wysXdvi3cLySrxZ5XH37kUl+p4u4xD9Q9TaBN9IT9
RWvcbTdtvs2XRGIKwtI6aTe4CR1lRBxV/+TZTKYSt7DRpsTJ8AknLgPxn64t/Je4w7OODzIPtlEn
qdSUd8kn+YoMoVdtD41wIJGV2R3hILP5lkWNeXZr3PZVXU6booyMTbw08X6omT8Vt669lXppnqeo
/halFtbU/pvVfSZDMUJiJI0k3JDexnmsyMQaQ6IOvkloyxrw0SzgU4amXo4In6/0kdWxiMh+ZSbN
fPORVbL52pa0kXHz5upMvFDgf5nqGNRd7Zykpm1CwwQBBQl2X9sRGk/fKt70xJdyxAjX184p7khQ
GB3Ba/sOzCoKbsyxOy1+d9RdKd9KNTJYdMbh1pTmL+lFXOqm+Fxaxfh2SggDKid0S8vaGo6V75IK
dioyNcALZ0Z3F3F5aLPr4iR7byLHkqUkTzv3zYQ1a7URvbIPVKyy35uRYMJUgjoQkE3QMMxtwhVM
e3UWQbQfLfwAaZJs2pyM2sj1Qqe9Fa5ONwaZhwz96J5GfpUSOaCqFmMzOWuEhXgNo/QhrlpuYeMe
6zHgoUAEW9X5i1XVV7sV4qBal3MvdvZ+CoBCz6MT9qelG+ZtXlgQA5V/lZxnBTrV3PZflt4L25mx
BH6UYiWi5oMFN+jFW7whB93ipcM995WQp7lKBFnKMv0IJpMDzICp5Zr+inOHMamy4vNI+2yO5SYW
+OLaDBuj73Wk4jKOJB/1o0/ORucTfrazOjTFyyId7qLmm19yfrE+DNbZ7M6HuZS3FC/zplGuDG1q
CYSG1YL/9dK47dUzZ/KKEkf67PTHqo8dapSEcJo3P1c1pUUpi9DJqL9m3sDHuaBJV4kmLpNpQqM5
oqdfQKegaqABKSCrjDrM7ADjgIXynGl1m3NHX9p2rVoGyilmdNP+zGvOfVclV3+phi0ZdAY/1oTN
bcRsmc+/hsJetjRoB+11497J0gffexJlEUCI0iu/Iv9TL9J+HNP0s1dwKBRJ+VTK+jjFLebNDiFd
Dc1JG7XYmhIhdoqddRYHaIMLE5XFj+ttVjooU4yYj7W+Q2VryBkzdIqDSuucO05ejNr4RRPYh2Sb
Zo4c3B6T9FFZZEOlUFAiMioIOa5plKVDfEVFA8U5PmrtgeTy58L6ZOHBS+/p+VCnwbIudANKxYZQ
yshhJ5oXVQ3YMztshn6fDaFL6nrVEZHc4Rf6KXufQAgdiRz69hIk0S/vflKlNJYnt66eB08M9NJA
3Yqhla9D70cbk8zQip6R4GXfT+esUQxWIng1M+28rYLkmZD5srZiwslNQ0jCo/DZWDYAIzIHCabS
GBPCjBOR1sRiojTmm7Ea0mM9RTspR4ixLRbyFlzLOrJb72g1y1cO6Poc93zw3RwEcEYnVM102360
nGDGRGFTWwYX7CQYPMMIQPrwGHUjX1pF0z0WKd4JpZNqPzMQvE1KGrfI9DZZZ2NOwXezqgwtQhtr
3KmYicSJimFaMvlmGDRdiA105SrfX02JfVsE4NtEcf6V5yFNYB8IQvDCCz4zIVGiO+Ad5F3hUbqH
qKQGr6Phw1Rwlu0ZMRZpm4QBU+zFcfMwki6w3+k9nYBVSVq3lan8l2ooITbrQ8NMxbHqx15dc43N
zzfzp3LGKhNHFNKN+WGK8dYib1ycAFGjB6WyKszinE/tN78Gi0MVOTfJN97IVEEyDV0F1QBQ7Aje
4d7lBvzAcQpwIQjadZc4b4GCy2C3arsYNCaO5gNpaCwK6NdM8U3si9Bno27Ykqo5lF2yKed2b1nm
SZnZd7AF+TEWP+mEbBw0vJREa4WxLfOVyNBQx5wiBojIOsqta+B9mHHyzYF5zLFMlKBM01+Wm/2S
bZasAbRhLzPcSzFgLYeTexvdz7mNT8QKwgJTUF636SFqBTzUdlV45bmApEEGLjqaWXmtAPcwKRso
DSvmUvM9Qe3y/HVFsEVCJ/1Hn5RZt/xAYP2nXCaC3G3wEi8OMyLdUXkBqeuzX8LQH/cwJVgfi3mO
c5P1M5YrlKO2/6h0+Y0c2jezrn+UCW+X1P02puIRVzcUOM4vyhIdT/7GmIyfdo7382KLssOQeRy0
vgaBQZqer1UODD+skgy/pEKyuviXYdFUML24l5RASeLnGhhiE+gXE9wg6vkBS/WDXO5UDb5qFtCH
WCPNNJXjLZNYAo0uII8cPzudfMgSf9721PobAA03e3muzGCXpZZcIb3zgs1vDt6s9e9/onn/UeK8
C4uZqnzipTRHLyltieXoD3NhgJjQXkDjfKFwJoAWWzdVT1RnUfXTzd4WJrIrsy4Yo9ovGby2IjLC
xuY3P1g4D6Pug2Ty5f7fwfDkeRz/tjxRI0f7eiCsV9xxlSJ2vnFn9n4/Yi2Zbf75nc1RLy6mSqaD
v+BK58wKW5rdPXF7jK+L+V11M2GfmWevMQ+DL+7TqWg7Tky+OvwM2v6eL/31d+DAuxqp+zGpArf1
+JXc2UM/ZdN6FtlzZ/lvAP8uCxFCyWy6D+rHohk/m3l+yFNMxqZt74MaB40j5VkTJ/LN4mtg268z
Rm9n0T/rbDy5TukB57Kitekv7R84+z/XHvzJs/8D3P+9buY2jRP9Lw//90td8p//df87f/+c3xsO
/nr0kH6HBVH/0v/tZ+1+1pev5c/uXz/pn74y3/3Pn+6++OCfHoT/uoXh3+xZePrZ9YX+N3/4/7aE
QZhCSrbC/cd/s4fhH3a4/fz9k903G/z1F/9YwxDIv3mOSbjeESz8NW3372sY/OBvPrsWXJdt7t6f
f/LnGobfC5347uwM913LcwM203R/rmFw/samDnbUSofwH+e89z9Zw+DZfPt/XFbgmy5qhMV2HNe3
+WL3zRP/uIehj2hZeAG5+0kGL22BE4DWVmyjqtYvkzKcg8zx1uIk+NWQDDpBKoivM2GI1oXKj7fs
EaG6PNg16laVAdcXveFsiQoPa+nrZGsZTF76PPUflsH6bNlCsktnLES2eU7TOTiX3fyC78G5sJzB
WEcDyeJ0QKfmV8k4OB2/GG2LU6+IvaORMbnzGU/fUy/6SNiqPHgL9kKs/zRX8ZNtpg6kS8bQjFqy
OVjeqrgoqIQih8DU1D6OLR1mROSqNRL54rtMj8hC2qdmqdz3LqrWVa+xYGIlh22tngNTUsyTj9zy
rfM175x9A0+UiJv/tRcscbBN4VwFFNNrXHE8LW7yVpRtd0ongz6NVunBXB6BVVg9R1pNzDM0S3Do
btQ2Wy+X5oXKAlPMgvLy+6ECY79LgspleDOnz7qfQlCa8VUkQ/+U1fs8wmznEyMDb488ZifW99QP
8Qra3+u7KYuFCN3VTWdsA1W2Me20vPpwhVflyIkIPOCXXZO0xWAHTpfgNlG20vAvWWBmAM+GabNY
9jfSct+caPkxtw+LjWWtJJ5TBfm7kYCzZwcB3VjxBMBIHrzE/J6SkZk9qwUapC6qaeNDl3GX0Ubu
hVkAEaz8p3GZME3m74F+ijChZr6BzlFalODGvtCWgyEoZdhIsbNdlgRaVte9JYWfPcY9MIOiOuIB
T7Fnpu6NT3pN2zk51p7yL44mvU2k4zTYGD9o9EI5dAHgS+aLUZb7Kyt2Jl4xiYPYhuJrmwHeQF5K
9LtPH202eW95srw7NgZ6iO7HnoHTykl6Stp2+sWwmPYrCJWi95nb8d2ooFEbLsO/Wr76mASU/322
9IiclLRb3LtI34F4zRqI/ZFF9llZpnGcG33GIVNtsPl1B7JrOnbDeDAWXOv0gGyOKI6sVqHoMPEo
tDBXtEHRrIM+XmPA2jBtO5mki9oBE3TLyy3L+k1GoG41fqUHVOuAjJGB429dBKl1cGbGy16/RFeF
R+OqLPz2eVZvNVmO67TWaVk+EfvdRaYWe5nKheDrf33462EnFKUKQg26GdaBuajvhFWXlQTKavZS
xOaTHMWbTnpm0NFcrodfS0KoQxWxucdMAIZG3Yj3OrdhqLPQSnzrEb3D2KadKc8W6wAOjMzP1qKq
G/moryId2aaj9fZOEfkM8qRY2Q0M9qUDoJdMtPYLvqWVGd2Fs8KF59cqJBRPf5bRaF0UAlpIGnJ6
YUCDaXLxuq8oJ+cJ4YQlAiUXrQtArRlNVpckxUXYmhAeLQHNxbvHeJTr+x5tmgrm2mM5Htqi/Sxq
mL4GFSww4/ax7+a15zrdU1aQiSetgfN5GdhE4Oh5j0h8S4ZAPSe8JTJj7vaOJ4lfuFRxi6XIMxkz
Lrgi4QdE8ZFBvW16IZE8rOEY92CDyg/ReSDzidM5xzGQHnir7KcS7MeoKwIzrR6Pvx85EdAmgODN
yi6BxzCfU+e+L9pzVu5cZclrIyhYmAUFL4jzX/ohCGNYRe9WHlk7V0BmIZ+xPEwkCGpXkI9rGC7S
X4z7Okrt49Qr3NuG3drH34//+vD7/xszF2AAbr79HGgPfZ6HpmyT1RRbEM06L37pYbxzENHtIG5t
0qBXl4UGF2M1AQ47i/WhJ97+oPqaVzEYNKsIvktlu0xwgldCSRxZ3rJrYyFfInfEVOQVu7yaKLvm
pNwby+yv7GrusV1gEhDgrPRM2MOBDnOZYbyvA0V7jDXfD4OESZcAHIqEM3y5W0mtuWy+Kqsew4lF
A8yAo+mlD9wrriLzYA+pvYvaO443Va+8P4A5T+WPQbc7a/ELUCVyBEMg17+9kW1sjGfvrcRl2yUD
U9Og/2nMpXekSk/xO3jGpg0cxhtePL8PQ/61NXyI9MjvW7d5EIYTh6imYhXz3grLL3djwmukU5xC
mLziwnue9chEqiSarGOKRVQTVjWQKnDLdNUkk7udUPP9urEOEQ4y425ugLB4UBIbhx904Ekqj3Ci
L4oQ+WSXcbsldyVptvsCy/93e26ooxWXLm7gel3kdXSsIgaaU32eB4EilGGdBcm5qT3oZg1HOlFd
/6XPoa9XBK3WvuvTHLjGsHfEfc5k6IquxjJ3FgcmawBoACBpbO0AKr2CovXAS+3DoAx/9JZRPKUF
gVJdKeI5UxJiROe+eIQcVv3xAW1qDgFgP0O4fc4ad3ro6nF6wAPkhhj4SSymPKOJm1hbDFHG2hk7
sQVzTQB8wiejlb5GoPC0aaVg0ubz3CAkLck4nCOfEVeUmpD3DC+68KQ9FMKYzz26XFJWpKRxa23m
Wf0atNrAjps2phW0Wwy19Wp0TZgRXfYBdWs+5Cm3X41v4Z7LCLQ6aHOxw6H12TPkD4+Wvjc1J6iZ
9zSpcy+tGgwDzkvewXQKWHqBctd96iombzK1Ie6bfosF7hpHBMTV3NHEj9Clp6wKq3meVs6j15lv
CZ78LW7jhJd9UF2EhIGXW/AdGRqAxWaHS5wGLoMTY1gLfMcQN9t6x1jsmuU5W0AyDpMsirJ1lrOq
xCpIQATJtBdK4UhWNJ/FjdUd6znlt9niz69kzzIXMd8nW9yUk08kwQE81kxbKwd6ydaJsAoiMCx9
Cza8hYALHg6/YSp2cc4cIHVEtbJlhpvSm9kqNRRfjSDotiNAIA9z5XloWAEDOStc2sU9FO6MIaEo
f9rm8rXsSUcIk3UR9kQavlPIhkvEKAgavjjMlU0WkjEEWlu2dqrFvBo+W3jA6fSbcSDaYfq88Fuw
MR527DIHCZeJocGPtSpJcJKpc8rT0NXvHSssgINhmK8Tlm9UgwlEyb/MDoRVBTCxSLCBVZCb4gTs
R4Vz3mctw86V4E2c5ZNIJOo7dlqGUdNOVTVPO1lnbEjjuV9suc5FctM5UhV2bezuTNr6qV4ZkFBg
TZPHV8kBeQkWWc3BmPBVi3FudiaB86JR6aFIsO1O5X3cnMVvFktf5FRRsmj1WCcwN5Pae0fI6m9T
HxpB+ybH7uJiTdtaKatqlFEAJOuCrdW56Ym335cmJgWMA/JQJ4lxJModb2hc2a/AHok0m+OD02EO
nAwzAgIeBw/klvep7eu9H48tJTWB3KWNXo2uhiWIkXVvJN5aWe5ekufe5Rkz0RI9l1M7XO5OFkGl
Apq8ZpB0H8swZdw4hf0zMfL+YJJ9uaplbjjv7GwbfMHL8TgWg7H15fTZCGbczhVRbJ8RbAmFP7w1
fdXjZxmeKXHHEB3MXFNeYGBSiDsiSUK7E5+AhtimMlt4V+ui3Cc+xT9TSuptPM+gzCCXGruAQCpT
DQOfr3dsSLY8dklLxBQQSANFkEU5LM1q4DqzFg9zW7HqR9qBe5S0zm2I6T5mwPaLuvvF6w75zijs
s1qKt9bB9NjyxFDivCV21h7ZelLU2fycSvejrmwNl4in+nf/+f+79f/r5tG/mm4pbHYa//uNif9J
NPvvKzPvXfoff+HPDp3tyewfDBiL267rsZTpP/5clEiHjkvRYeOHa5m+E1g0x//VoXt/o/Z1goBb
DlQCeZu/OnT7b0IGDn9y316Oy1L8Tzp0yar5f2rRffDKZuAhHwSS/lwAF/jnFr1OvNFMjM7aY9FE
mn2aNPo1/5YYSLydPrifsblMG0+63Lj9MuxnwoE7ossvNv7d136OlotjmF/igh49XwwksMYKQrmY
6UE3j3qR5SWryY3LNsKh4hRv02jhdNUH3EGzXM3CAjvQTsc4yU7TWM2HYnECMD9jcUpilZ6daLoI
BvErArwU1T5oZx8fPauXqON1hG4GdwGmV6XVi1AT/RPI3iiqYGZ5DL6hwxw6bAYpu9cOviOKc8MG
jPPv/+XZ0RByIfnrecz7Y+NIIj2wtKHGFt+nEVvQmIXsMjD2HtB52lIiyO60cTrvmkws1YGmcPed
IvBG6uSP9nxdINw5djuvK3z5zCghNuJAdBr1BiBvguX0GJDc3NJkU0ZfZ4WWmbFUyiu02BBS/+ZW
cQjg4ZRXgFiWIexTpvCMLV/QArZWz3lNnv+cosc2Dsb6njGRrbwvHotuCKg4q4hyPGzgm22YAt9B
uvgJ8uC7m8loV4+QmjWAGquAdZ34/hOeIByu08nT4AoUWUpDjU+utZgA1a4qoB5RFMlFReC76e4u
pGTPbcTQr56Dtd/hvyIZSDE2fBVDcJ5jjyGpNTwGg2fit5VhBXvcpeSNu3w11oqIa2Y8ZIV8Z+xW
EVAgudCwjHHL2XYeaaZ7bp8THpF10KPtTNytHJLJBpSg8Hj1AWipHeuH9vNfAJ52Y9adDQySzB2M
ed0Lg2VbPL8XVhocJsglq7KIvufG8BEoD7t2uwET2G89UbBIcSH1UKvRWfkaOt8AShehp6nJ0OCM
7bqPJZ5PmZH8xOkHX4kh6XrqhwsCRbUFezet8cqztm0iqY/li5i9n5G/MJUMnQgDnvVFpaRKgoU6
YKnvKXzvtjjqx9TKbRknD3pWXwWOShtEfFowD3cHx+LbnMmuHWYzfSitDiccMhX0RB8jTtXYoRfd
yduN/TLdbTdWe6psdQhs431RxaMn7W1FhqwzEhymI8BtMoCAsmJ3Bmh+LejPVjqxrgU2grWe5nMz
IZQVfAVUhG+Rbyeh58IXTFleuWoitkzmhKXud5pZNofcmPYGpWQQx5eJlFysLUK4jsF1mRCmHi4p
OJojvwkYSbnaWJb7g5UXsCeZZpSv0CF+em7/hdVU1HeSLJsdlZIRdspi0Ejf0rjd57AOOD38ayRo
HMp5RBYPDkNMOrn2HQNCCaiQXJvZOkb9Yi0ISoAfDcdSseAMsgmbCLX1QqLpHgBu7HVmjcVmJEF6
yhvIq+5EsxZhyF/HNZ8rIzdC8mH3liet5w5n7/0bEMM0CeAMS8XQugSrgllkZZQ2llnkHjoeWHP4
6F/ZxlXtakN/D2Ra7tPUgopZuzOmHTES51hw+aXlyWRvylpY7IHKEnL45j11x0KlgymidddU5SVP
fHiOAZM+jB137LCIDWj52bw3ncHGVJscVZtsa88katK8D17wLNoOHRRghAPYbKNmwbq0yb6Z5FII
cZeQQafqhwHOuip5K/bNPXFNNPtou96zn/jXLol7SOeWux2K2+gQ9KF3hNP3GbnlRRhiB8oVBIWB
twycCGi0ryyLjoHpAXl07jG0KmMmxIRK+/7eS0EyBGSpq7sO5lgQ8wQpIit4lTabIcmKU+EJtqvN
1fKAhek0ad2vPY2EwiokGCgW7KhGOSzMpTUaK2YOi9ezCKRtjyrpv3VJAq4FK5u8Z3w8djUl/nQZ
2BTxkHJy4WodGbkv5jt0AupVM4WIpvz90jFKNe/P8sjGx3KxwFUFHREpROad8ln0AqwfNILCY+Sz
xzRtb4WerI3DPPqJ9h4/XzctL6xm499wH1ARzEbQMpR4xgw5QgCmU4oiBEm8K9bFrsmSSE+xpoJX
y9Sq+Qqtk+pfJo+M05inw7MjQ866nUJGK+2MBNWyJdguDrpg67JOCrjScqs9q9jEJtl3PIj2ydbZ
DdcRROfIMI7smPw/7J3JcuTI2WVfpa3XDRkAx7joTYyIeY4guYExmUXM84yn7wNK1r9K0i9Z79us
LIrMyiJjdLh/995zcW9FpTUl8Q52Glg7M0zw/9bwJxjbqpekR13NAyTtOqY8ww4JK0odSNq+dftV
G1XiAKgRYVvRDmi6/kvBLpm5w3BRAa/MawzxM9VOErKv09RTTV1pFlgdgmoHQrOVFe0OLGUpYGBI
cESvvmmjJOewEbww3DD/Z8bbKli0s/cII9waXhxdODa+MsDpUlNNV2/kOc3C+c960ufDtwZ1zWzS
7ALYidGfDMO09IdqYbSUB7kJ626ik27IQPgts87da1EdE+Nr5GWXCO0TH8kQLv2A6k1dSgjrJy1o
06E1dhWj/ytjImFVeGMDyo9JSIQgaYCvAJE+yJXUYAy2mluTqVcl8qoPEXX1Igw5TRcJ2gLW7nJR
q1p9ZIIBJg+jDzY1XEA51pXKgIeHDawcQv1k52246/JU3cocCknDu8a1VPMcf3NV35RmraQSJ+Qx
6X51kbLC/WzMiS9UIIBp/diGOeyxWjOLgw1YaheqwKzoeNBupQzyXhp16TcHRA00I5di2kPoX9MP
eWmAaIhVFdAgEJpZgnwAWUHpDxDW+0P002FGFihc0Mr9XiQkczMu3ZcpDEkHFqw6srtUUMFC2o6m
cgN2B+OY093RGGk/JX+VfqUgTTR/yjQxuC8Hg9FPVG2a3Iv3kEEwZ/uyTBqQV1O2GqKTsfmyyq44
GdMNwrm9sMx+ouDFhLraUV+lDCUgmtce42ZQ/3+9qXSbVqXglFNPd/Kys8A24xBw1oFoeKSHKgVU
XzXIn4MUAMvAiDVYkXLoKQW4FTbRFdm0HVtkkBNsYDGW35dPE5AqM3NVuzYjPFRNfU880RxBpsSb
Cezi0GWgH8kPGYssEXf2lCb1sD7+DF1vniOiL5n2pH/B/3j0dV+erSL52w1J43rYpUaggl2v1D0v
u0n5KEICY+j2WE83ie6fXY5nc30Y7V3pJ2IfYnf1O3HidFB92o3lCLltF90QQi3t7HpptLW0yPSy
oIoRZ5ZRauJMSoqWssHnKUmefi3UJSdD+dgIxo+63im7sE6ofQ6UmszmUO8CIywXGeSUZRvi6dHL
+hZkincgYwpIX5uYNqG8cXXxtPAoX35uct36LMbMukU8D3HT9G9UyFAabXnF2Uy0wGkHwsjmMEqH
Bqv4EiptcYpA44xY0p+EdT6jfmgB5oIbHTU5RxdiwDdSKX5EZubkWveUMbsPe/C2eaAN80CL8Alb
kBqN2vyVhnm4BeMPq1QyD7RDwVtRzLvE7AA7H2E36id5ncw3xcBpKvyWzeVgA9rrzVcuQNW5QmrX
IGIKp28FGzTfbraeGuEQYiLD1U9RV36WeFuvjfqzTY55Ttrd2iuxFs+7ApOkMajiOEbtNVFV/6bx
J1qbqmdRU93s5vq1DPHIS9qpKXWoqlC6VzqD6Z3CMRyaPqMJH4B/GOZLLCROE9vnggNK4uFo0lL0
hKwjp+dK1VZr47NWB+yLM6dC9AoXGFNieMttByWBpcRrh1PbluSVvFhMY6RshTuABYD68S8tpga6
AN7ZqAZI/A7ukDrQNWvRGQEnrGguPxfrwpCLax96ihPrAUm1IW9vFJFg2lKQxTIwu2zUC7GvMoFR
dLpJyoCesGQolnTicZ3mbxMyqD6Zo5RbryoIYkRSxUNqyAWuqJ34I05Hb42rol5p0QeJV0fTSYO6
0ymGajJIcHzGhyqj1qgwL12zVg0VDQprvhOo5ChJtEuZ/nskkx13zafWu++ZRF9qGLeA2uts3WTM
cppaa5aqlmBq1w3AXJpP1EgDyaPC1QmywsDGORO1al2QQPKjldmLPInVbeQ16vbnq5+bMoK4JmvL
GkcdF5zCfwqT6rSMSRwUeD950LuY89llIe6SA9wx79URWrBC3vM+nmAMQpkPfadbtahwl5/vlCR7
V31WS8NCHiCjoJAEKBWcU3zFaHSCe082Xxz4e8Xq/bUqkcoI90MnFtgyVrLw3s1gkpq0Zs0eDgRx
G2OuUp7GrRzrZ8jKsK4qO1zUdNrzeiyKVQLcbx6y0Wty7Pn7BxTUmWxs+mN+Le7JvXy6N9OUz8le
xFvjbcjkq3uyTlKSJHNj5lfhZsi9+T6UzvrFPMBjO+pXLtR5srHrT/k0SGTRYIbBqigsRqnab8Jq
M+NkHuSNVD/9ah9nz2plJsd4p50LmrhzOA4LY3O9VtkqmK7YDwXvLefyNDsOkqFc2vpKW8i5tyXt
jhbl39hQz+JKDFehMc8q1OKW0CAN3ECPdyT7ypsSQ1DQVBX6tJkwGLZdlDaRHjoLN1OXgrlvMNcS
l+vmScRpY6CbG/f6rL4MdzgzKU9E9PNERKajneoteJX4uZj3j4bw+Fy+V+f8auQn/dv6kutt+Gnd
xks8zDXBae3MDmy25Dq8ck8KrKIJdwqZWllwXSXwG+0lZViMTBzWcYjRKZlBiWdVc8S4sfxP7a18
Qige3oybGuyr1VofDqm85oPTzY5pi9NyoYMBAOL5rn+DrLK+UH7VO44GeseSdsa/4qd6osfS2Mvn
aVCLyUqNZ0V78AtsTScjOJo5JbYgnrs5x69dhNd53oY+aDNleY1QdmkhhkzC9pK8LxrRbFj4qnHV
dXnxblu8SWJmL2tfcufvSSDdYvwLpJH5VAv7yD/gZNOdeqIA4eo9Qn51MpeOQSitafM1cmeTUXEe
XOLTiG+SHfks+5AfCvfSNdp1XBTzQHEfNRu2K07ji6/mB0JjeRmvYH6FUA3WdmfiDk3uIRf5Zq7W
SuN0WfqyPWkPIpJUeTJV81oBKGSm/+bFYAsxzOVTvFPEB4+KIrFyF8BU+KxfPUKqkz8zfelfO5qO
wRQQgsl5eDlsAZbv+pnzcVBPtY+NnNOD9latPPGVgTt4KaQyMT7uxbV8We/eh3i1CEL6C64LcifV
JenoRHtvE/Py7Qg0S07wkK7ZI3sUB5DILUJfHqxq0Eb96g9U8SWMpCUtvYDdCzTNJZ/+BR5BXzyK
B6XRs3BldI7cbVJrphgf7S/X8bMjeuhnsHedSJ5ixF/ToslrxVbZ8nY9fqX0U/uCJm7dpifAvZvX
9gXNGIEa5Eivb+462/omZlRNbLs6pCdlguu49M9fYZHNwCa2wlyaKQmGVaFd9YOxV8/lK3qMr+gj
v1UXIFmmdpoefPdojONw0JAN+2zDKQRIzONLYC+YNZ6VbsrBo7URja4JcNDrxi6tOM/qofwZhRFK
HBeWvO0WwyvGtUMIPripVCGHl+TkKQy3L165lTma1xezu/Yf2NnsZ3mFJMh2OtyRKF0397Q3Z9rK
ZdvmrcuefoVjQNQo0lzSFBnO6gOnmVsiQzBxwkvIBc8y947s+MjIJ39pYVM5u8IZfnkxQyU8DRPT
uZJW5aN9VDdtX52Lu8XnM39aN3aR+puvvFdvYHUMt9t55UZqs2WYWAtS6efEKLSdmYhjnofxRpK3
VgHSLVHtYFXlPOcxAMM57rsy31WbBD9IYEkolAz6jxFLUTHz7u6tFPrqBdvesNYGowR3JdLvPCSc
9DQvGUnoXNyLIRPnLkrYFpSL8uLudIo0Cu5oxvrl3alsnE2TLcP8pYM2UA7tkYDlM7nn/IhRh8i3
pPBjo0rtcuLx0u7lVt1G4EgMWne9pLRilmz69JvDzVYbh2BdhLa+7iT7PlZlswtAqUzt8/4bG7td
1MTSF1ycb5VmoXuuWjsvNlr8SZq5HQfP3udNT+e9h4Wq74x6Juuaf1Y6YnKWaqC5kpy7FRhfNnXs
NauQPqy3wRxXKWVwCznNjFPO1i6woJhFuvtO+af85hZ32yvAalvjSoW0Mt+6YcesN0yMtbXqtfHg
DWS+OlXa5tf0Wj9Bmsxkr0kWQHwb2ZwZX7RZQ5mfCjO7t+pNzYxglZb6SY7kp9vEYhHxkdLbIvtF
FmZnkXf8wpH5ym2uMHmCYuQCoUFOD8JNGGs3Jrg+YZy+2YSjMd78KEfiLoqbyee7MqZDh+Kq3e6v
Xxo5OjQZ8ScVipfYwu+9dOWnaO1yBpNB9MsfD/go3zk0J6w2TDMdTRlPRacdFOzrInGUdaYILJ3N
cG8FZdSqraKf/XzJdOkEBAui2tTHPrW47Mvp5ucr20pugdCztR8g0ZUN+N1tNcTe1EpTzumDAPk2
94vgSDaldyWC/+PdIF5oR4srgWV2krKXLBRXcXANqPNaicx1a6gE++rePTJSw7LbUnMKO5g8Vx2R
HVKHmx/G7OeDsQPWPLdGgzRRg+gtBj1f+0mIPK/AZ09UxeeKJw2btreTI3AAdw7S9Yhbul50yaex
0apR3ZLkzsMHPdpcYqCBO1ap0XmYaduEYSqmkrzz5FuP3yksqw8qbhKOhbvanmRTN331bUabp8nJ
DqAMQy81PVTkKIikedkhzeNrD1J3Yyr6wA/SxxVjZ3oX2voWVwMUwCiOF9ppbNOAJHcWOK8g6f/Q
lH2RsYMkp/khCHAt4pk1DN+VR2y2WqEXEOsXbyqD9GMfiHITSPZ3LOlgj92CZ640W8f1Umaq3eBo
VhUeDKp91pluUMdjyPB9iQbO9ID+Prst3P1o0I7souJnHBgJNLhUszBPwg0stH4hcqbAXJy8h/U+
/oo+ukd1qc+sItVSl198bmslPRfQY8PUAOXSYp7K4BuWaXzOsiI/e0V/AA/n7swHg+IDecO7KZHe
d8Fy0+pMqvgHEejA2sOaokBS7yjbnbdJ+6W3Jd6BkPx4FyJuggg1AzEuPKH8rjyGLXQEUG4VmWTv
YNdBDeiZmOucKQb/ZSidTEnJWVe0XyUH1llDyBHcIKTEwkRbjgH+1VvuhLm0+qInMICqoplPTksf
apzP0aTXdlzXZDu9jcsHBgY6zqv4ZmWGk3rkAGSYgADnxZdq505skr7sfKwdOmF43aI7AV92zcFi
YCI+tyURb7KW5qIipjtD/hC2QVMp1pFDOnlOwFPsTZNPtVVNXNcsrkHfnkqp+LBraU0s3XbgtzWJ
um0ZWSFNOx1craE0VNjHkHcarNFNg/myJRzeKt9aQdwRBLJjKfYHMT04UhKBBhviKZHhhS/XFamy
gkF6GzHV1lifDO8aGF51atwPFPNyJkVUiFkZxh89USB6Bf2bUsuvuJChS7e1u8R5XgRnU2JAZ/tc
5oyE7K4wqLJJQiJiRv+mhhTUG/kljrbCwm8FfBYxH4Bwqdln+DPEFkW1yqvokx2nlNO2gdWlBSpM
i4r49hUBFlo0wWetkO+tv+S4tO+FR9pb97t1L5UtqTGZUyAjuaVp5QvNdX3Eu+hLGBzbSjQQKr3g
bQaDt+oEEdOeQqogkjDYpVQIqUoQkhVDIdSY/lSmKXGAYwSkLVorNRhDQeisvabYYUat5qEEUKLo
ZbCG8MHosfHf+ds0qZomOhhRCcMmyBegZayysHo2tf+7JLzPyXxUtswqFHpsmAuapZpwmuEX4qny
dmzdfBp8PprGu8Uy9iYCS5S9SDmjhphNUVvoHHk7uDd1kWKFDy3HTcMPz26/+BD3c86DmHnT9lfe
05ypJxBnA8mg/KFgQ9g19NOcBUDCZPBO0uCqs7i1TawaYDGL3kuWdhLuRGV+WMHogUrK39PC5kpJ
FIGqDYbJ7MDyrlEhUBCQCFiJndard26Qpk97/CVFJmbodKB4R41xT8XM7jwjYx0JZolUPiuLVAj+
H2iIjNpYHI35OKinEDvj3M84ZJKJPSajujZjjB0JE92DZ5eOZMU1NsVeWfdq+zb2XFcrIWEca2Hu
lxWzlNDHkyIFmJqL7JqWwQEwn71wsdt5cNBo4WAGbOfUz+WfoFU63CjKy0sjsRxCtcbRqcyKMNYP
hEFmrcGoECmaXXEsP4gfsaXtudj1GnmcZOplIGWUk329jJmt76MY3iqGEco9xO9Wu6MJYNHh5UJk
AstCWUx8r3QVdqhvlE7cFDyLcMmXthd1O9LoHV2i3XtTuLrTW0J1iLrjvaVWbReJYS8zBjz83CQ+
WTp/6DYjgtLOVOpx5wL7WaJKokaEGeVosv3mZwypXWCE5ig0MCuA5chgKYsEuDL2kHrdo7ZxL6Rx
M5rGXscoeLGUML7nPQXj/I/r0QUWMPaRsU1j/y76fEF+Td+gymIYCkd5U2Q+uFY+x3X7SP0kvw3V
W55bzYxLSruWenLMcqOFz5zBrd8oHHmpP1pqeMnWVRriIRpJwPgh7vHcs0HnKfZSEmD0Sd8tI7W7
51QRzwJaUWgSl+ZAcuhqMJ/QpKxpqLk0MostPI8QBoHKD3Nz4FS1h0d8ocNTmpmd8YQQyYsqZQNS
E/NwgonmTwi1avYsnCnB5/KaSeFOxcyeuVQKJwL3Fju4b5yplxRWAcjRvYfLMAmJk2Z0ZuHMAesi
lfQsY77HoBBNE7gV5D0ejC4RzQO8UbreRDUU286vwcApP1Z4mxlWjI8O/v1MSJGy7Qw20PXEq5YD
p04kezGq2ZcUw5iERbv30uGjLgDYCqzTFM0BkDRtLVh0QdjM8f8F66a6FG2g78OuOtRWDaDGmqux
/T2mEgddBto2kTviQLS+y1RWzjvZ4jIosmu06JGKZIofMWBiwq81djeYCjDsv9xOr3A4dhgM2KlT
6QfDDpbwTpgt2VCcpXIgvZNCx1gbysYqsjOTs3+/I9jRUfNWbqPIxAZ0NvDU+pDP08xDNPLTzyhv
hleq+oPj9r7HckexVtiCNcnV/o9qAE3mZvUlfRdj1u9NA2SF3WEFaF3e6nKc8FavqGrPf7OSASCQ
muKhwhf0zFxbJ7anbBLbOtdJOdyRHKFK0fRE/k7JP32mcW2pte99I/2g61aGRm+9r/rammsx0NCw
bI5ww7t5HoMN4vqLnm4SA+6QK+BlJ44VTWbePKDllBAGy5q4R7GybkIrOaud9OBYYkDGlL4k36qW
QC0XSYfqkRXUyBGf86aavhI3LssQ8C1wy4a5oC55xJqZ+vcafPSSdBQ21UmQCyZj+kBrnINpEev6
KGtbD0LJ3938/FkcWTiTf/6LovfYlbmOcvHCwdzhZa4mUzMuw4GmN4zO2OrEq8b73OKBjiYzdDbZ
ovXJIJ3W60Zqyn09uaa9JqK8uVM4vWShsTN+3NWB2m07nQ/Y9F3tJ39kMUhXauv0bR/WuAvVDwmD
wBZfNXX3DUZuqu9IDrercrJ425PZe5hs34VpE2yZbjT84MFkDPdwiHuTVTzHM97pmMexH7Df546y
8kR86OW4viYos7xi1cn0zC+6rawPSWELPFnTwfi3m1j1OA9gyiGHZ9Yvxvt+N+jYBko46K4uszwz
o6+LIr3hKD+DHtpPRZWfXgJfQ6Fn9j50+PLV2hRHBKGPyGfxF16qPCIwBos2cZl+Tbb7YTLgixwr
vjWZ8qPJng/ycSVPhn3JFJ/qZOEXsXcwCwzThu/S28VivyrtRDuZScMv8Uz9EqmXzOBtiBomOymV
AO/ggnmfJYysyBBwaH0COJSv2ZQvkHJmmMlP6IDkb77zCSKANIk2HW3QpDS4+fnqv75VW0VxWpGj
vPTJlQgPvKOzlearwlKtgzHFITAyQFjo6LTvs1JszBSgrEV0gvhuMffehZgO0FO2wirFWRrFUSF0
0RG+yOVg4YMEoxwbH5Dmp+NmoFgkcwmKdmUYb/uB2CplJyNnKUNfvoJBKje+T2EKdtI9+xbYuamk
L0ARMrUhIWJMUZF+Co30DK4nTfyL0gtgH4+wUDnnEjIdxPDKp+AJJ7alQRLFJZFCuKJeEtVCdyWt
YjcCw4XSvVIrNJ/7xL9aBeN4D+AO+HWPi0Bva7Ow4yMMUApiGnFgKopCG2XKDpZ0DGDhYmY8hWjS
KU7jT8GaiITNMEVttCl0gzs93Ur1wpviOIJcjlBisHwF/F2AlmyGIwuuGDkeYwr0MHLB1AxmHpZQ
//Jw+lCz517lKQgk28IBSAoCPh+9TdBDbKxdegKbhAYe+auaAkVtnl4RUd9K1acHhhkkeCT8D1jf
MQ3bivpbIZskleYvQ5P7BRj6cINNhMKmhCS4G/GJBjYzJZymqFNM5smcwk/jFIOSp0CUTjKKLU11
TqewFPkYAD4W4RTx5U5xKnMKVoVTxCrIHHmKXOlT+KoiheVOcSxvCmblU0TLmLJb8RTbGqcA18+3
+hTqGqd4VzoFvdQp8gU3xcpOLLPiMHRatO6BB+3SXnp4WcJuZ0qPeXWhnxOr6k9l8wkrMeX0pJQO
5dvRPBXxsLKmEFpKGs2bYmlc4etFiZc/myJr1hReM6cYWzEF2mySbe0UcaunsFs6xd6SKQBHzm58
6tmqmaJx4ickN8XlONTdDfJz+RSkC6dInZkTrhvZps39Rt+axkDzWD3W70na9XPKpfkRjHOOhWBW
3UBM4pnucG7SWR8ajbynWxs1Sl23rvyhTrm/0KyntGuKR6Yh8tzLGkVSNj4vSnuxl1QVMSB68U7p
6K7YbzsxNYvnuGVgiQ35Ww1AcNj2BIKgeuJuebmyShsrWEJsu/c5zLsxWlQ+JfChX+2x71A2Y6Dh
JBKMipZ9jkhQdawIa6MJocMP6qnddU4y4eCqabrTJaqFG8+gQcpbRu2wy4CqiDQU69SvtiN3S8vu
A0dMxR7uxaiLZZWKrQZDfxsF8iqqoIrCrlBI04XHrOyevAVYXYx8pXtJtx7GoWC/DjWztdW5VqkD
yyM4JLzun6kH+WwYJAoq8gLXc/AWaifVjgHXxQzd+oE2sVD2qoVulhs69uD+0kNVw70+eJOhoPcn
RgR0RoXRp6lXIE/roxxDTnOxGjGkgafa53Me5ill6/4wAe/CZ9rHjml60obmpR9cKYep1L7WVSU4
4tTUSHhuv1YoTZ1XZib2XineAtqppToKznVvbSvAgU+gRjXXnjRzXL+fy5XA1V+v6Hh4RT3gSw2P
0bxVJ4lYBTejN/WqR+T8YpPKBZGtyEPvaD1rJU+cRquw1lqF/yky/HVYeuHG7i1lXXhU9mnlGKwx
XEr5SAU3ecvtSFZ9Qb4I1YwtJNDghEVtl3AkmsHjO4eleY8Fw3pYxmr3h09Wk/pAlTbp3PsVvGkV
9fRFZda7nxvWm6Kh1eSH2FNqdGWgCa6YQ/k3MLTjItdzLidEH+6Db0FG6XMn0RoZzclNbzpJB7Dd
nOhHtd7jrSn/auQmQU2O7W+p6//BnAJEaVpX+JHl/+D5Nf7s+RV9k8pZVveb4JmEL69DIiRsBeSc
Ez8VsYCpkvBdVehFarXFUO1VDA04WX4bvGMw7dgcKoC9L//ONP0v7pUp/sW9osTJNjTVME1+5p/v
VYFvneVLQjPpj/I6ny7aiETPaot3gqg/FZHpHwPKlSwy7PPZoiiv8qW3PrNk08C7uKpH7SBO9q0t
Lm+Fh/tOjzZgLetpAHNxL0apXiFdNFv3kJrqOXmKt+Y5POt7fTYpIai82S8dqBgNHWTiVkmDu23V
ocHm7GpMyepWAQS7ms71WW2gZvqHMltdLkSYbeocZ7m24Mq++/dPiWJhNP+7APXkzlZwjysa1An8
3nz75+cEr4FaW7bebMaTeum7XRrMyuzEP1O8Y1jliH4u294MkQktCABEQqyCgxg4eWWh6NaVhASt
6+z08B8Os0MFaxbR8FIgHzbIiBbPz8KahEUOdTryrrnRA2qaTl7Bx+NQcY7BhBMpy/GsHgB+cife
aNvqdKawjM63bfioORF9y/lRIbz3maZwzhYFpBRt/2GRKZqN5tq2DjsZcWYfPIPPsTiIt4zOFZDW
QOkdWGAQthKq4reRvJackg4066BqTF9nxaAukufUr0jNk3uRWnt1MLQM6M/Fc5eYlcQteoqvCvvV
9/Tr5VN9r64guenaPQ2PFWLZkyHIXrtE4WZ6wSte8PLulXPj2VxKNORGZK1T+zm7sFw2D7g8APfF
ITJ25IytmYIkbNJDXYfvGfolgSy0TOBkG6ic6JtYqdA6+eSDjj/YKKCXCi3URxON2PfZaKQyWun4
SD9KtFP8TPPo5F9SdE+HldyJDz5Kq3tkJ8PzLN3V679/+6iG8i/ePiZKggYEgOzBP36k2EdHEp1X
9QZy7zIbN8Yw7KzmYX3E4UdqmG8LVtw3npbP4Vldu2N9Y+78oChhhdN/zXnBR1tjAsUDvNjaJlgO
zSnYKs6GXweYZRZdhJOi0N1td6F2B9JFyxj9rgCd1ypHodLViAli7jkhMqj6HEBNir2PoIDp9Z6/
g7AePoR1bS4KWqGP7/PCczdLT/zcSU28GSiLSbQbXwVaY82KHLFIzGtV/TRrFds9MXMWk1XYKhJ9
KP6iiaJsE8KbnEHeYZRCz02XbcQkclJ0fWwf6kt6N7RTQuL5kt3Cj+EVPoqXwntbORXRTVtL5gB1
3cL1v6xtQJoVhwbaCqV5coLthexaI79qXBdvHaF7IoIR4NNl8zKu9l3ayZfoGdbb7tv88n/Hv618
52ITT25sOTmK/g4n2XdrHGzrcwFTqtk2v2TjI0Fk6TZ65wSrDuE4f3jiYbMLnwRleEnEdvutfjaW
4XSiWP6GlrQSM1HTvOEuQnWVH9JH+nCv/kNyHYUlqDfX3dZie+SoMdxCioSIFLya6DQ9ePO9eKlX
Hq6CoLcNXrSlZ8lved0m7yUwN0ubYyblPaG/pQZzTMvJN5ZFfBwfD4OdWXzvILS/dcIB4fiq1E//
UOwSRPqGVfljegKGGHf6Rbq5EEc0V80WgdlgoUQ6YAOIva0RbUjnifYOuMsk4dFHRw/lSUsDHPA5
6S8Cg95CBwI8r2XtTBdKg0lvTJd2yiCPEc237ZnVVsqq0EkS+ptaTAH+wLTZtVPT6f3m899/iCYq
xz8swSRjZJMMj6wgber/wLBg5uebcdbwRHhUy9oFImOrPpE0Tq7s4Rj68D6rEoqE0HgXDt9+ATMM
i08wJguTiZb+Vt7re9ji48XkzIupHCKn7GpjrbqyPT8xvkdYJzG6Ag9NKqSLC05rJecD0Ggx2PAV
0zR4CFERXpMSkwS17NW9zOhaCiAdu278VyjLf7s7ENPVP4tBVaVTeGm65oiJ26EolmIRQ5L/YXdQ
upTeI1gA5hHfWKp0Y3YodAmrHUqa2W8q+P14l1WfOaMRbfqVVPRb6aZwNbXfsmt5Ho4G6rVRfNUT
htfiNMvK27HyFlcFi4S+ry4S+ncmIxExUvb/w0VT/Zf3X5FtXi9hCk1TeXxfn9eAfS8Elf+Fp15N
YyupN15tzqSbeLNTUrXiu2WODpkscgoU/5lkG6vkmT0Nv5xVz5BDHAgggf17NOfWlg17mQFdJSXY
UcdU9ARQ/v376l/dTS7rdAvopmloQifj9fd3EySPkmdFkG504suOj1HLONDVgakjjBxYDfp2kfoP
4Wpip9kMdXem7k1gqddBJ2Ky8+ToktnhU5NJRv/I1JxZtaVcYmeBlEBE1qgBGmBhR40Kde347+8+
JJh/epfotiaIoOpClXkz/vnue1GghfqoxxuVsdm8agtvEe4J7FIaxyrCDgmhurcOUpJaB2JJ8LXQ
FH6++/lzVUibAJciZE/ju2nKGJMv3WQ6BXGjyR4QIKt+zX27OlKBtMM6WhBXVYGLTP52vVXN3c9X
uRmaO02WnCYPug0GJH3vVqMOvZqvkKwUile8mvN+u3ObaGBracQrwDnzblKUe6TlatKYs505Kc6L
APG5Y2qSTWq0POnSMeclVGqz1HbkMUuHxBPeKaTsyhGTrq1v2uQT5G29kNl+5jkpN8hSjK3ZSHFe
svAmB3gmbHbUQOLYVcUlV5Eo87sV7uF0UDtqkdHZfQT3eFLek0mDVyc1Hr/21IeJQt9MWn01qfbW
pN/LCPmsPVBjJ23/Iiadn+5aRP92Uv8JyWAFsCdPwLD+96+6+k+LIZwhFkLbYC3UTX3KLP79m9aT
qMrC5htsRPxepLRFy+vKYopvVco3e7209heZ3X4MQ1QcO2lPOvAPLGkqAObWJA6hXdSYAjc9V0EQ
yu1NSbV8EdLUfAwnUqjelQPuDr85eahvo0X8PGT07Ko+LQ5EWv7Dg/mntzB7azbPlC9PaUta6f/8
YGAqVoXnNXQiHkwL/d13+wW7YGkk9AYt80BQflGEarExmkre5gYSuIihwobCz/a+oOiqWdbpqyWV
vOyP5QWc+sfwy3z/vzu5/x+9/Q/RW0XoFsv7f5+9dT5LDhVc0v8rrvu3/+ev8VvT/ItumwoFE5as
G4zu+GndH1X9v/+nqf1FMwRGDE5Bhq38/Je/xW+F/BeLiwSmIFk10QdlTqpVhpbMUdr8iyF4/zMQ
5AojTP3/JX2r0BL6p1WUwC1hXqHYOtcp2bLZZPz5LRgpbA2jyIfqL6sP9MKl2TWObNXdPQskTKdU
K627cixxS2xrAPgzatuSVSJHvzIt6o6mz7SEOiZXxwtV4zxU92MA9Z/Gz3loVR8NzQZ7QyXnqIb1
foh67NqZAaj0zbUbsm70hcxLQCsO58O7PITJskXrmwd2Vp+VoWuOVRKxeEYHGCn6uiyVdNGrFDAP
sTqdFVvS9VbGoKhjH1SIdo50aIKp0HKGSNBEu5ignTGWw7oaqSaubArROhiCPDZxrGCa2D1CsI6l
pWpqTtm+oWOI5Fhm9AN+DYm9fYq5n5yUTucYHMFP2WyWhZaNB1i716am2StHq5m3GW43/AjoNcab
xE9/1SXTsATnfWcq6Yl+2P/D3nnsSJKk2/lVBtxbw4W5WnBxQ6sUkTpz48isrDLX2lw9PT+vafJO
NwkO7pbgAFOYRtdURUR6uP/2n3O+A4VkKem2lrpuMGMvLUSksaY4BiZwZRGAoN7bZ2k5LIXfdU31
t/Y0MVbKwKn0u4e6HNf1XbiUhXsj+zSX/C+itO4+ewAQrE4oWPC68pSWFI7PNI/TBuUBz9a/5FJK
btBO3tb0PxpLYXlV3Dgx2FBNkzl8cpdUFeXmkjv/MkstpedGX/mrId0OtKFDHj4VAaLM5BbIqiju
QeU1K8og3ky61EnUgheBONBMmJkbF1MC20wX1xafe/rqqiDYIgW4eCsTyP/S3kmN53Sgwd2hyT2r
OVE0xO9GOt6BsxwEYbJVFdyZTqVOstE/w6Sn19SFPkvIeJUAiuBhNIwUVYkfOW3yklb5caJeHvrP
Dq10YttlPsXJPW/8q7HN17JJsVUu8zFpISovqTheyuvbmN0g4TG1discrrLYDz6at0vnvTUXVIwk
4po22tlbGt0wSdauPx8iD6BqzMLSIzmkApdVYOM/0QT37jow14sIv7BMvtvQSu4S3XzLX01zU0TV
hJ5A30fuGRBezHOlEPfsjlNKaCkbHr1GZglOpt/dJV79iaX/GscBYfQEUajgdGEi8c9kiwwf1GNA
u8AK4vUvOrnwK17A0pFzJDleV8mmFT1e/bQ4wc/BLxDXt8Lmuda6er9oM5HN4oZ253uoQtesalAH
F85ynUVXqfAmhfLHgK62k3AzVjJ2tpVvnRozoSw8oUA97MCzBEmyCXvjaVQ9J4b5mfa1e1PNDQ/P
4s6nJo4Itc+ww9epzz6weqWnCCfYyjD4wrWQpBOb3lYp3GvAyaV3fOrB45uMulJ4MLhMuZdgA6Du
3aWKdeUZq1GTuKEymV1uWv2Sg26fZR79pGu+fXZ9RCFg+veC1P0eoMBSUqYHWpXhiBUdLe/kOgsM
vvrJdkSzDWdCHzElUZCHfHPbIC+sWHc+quzZN43qZqAOcd/rT8hB5X041DDXTAoo6Wgnhw4AOguv
U9hnxzma3HNUUN/k0Pdax7V14yon2+shCnZ45J8lVz31fvqhpdTr0nR6aV8tu11L0UqIK+yg+iUY
WOqDBi18sD2LXfeCbkdWK7YSY9ipZsUeV3H3lC5CSDi8h1kSvtapugLfJTmVvebO3O1iED+ULxvu
KZiME0W9yWvVd8cwpYeK4cO4AYYS3oyO9ZOYW8/XYhdLobd+5T1Jg4RFGN1bVlWfUDMl34/MQD01
qIAvx2rfA4NgyZCzEpX6ts/B6JMRTC/+XLlra4IEPfhNtzd8k9U99OodltR872ifELGiEtINwqUe
xl+PRd6ffe5iq4aH391oGuemmR4D/LvntrgHqOjthq6Jzrqh9z5zRp/HRrj1RWTT6sOkaabw0kIm
8QHDoVPDexgorlSKbUWcY0ZUPD/SCGKBnj1+pBEd4uRt9Eq61SIbfVkye4p19OZSTU+rDUyXqLAe
61s91ADdDUFk35Fvg04fOIHCvmbeZo9JHhUTDmD2H7ZBpK4aQPUTBV5RxSBXLqyeeIKOY0SeXmVN
/dXxLFi3iQdEf36k14u/WLPE9DB66NDjI0q5/4e38LrZafTh15JXXUsF/Wf0/F+J+9F2TbKxMsq7
88nYlTbCbzEhfvkLiYzKuS2PwhnpVL5YTlbv9WRzc6xQp7xGrfVQ/QKeBNyJwFN1xFaarYM4fyeo
/ljEiEicmdYWieotFDwfL4O+cmtqt2Da+HydX3jLQDga6m2czMcu7ppjMzrPitMJ/7Z65IlXwpBl
b3ZLlvI9Jsw5GsgZwGZ3RQuJYAqWxc28VQnN9OCF116OZlUCoQYO5dPg5wjzs6rwqIYOeFuTxcpM
52+Baikg/ff7korCVT1M836q68fWPA9RfvH6NxnLW1h8q7bH16FqKyVngMFbd94viQy4dlp8AknD
YtYucVKkikulmB8IPXMGV/iEuYNNvOnlbNDUm1mMI89Efh4iG4M9pPJ5rwnVJv2Lkfk/cqe45o6W
aw6Y6SajwBH2F3hfZniwfUhfThYstXf2TlVWuMms5rUTO9MdP+uh7fBU0XNqtovAS1i3ViLece+k
2k0Ub9zRLE6AXrZLu2bd6CjZWzUa+EwQDAsVHqPeSME52mkFm7sJV5mZfzlICAUVSLEHFyIurrVN
JSZopH0c/UQ8L/nIplOc8OTvBiL/KD53Yqg7VlgYVvo2pAhm7C7iN7eOVW9sFoBH8gnd0/bPYSlu
I5KiG5Y0WHIltQn9ACKI/ttbWI7IV841MZHfun4AfNWzF7IW7ybmpzXEwfeEUKIfj1fMws4lC+cN
7VNuR1S3i2k9AdR9lVX1FSal3ohscDYmXPnCj65T4BBSCLHGNcTsZSl+MiyCW6CJM5lHDqIAMRjQ
sL8X9p3Vjvd2W0U7r6TPqczaY+T8lH6yUDghVwIxznZFwmJK++mRqXpewyh7Y/5MUNbUTZTSZGYK
I1pipLSCxB10FVAIfS44y5ZEJ4QHxLT3HqPx0VNdsQrA3WOBFZjxe5iuWfMtRlrKRrglrf+G+iW4
ykK8sGn4KwnmHizr1gmin80wz3j9nSOOmrtQpt6Ll3wKPabbCOlxQqSeqCff2lM3veMR25CFuLgh
acnKSMYDiWJacitxTHr+vZ9mhzGFlWnZ0PbCtnikMZla54HhaJkaRjvV+ELplk3CeBOzSap0sImt
/CRr+gvswX+WFXWBCQGljB8VFX3ZQzL5z1l2NdzRXHto0lSk8UvGcL3qB3VoFODtgS9srouYmpRp
IwrgYBN+E/stirNtn/2M6O05l9Bq6Tf025sax3qNM3lNJhNPJRa6aNLTuaWXqXDINNiJig8F1bX+
1KuNnIiG96VR3lh0wqWNemFEjo6qyA4drlTHKl9KMT3NDiKtEzm/yPFMmH9i6rKmBJAjmgydWJtB
k7fVLEcxRS3U8zmrnuRKuw5h9vYSVqP/FE3TgUQHJZKoS3sqD97jIWvOvuL5n0H0wxxAmVfnukR7
a7J4nZFuvERk+8CWwaWQejwAs87PMhwwoRFOOFKZuviLw1PUWtU1hn3RfDehKM9jT3z2d4aWxA3u
Q/BvcZQdJ6XMU+tVb7kNU3XAYHJG6422Wg4G7TPmu5FF8Tux/GtYj1TNz5IwZCgAp+C+5GuazFeP
w80qEhHFSlyvKWUu+9pM762Ck0iZ2QbfoAi274wMljoAyWpu5+vKDljpQXZYeWW+SfKxux383Nql
Ft9rXGHp3spL5F4vSi+AKKm87RAYexziD+1GvtaZ95blM8aASCdPWgACHaNTryrSU3NeMxwBDKXx
XN8qs7pVIPX0aCXACyyGG2F8UWs50OzgExXtDHFTkhDljuAfRk04ec5tB6pF3Jxnq44hw/fjCz1Y
T/gKyTFouOyZEYPVxFM7JNYGF17EswBfKA9cVonwQ6H8Ko9qU/GBW/e+cELrHpls3kVScI+mWEb2
bb6ZDdPYNCZQJdpiEq5i5zvDaHp0Le4t1BjdwFikdr5sOBM6s9qWeXsf+W69Ly16tqJIeWs68Lq1
JFzzMdjpgyWOjJrpHbolz8pKEIqfVXU2eZKtXH7IB4rZo72U3damLRjfACNp6vy+/KpDmcbz4bdx
eDtXOKer1ql/tGrmdwC04yQCkoNL7Khbu3mgwbteWXa0Lh05PMnRtPbpaDLcGDiYKfIOtuT8A8KN
4cfYAmtJzdK/iXPD3xC+e816I7g16wCiVkHJd8O6W7l3Tbtazph3hVCnrJqDS1BHNtz7JTXMasub
AvuBgLv9EA9QeeLymw1muGk8v7hYCb5Q5Uf8cB0+g8zuLgoEAF28LzBKASSlsXN0+iR/7R2wXVVw
NiDVngM66NZW06nDmFF6xe28WDudn+28dnav9Kpw9Hf3WU+UmigezQ7TPV47KIjjLPdj4k3Mzj4C
g6mwg5SfRqWh/WJM7YzexvmXF+tY0brac23si9q0jypFhNWpeOQ2ZXyCUThJm3MSqzeELGvsSZjJ
5OC04UeTcoNjI9fdWrLsyXzOu2Bkj5G3rvFee+KNadb7biFTipSO7yAb3X01VNbOxUpDFNIwgb9y
oq7qudlqRYfc79D3GFbxPpNL8rsw6vOwZPz6uLI+As55GM69r6BENfa6GTGtjAocg0JcS7ysEq4i
LSXuU+7O40PtPxcmHrhgvC1pH74t4yHF2yTYaQ5Xv1D5BzmF7Uin1AKJDV6tbLiqSFY/nak4BXxO
b5Grtk4sL/SRZ6AbPQaMoCR+FMRlddNXHYVhIElXpZrgteqA+cYMywPPCQOnXIQQUV/TXopjNeoX
DDs+JfSlx+PCYOlLGytfoOYlqoAik281csc48ch2caRT7hUGKn9gs3MujBYKZzX7G8qasWwMtmLi
neJ7vlEYWnq735s8ffZGTjFBx13oyZNespa9b7wlTfUzr9zphxUZB2p8ze8m4QiL8em2DNmU2IHV
b6nVqFYJPVUvSrD4JT9tbkdsLMtjoTqEvCQErPjSGYqoG7YpS7l6E1NVyweG+wpDj8m+q7QPdpW/
4jfF1tuF6qEQ9UM5Xp3Zjn7ZetzUP7M+lVhsinEHXTXj2VyyzEi79q4T2W4GhHjR0oTxg6RyV/mo
/4JN+52Hb3tFEyEL/2B6t5zoVs1Fsg/HBF2+dZY0m7q4im6XfigPIm/Us647Da07fe+LwtzTWKT3
yRBhG7f6gpQIehIFZvVdFhIlgOT7q1Z7pr7hxYYfsBKOKzjhB4cJBMOWNJR5YJIf9lZZ8Ymo/QRH
Jve6FAawTeFNkiyT+SNrg+hhZii03I4B2CzjbZMKe89N2GC1EXLTzuKLAZppH6I77Jo6R5fOaRQB
KI4iVw7u0Z4qKswtdum48ExmgWI8loG6BTt5pFevu2RYj7ZBy/3QH9ks+HLe4LUhRBwjh7U0Kt3b
Xn6u4HoQvqKZ1coOC+v7LvRr5mjE/g6o08aC5b+p6szcuW2UrhNX2Hdpf+Dzcu6bqEkuhu3et5Oo
7gfWbOthxpapB4uVfondm/EtXuHYwmCRFMTucJp2ZJgO/gws1IHYvfOnEfgryZuVNdniGd4XYV1j
2NaG3W0rpykZ9iYgoXkQHTom+5ViiXkWCQg7ClO1EvS0h2Z5RpYMNgK+7OhP9rpEfdvrTLabmh0C
dnTTv0UPRUbxO3tH37vD1sdYksdpcya+Q7FxWwc8YJJjMTX+pSDFD6Em40G/ZMwxrobsMfe5jrtn
QWFhrca3GeDtC5kMdjm5do6NbIPNVLrjoZZij1Q9b/1EsA1sXaoDwnTr02vM/LGm2EAdLUeW21Lf
Rpb1GqW2CQrxzOG5uw2wWLM/iorTjFz70NbvJemiNQSbYlsZUuAe5pdm+WUunRyFFr+o/W4OTkqz
t6YeNCoHnkJcCE5fPkYAALVib0K56Y0ZkKctLBaKtqJ53J8dFk2Le7bvooUDly6KfmvsLLJKO0Cs
R+0HBeuTJDmFDB601LjdoRmpp8vzjIRADkzI6IOTnRjfSKtUOGnjNR+WRm0dVxwt/ccMsOQ4j+ad
tvOtYal57Y90iqxcTJSH0O3uZdYNl6Sw1zNfnmPdyh8+VuP7CkDbuljCQ1NLu6s2vfLW7iEXPqaS
aIGwkBqxA+MVC1419uayskiUd9AFGwyE5Jits5wc4E8CU3HMf8iIUpppeW1ykVOXbtUu8Tvju6M0
Mq+q7jwZ3JjAxawA3EyrIrWsm8B2v8KlGixkGwRc1j5msreOttt756QW/C7GdaRC5TIctx9WV/eU
MCzNAd3wpYQJMa4YSc4AWXNQPVdezZFrMHz/aC1XTZDUxgtbNNy8JuVmKtq5Cx2EFsWVKobmYlPR
9hpUfDIztpe2DimN7b190Ub+hsqmnZ01OA2qvlxLYzK2ds4OO1DGh6mqL1zExxn3xAMoUsCcXsbE
7p2A04+7OuOOVbYAIeKg+5pbwpfCLfQlmGDLD13ZXXL/sRpNut+xj5lueAdRuj/JgINY1Bf1LpU1
Jl6nZjypy+nSR5yRm64laySn9MR9n/hLZsKAp2Z3tzLgK9Yup4zyXumifwh83GJ+3dwNeETuKASP
+IlZ1Nuyzxm8+D6CtbZxrTa6YXfqYHY/0IqesxYuMcDG9ofDcuBm6oLu8VvBKT8Udm6f4mjcQbop
1gpM1s5SoXup7D19yb9UEud3Uy9gr6ix2Auy0E82+euqHMpHSJdPrPOKx6kMTp5l4O4MRL8ZAybm
3KoevRlkpRNVTBqJwjc2EuIy8tH64ABBZjb6tvJEX7og9a6VacqN2UNZ/v2PU1QGxHd9h8spjHa9
CutDSIX1ezdTaDfYN2p5yUTgY6oJnn//Yg3+1jrnFO9dVZIqEgyVvZkGBmdFRJN9yjRvXKEpuc30
AA85xKpA6Hwzml53cvvKg7TBcZxLZIscAJXQ0+ltHh7zAmu5mEGh28sg/ft/dYHD9FOqg5e4t6kB
qI8EgU0rGsY9gjQvwUSreY0g8uh+mVHYcchU+p4RfZ05/PhCqC6vWaXMFUN3AX0Mco03cAQaoXx4
WXthT9rui6F+moWYTlMQP3tzbdyFrgIIHu8Sz7Wf8/lhQtm5zZYEG5QuYrMdln/eXbIrTKLZTjpT
okrX0jrRebOzvV3rD0zHQ8wTz8S8HC4dWLSLTQX4oUa65Hz94F71pLhCwyLP05QnNkPmquyXg5r7
kWgis1Hhf5lVMdwZCcH7jOxg7+HQ01Vz2/WNv9ISpR1Pf7Xngqm2EXwqOwm5Y00WKWwPtKeYYlIR
NihMOc7HMU2I2A5B8DYX5kdXRjG1v8Nl1tK7kAN+naHKM4h4hyKff+J3UFc5hEddAtQPFp54nle4
VYhEoljIrj5Qm/hoL30Ev38Z4FmvOsJS27jyz+nILKii9LvLp/wy28Od69fiNSlx7RZz8yuJKxgE
4C0L75l9dn8blR3VjFY4HU3aS/qynreMpdxSpEyOWtSbvqZvJRidZiUR+G6tKjtXspYHZ2Rd2InU
5xjw5qsgPsdEb1Z+VdRnGTE+cbzYdg4feilqegkhI/QSZqRbcyMwhgRHguwkC50cR/dgo/IThhqF
rbcsR9K1rrldVyMN8Y3TMhK5XEFV3F71lIV3s07eyP1GFyeByCNsHnK6grk9TbTKMbJRZ06rBrh0
D1+Ep50baX1IkQ57LzWewniSD5m7hEeQCi6ioUxschPUSUOwxhlpUDtKgBq8Z54/PUhVG4dN0mUA
6YXLoUZRac/vX/X5OD24RhLuFFIc2Q7WTk43bDtXvAiZC4q7ZbpFNwK1bw1U0wWhPkZJdRqbYP60
JsL/FQ/Jghab4jrz/HqhamsF4ri8c0fQn3bavuQmU4BUMt3Flmg3Ss75cdA9M8hgXnwtHoyycI91
ZUK1pACbYsOV4TrMfhpqimEhHgStd3aFn55cQ+td2LcYaH1wqrGVTjtu3LeGMuxrrN0N8WhNXcGo
nsuB0c+PQ1Y02GypaMTWbFr3vu9mJFrTBYiUhMeQ5kY0gV2q2VKLoPyI5lqs6dU2jylps7Yyhg3/
BPYYpOSWfR8csDoqmLt9XCwk69K6AZvUTdwJ7NICGw8dckicgzf5d1UOxLaf6POYmqVH0lkaiHiQ
7jk6Zbu+C76B+QsyZ0+NWW1sWVdX7UpQRtaC/HR3aAH11rO4pqNJDdwqWG+WjTY39LhRCERAZANB
D7eqDWyI7VmOmrVMKn4JqsCLnPyQJfp7wC9UpUb/BDR6Yr9KM27R+dXeaylmimVAU4qjbj0aWFdK
WpT8CHLS5URNQhkOYGEyqDs59+Ur3EPurPQSr2aUoX2KdZnn/gyaH5DFXiTJyxT6MGIN58dv48P/
94j8O48IeyQPo9//zSay+fxuPv/xWXz/4/ZTfTb/OHz2P7P4L66R//Wn/Gkcsf+gVs3Hfi896WL1
wOn0p3HE+gO7iMSsgRjnE/HDdP2nccQy/sDRB7bdsWklwVfxn74R4w/DtnCbSMP67Sj5L2Hb/+4a
cQKDhAQsd4NXgjn1b6kAHM7WyGkk3C5l0Q7b17qM166MOKvhuR7lv3F92X/Niyzv38EiY5KH9Ewk
Fvdvf5/K6SSo2NtsHZyUATesUTubbHxtyfXZD5FpAZgBicJ/ixKmAVnvoUg33SUGksiFjijyGti7
ZpK7heprxzjwkxvPm74i+40sKabGfK1QzkWLWVR9uoV1+Jef9v0/zat/SbwsFPv/9LT++Q5saymj
46247t98a+yFysDNa7pVI5zdac26jIx5KtGF7kYxPCaPA19qUzVbbtVrD/i127g7n+hEoPoNZcMS
KH3i8hK1Q9T9lbLovdMtudUVoIVN6Op/Y05Du/zfX7Jv2XgRbZcfMgamv1qDcuKFIjDIOeBNYGRP
5LFXsbogl30I7xD0bUV1a2TwZE5Q14hG7iiaWY9Demqgc9Bgjfw1usAyoO0RtCNwmrBSQjUvPgxy
cjc+OEm0zbBjKV4v91BTIC9JGR8JCu7Az5/8JYVhF8OHFf4afGpKh2jbl3I9jNACQNy5LWAPnho5
NgMOCEn34WDg6TpIMgp/uE+zX8mg+mZiILA5IlnOjVGLTcAWo2LRHgb9TnxZcKsdNrjUL6efjotl
HRI31lX0IxiaP1XrrMMo3zhCbmTdU2nTr09d/cAFt0gQxEbWEUCyZvyqGXSHIV1LV97E/biPabya
KYALLIj1LBtoledUpDpqa6rsNgUzLQf7hC8ks+QBtW9PJO4kHCa1yD3mVv1otv1dxQaF1CMmJblH
PaE7uNxjYAptdNP5w7DtMx23x+VFFRQ8GbRBS16wT7tQ7oUnJwLMLSG3hIA7OPZbQ4iSBeiWAXZs
7QMZxU020Xevc9rJkuZA0F2G0Hoq4AdwbX+/2tILtyF/dW+oM3I6IPLX5buCVrjyZb82eHsdqkJi
3Pp+TpaMYBDMN1gvJvgJepvXbRCserYJzrxdZgW//dLEsD2eZF4kWLVQ9jx9DTOfZ3UpqxlNPV9r
iPh2+KXqEGmf2pl42iaztwmIZyTEQZoFAF/xZXUUGYlkM/hfdCxvol3AR4wPhu1a4MBv6O/M+ots
n6/uak8dUUk4gPvrgbfn0Cs0ViONqhbGsKsY8jVlt2sRP6bLNo5dYMUXMqlI561n3kmfhFRyfwVI
sZHsGfjw+qgftcslARiSo/IGgYWfJcn/GPMB78oH5Zz7HjyJcd1U+Uc7L303IMFkIV584fmXuAs/
2JnusZvRpVcrfEnkJH5PQY5ZX+k4K/ZmylIXNIAmyYQAJDRCJ25uFrgzIijdWRinNDAPJwoF8Aa4
O6L/lfdVgqTa+3snwuAt8pRY5Fjz0fKmfNbUxNAxFSUQI9b4opxnm99DWn1bKg8fqjXvyjE6eIN8
rIETP1cti2+rp3QJB9NUCZYMTuNvhp5vXxzQWdBGKBGTvevdUNykrfdDRnTp2mEO5yLOa0LeSOjB
kqIqHFhTIISEFfq3QebYUJmrlpVqok69cJ+shFuzn04aNb2lVNrEcz35qLiTQ2DEy1m2OKF4H93R
v3pOivFMu8+yaAE/tuzT0bE3tCqv49Lp3vvAP4ZGqy66eo36Kr7Y2r7rBwgclW0iDab1PXef/oZS
YgKIfvXxXx+I/t+rjuXx9S/PvqXF9k/v61J++9//238U3xGjzn3z+f2zjf4y4fz+f/5zuvHlH6SY
PCpm7CCQ/zS//jnduPwbY3nmMPJISgcxzP453ZjBHyYTgL200piLlRaz6p+2WNP6w7X4oyimcUhc
8Sz7n/24fz6c/9n6+3+Op5qL6fUvD2temsnAsfTfEI9w/1ZJ47aZ6E2ddLtGq6F9hKTnP3nanEFq
4Yi5t0b6wFejGRkblm7lFfIURGCU1R1ZCHqQOuX8m6wGOczFC/6vr4kXxMaAoc+xsQ375t9GIMOh
KkBMJF9LE1JB6kPhCDnmHX1dIbDjYLh2TdFu+rS3T+VYOHsHBC+HH0CRI6HIcTWNls1e1c1fOn8y
4GTgWGWsInHq9tY5Nedhm4YJSIcg+aY2ov0xdixPA+ye2FEFVhhRCwJzo2Ls61ov/kHv+vBm6dmB
B+pPwdnV3KlW6DJs5gVF6mi8Iw3yIaYYy7bLHaXaI+HpGHkF6S1jjeE5xOzBivnIQJQEGd/UWzhP
WahS/BwxSmLE1NZR43Yf0+CH6RP8yS+kYLkAHnnQe3571Jyb7xoque7qnDiAG/l65wayu1euTShQ
F952EhhEdEFx22Biu9zHXVJsShfDczQExD1cW16rxfO8Zn/lvLQ0qV5w0Sze1+yjhVy0GW2LB5ai
sIKVX7F2h4CTn6TKTsdSATyr6TljjZAiz4vqHUhF9+TURrVBbbM3nWcGZ7pf8FgUg4OyOPuvpC1i
qIlhzsqlkc80iMZPFPGI12FgcTsHEj5WxvwRjpRE1GUFvDoxhnf26+WBGjiJFlB1W9X6+c+QRdxN
4JHUhydGhauHQMkHm+68XEc3Cgr77cxBdJeWQfNKnUOzwWQ0blt0GZYURUBfDJsa0NAwIDSqgGo4
2XvUWG4GCN2UxiH/55Qu3FcoXm8xHZesfbtyPStsYDZTHvRiPbHhRX1GFYruc2yw3IOXCyBD7K0N
A7WAsy/ANMOkKteFMQ9R6kY1XbAfxkq9zpZgiBBwGG/EwkOmCtLahdQEceAfx/t5qIdL29nOdlKd
OBkdb0kEib5KdLB9YFlk0qGeQEsQzJhz3q5DuO0PqLTg9qBZb1HHnK2YKlAoaDobJAV3PdZxv256
e37VSyXHqvVqwHBDkD+h5y2wV5wuOnHLtY5YGbtA/Bksl5xFxHqganI4lQbw56TEg03DaI3QaSPa
E8QdTxQ/wPAaU/oiUrCHTSf8bceZqVtRJwtID2uF/VGYSU67hGBitUPfRr5j1gNWwjbtkIASPWEM
gmSrG8y8XCR0f051c5Y2m7QR2YL8LxYSK+2GQ+Wo5jzaBdsqIxsPjTTTC0Nd9CvH98Y3aclnBXPI
JnQw7maP8njF3fcw6dbbJzrMNk3fk+IcZHfMoE2cYRrzzvIyjbZ1n6mzVfnxyU3Y3nWD1j8amTH+
9qaPVAPXu2VVusfeGMKHdvNoXcUa8kSXVVofx8RpcPp5Wk977ANs/CZkKCjO+BmxS/b5JO6lqYno
xZwgi30iTBsTpgH8fRX5xI1iSVcIsBawH5YTLIu5KMPei8ln9F+CoePPikidwdpLpEepRVhh+fXt
Tj+BkSteYEml3cqUkCA2SBCixB1S5Vu3NWLGEZoDujMonwlzPUPldgozVZ2c0s0+fYox33wv9gnC
NdQAyE7cWCNHj3DIcmZBsHrFrh11I7a5GehD7cxmuicy1n3aAnHOg/n0XuABx1oeqZJKvIguDrMm
nA2O/BIODKEIVwWJMf5E5OIQ9mBTxjGMl6zmcEvzrxyPbjJRbFXloZn+dIXT6gcuGvk4YjtHzc4E
e3K8YtVny1X5SSlM8eJzgZ+1UcnjOMbiZkj0xIhL89rPCY8myfi2Cm5U37/BfRTnjuGs5G5eO0Rs
exFoCkH9KNu4y/UnTc7SVLzQZJZkXQCzW1svseUn73MY0Smos0Jmj/A1yiO3uBiCvAP9SUUTRxMz
GmmTyoP6F2oU3lWn7/S7iKvxZ5yDkwjJhW/mrLCPjXDlbRqP1jcSN4vRKLTLgzKN6TbmZ/mBI7R/
M8Kuue2Vb/1AjO3kPaizYN9CqbkHhVw/yDxFNcnr+iB1gHeB5yfNXV3pOiilY2Ng7xt9jp1IBL3M
/deYP+rIR9KsePq08zPOBy/hrOl6R4bdeEMb3UdjovZv09GO3Qfum/H7gMGIshHbd350wtK7Vget
deyW2OGdlnEybrI+iXFhytJelbTCciuYZMZ6FSq2MIW6RhQeveW+OT7L1vCeys7MT4HJQQXM4rCn
KyneVbayIOR6020btP2n2wuUsUbTk512uKek4jVRSCDPpiep9wp8cXUmq9yzUwY/4vEp7nxyvtMa
1al/JgtzI0xl2us0wV4Or7mxbvOltXZTyYEz+Rz1nM48itB/DYaZ46Fqp/1s9tG5GAbvzbMVx6EI
NbbIpb1W7cxYn8/Ot+4yyktMn/Yj/PfUquRJfDZFiRFJx2mTlnQCERs8KymB4zR9Wo2fnJEK49jE
SR+80FqMz6XEUmw5Meo6r3ttuJUNViipKg5ts/4cCRLuZpOqn6Bpx61RoKVF/ehgNA2gIrqeflce
6kuQ9+Zn39ZYVqWiAnVkQor6sIFnhfOHvvpn38jVIXBDXLFwRlZ0cFbrRky0sXqlWJt+BgEXQQ8/
DonmgLaCVWY0X7VOrx3fxkC1h7SHRZOG6GHwzKd2p119Ge2vWcn3BunHajZjd6R8bZWq6gk05jVi
VazPQ91+L1ZpU1O2UQb6rc8xEGj3mkhY+m30XJBqXlVet7Es9zJxYLSITyVTcS5jBz/mU5ndjOKx
C+kApPpZ1wlNGN0BiiZ8L7ZbHPC8sb/Vsj0aU/+d41hvzfEiA/w+UdCsFWHiBfVQWWA2Fk4hQBuN
OXnEBlRkYs+8ma5qC76MH17+B2vntaM5km7XFxIHdEEDCLr4vU1v64aorMoMBm0w6Pn0Wv/MSDhH
gCAJEBpIdKGrutKQYfa399o2Laxgida2BfbHHz/SavrW7hlj7sULfudecEwW/ekUOAPCZZWGMHnn
9pFnHg9RXu67nGE8A/0ig8XT/2j/G8PJqh0fff7ihi3drZ6MvJUuVFQ1PApeTRW/FuaZfACdyyuu
Di+F6nhfP+1x2rTdQ1pSI9beZ3GF7R9Ux7DJi8cZp78nnmIfH+DAJ53YA5TzPHpn2gsux6IXcYnS
G/z8Z5gGBHkBNIIZ0sYY2lVXodtH6OWd5a1NQ54gZs/YB96EGND2Gz+YjkaqL5ekxXGyO9BqY12c
cXFXTDosPivlgSyLO14l1LjnUY03EWuk2peMW77ULz6stE3oteLgNsXBgpJ7akxC7VLhKEirOdMA
vI0b0ZaPaaOczThD8KqX+urgMNjnHt8yY4VnJ+A87BcaIgx4wvxa9r7wAayZ3+B86GG5IaU5LKUb
a3QYq7HpHQen7JdVF0WVWsMxcmmiFSAvSgt6J4tKfFVuf8N6hxD7tFWtwfk+6LH9rkbrgd1eHkZC
tRTn6ekvGQXl4wSr5+/BLQsywrkMP2C3BeswnpqnPIwTtLak5j0CuM5DqBOc5ibzDZJPFxQv+aRc
sZ3IA2QJMHTUq6QsCGqrKOUPKv7edU4v5S7UeUhdJmSxoDEVz1lzG3dY/JlOiXZlhhSXROqk1pdw
c7apwre3k0pbTAQk5oZLwDg82Gmqknk2Kr6n5KvkagKMEq6Sop7cI3tTSio47Xu9wX3m7JxROu94
hwDZBJ46LJGe9p1nu39akdnb3JusDsZIzvG4dqvj0ts11NcO5lDB3Soy8LLIVBOxpgvNfxeixBht
Jj+oVp7p451f6nBTtbfpkp9m86OhbIin1wxsqzE5PqzNwMdaSgIbXfI8RkOUXiahSPyQqiEOEi0t
0Jy6frOCZSEZ1pjbRYPLIC29ZctnIZqnZQxQ9KbO9UCTAnDIsPhv3WmOTyIjmVTDHCVdZdMy72tU
ZGlzax2j4SDEgtBkJd7RjkAvc1GLvM+a9s5NFzNIVlpG61Il4XVOi/SNYI5eY0rEGJBVCTpY0vgr
7kLdxQgJwSwHP77K0tvdL6OdPZapewSANvPCi2LtF9WZIeVrEVPO3ie2c+9KG/Nkw+msrkvrgzLU
5KQMlyCO4IZOTtrc56Abz4LStgOns+VL2d30QTKbVjUd2QhdKY3ooUejDUYE9PBA6suU1D0KbIOc
5WdUpYwPQ1/lTwEDgxVwzvxcRdQFBpjjyc9FDBiDdAgv5cJpeOVqqzxwRog3bhtDmw6KDJMqzwtw
FqrnvEPnZPEG8JLaQz4jpjWHE4sXcvHeK2v3GFvRZ+GM8PB9qMlT6iFbTf0hx5Hfuz9akkIwIRNV
a2rp9lh66qVcSlE4EzqfFsaEI/7EZBMEi3jJsJAB+QKitxUlZruoSpzVAgWWhpEuOyR5q/bRJLPX
0MINseIJYkXFaTQfaKiNP2yh4dpk9HkJcAT40KZ23wQ1x0dcZqweLVjkZUhK7hZV/RaOrv3sKds5
WgaimaMHA8HRSTD26fnVGXrxlC8NS64XTWY1KDPgZcrSa1pyfLcXPf5xHKc6qsyTX3p2aQtnJdiK
3i4vlRUCPspVe3ApwsPlFLcHdtrwaNKcC61LuxfQP5hQS4tbk6DrWmKS3ljKTy6THY8UGVVzuHGC
yt8AOp1ewklln3Tcl9xKs2nrxLeZd9y1kP/wh8kw+nBkC4Ov/JP0VfJRNVGw66mu2IxOgfZaECZF
J2SY3Y0LHqsFps9ElDPu4IcoF0Y+mmh1CImzXZJYO1fVV945MKm1DUVE9KKVkg6i7kYs1PUpslCd
54AuQGTh4DUWlns3ZwmbBRDco+6D7svDKn3Je2a4dA1XAROLsb2Itg4fC2Bqx6ImHlhbbXCIndvc
HcymPFHSxDUGU890t3hopdpR4jW/eQ5wTop3bjacSYI+4nC3RGW9r2OLLG07eFa/BjXocELs6nfy
o3g6vXzcUY2guc5CEAnIl35lMxzu1muwdWJvOadDVHwzbCa7HVrgAoYcb3lNQHPr5XxGsu7zbh1W
k/8RDJmmAyiIH9tlIL2naVSOiOS+x6DxeJit6s+QZPS+8Fknlyxup3Ue9A3LmhWYXVr04RU7ivsS
DmO8lbd6lpGpxl3RO+nWtQd5Rw1q/0wgk/NLC10RPmkF8wnX0MrWdbARvoOVz+q8S0uz2441nBpO
J3U3FOcO29oqxzsx9nDWvYbd27iGrEDTsZ4H3XfcUELAl1Vvp6KU3yJeqn2psB5PQ6CfG54Edlnd
PngqFveFDOmG10MaQLcH4+81YJ9kd4liRRKQjPAlKStx9OqbHGLH05vfjfpO+Bo7ofHC5xF7PIQn
O9qJMmTDUCEU4wSzXNKnxc7GYc+pvQOYlkYg+bgltxjfTPtizaS7bNlJ6t5i90q/GAp7j3fSj0LU
jEi3Lw5zqn2QWViNNGMt32Lz3raj9eH1efq7UE7TbyWz6d1I7egzHrjpIwvT5HeJg5aUsFeW90OR
Ly+jZORvx/lCE/0gf9H7mV0HmGS3uts/eKKGLS9McsS4qImhyhL2aqSdk8DANK/ybGa61nmLPOEh
N7/74bZjBch7B6/z8JR0an4NIBetqqbRR9pU2h2Yk4xAksvEaqSFwPEIH1lLSyLEapDX9Gwz82Tq
zZde9BfA57TANao4xwwHXoF+NkdnLsZt7dkkjm1uHuQi5lOHC2gf68ocdDHqFxfjzw+U9PK5JrN+
AXUe7OLEC36lmbfcYxumfAYoaYj/3QYiNfgQwFcVNswMImaSRiu40r5L24xl/+WGzjTA86xtLkfV
UpXRO+AlbbmvuY+71Ax3070lRpzAntRgqCd0y3S1UAmxb4SbvDuIi3ejqYJtTdhsU/oTYyuA9fDX
aCBId63VmeHK7W6QFGib4r1oWuZcbYNW1FqO8wIoxMH5EeU5SQ0QqpepreQ5xFl2YKwS02u+kMEb
HB+GUZ97bBnpkjl35egS/oZWrLnDL9p+J2ftXY1l40Ei8Q7Dp3FAoFuMscLbI0wTLfl0yiGy+sHu
lOE075Ghj41wn6meIBwyu+4Ly0B1n02O2beE3f/apmkYAZdes6vtgtRkY2gAUFZoP49lMwcA/m4v
Tc1+8NuJSBfgUsPMiYOBSVtuTxyhexyfX5q20/zQSfCuVp/Uv7RroqPwvekV4874HGifMnTbmfVW
Ljo6sBKi6ow5yGFnMOJ9zmNSoLJzTu6SZHfsi927nac3s3rOeWXppHpqpgY8p90Z8XsQns5XEtL1
huS4fNTZGBNGm0iSCyOveafsbEVInUcDd/GLw1JhAHqJ4Fc9ZzWn2aHQFKSn6gfSPY0/SV6eXVUP
LzGO8INhKnhH0ZD/VvHUWquSaPaxAHmPc3Uasdj2yfLgOm1zqEIyN7kk0dSno/vcZra9rCoPOMwe
jhoFKYKAxBP3NP0RIUVRssjVfj3F8/h3WbR+jJcmWksc6tsitdMXolaAupbcCcO1IPR9CCrT7SgO
tKHV0WUmCfBG1Ea3VUk5vY5RiQaJHx5VNFbc6JNo78RGv/Z1yRkBO/MOBvNIUwht1yQDzBE9wxzG
0qq3c0SCmAxDTskC8Nhrl7bJg1mYzfcEzX95VtvsxmpKjmFf2uchH8V+wdWybb1oPGvimjxzSX7o
5Wzu554ZIF6S6sSyPR/EOKjdkiYQJbjkvQk3A9GqHeCpzFQoR5ngJ6f0js/hyDPAyCW4Qq5oKCPP
9De7JdneUFcXv8NqRQkGknYXj80jZoDkqW6b/FhT2ggtvhmQ5zoJAIH7d35C8oCnidjFJtkxUWHL
I00Yr6asC85uK/JHiNfN08AMRq5n0Q1fGTeeZuVbCzaTyre9i5PX1l82WGcEHnvLiA/DMN/SfSkH
SDIv8NZTETb2ipic/vLLMf29wDu9NLRdP6RhR6GJ2wtiM20zbMppId+XAbZ/X9hi3wXzEg6gpD4o
kvf0DTpunm26l3ApEKt4K2BI9yunLW1ySDfX+BKMsz7JjopD4hoadIap3eKeuipBkb32gu8sT4W9
WibCOzdENhPiVMP3JSuedO8E9/CbJSonbsxj5Z3r2FdXkj2RIXW6iPswSNxoyxYbYvzNeF1ptorO
g9vRfmdq/tmYYNIvlspApXu2+EDKJKfCj7K3d5U/0MTQTC4aVgPq9saSa18Q06qLMdBVmEnFPXP3
xL3jIBU8WXqm4KAqRYFBATnoLEIpHirc6YfedrlghqkKMLERHV4BN46PPerQumnz6quzgul5DBtM
SAMpUErWqd9YFYul/8T2BFQmDCZaAZf41lMORPvgMUfkRmBMovAHm/KnHWLr72C7BEyDJmrPUOf5
JouegMOuqSQQldAWt/JWYTFKJ9jkDWDlF3XEc5XwhIxDc8JB2DTbLGh5rgX4L5tOp5huIY9i9v1M
SdT92IfqbaxGtRt6UlY2aQGGMc5niTXlrjKmfKNf20dwiiCQxrHiica/uzHE9YivdJDYARAHxbnk
NO+vki5PP9yomGoSnUpy6KWJ/CziWWBXZQBy6mot+SoHpkwYV+u9KHzxevsZAwG7ZXrKuFtClNAM
JSeQUfFJICU543nOiHJ71bpseBxmQlNnASOF6sesQMSXwzUHxvN7rtv0d9t14SEHPXZmh1LMbFr7
iXVu2FMDwy0WG/lMC1jD69NVY/KMjBfc1ZI81IoJkPPAVwrVJfBvSbQEdxMaqzVuF5OiBQ727PwE
ee4Ue8kKjlRVYYAlXwtZxHKH8lVYyJBxzy2iIc519IuQTBK+1PrcDz69xK22HhpbLFQ2SZo8SYCp
twBk6OMYIJyGtdf/LcrA2hHkSg4FlzvgLhBk+nVOghGjczr0t4ZkSpI4FikkpDzyvsJl6O/yUTYF
OPMUv3KwEP9CXqKcYOP7HMxXyaKmLWQWvyNSNZz7GEUOt4oIP0ROYznsghansh3B77TZyxeU41Q9
dU3EshFHTIlgA9kjCHarVC/w9qD+jPPcHpYAOXOdJnAyoGOm2Y9by2LdO0xH+/I20qUoyn4si3G8
kbtn2LlzIjpswak3MfIwAPLWlecRz0qrGH/WtLi/e1kW16qzPhsk6lcH6N5u4F83nGXUX02W9pRM
i6JkWahljzMwfdSaE04mRfs8+WOw90aHYLa9+D94T91vrO3mlbXWu1D2M31Eppj5UQPReO5mG4i4
w2AZ2yBa2O2UKYYNlu4BYoQIfgY1D9DIreJlqfJhWS9e1GEqlCD5xTTfc8PnLO2DopIi++Iukm6N
qm+eINnyQldt/jhEcwSxQw7zvumr4qVydH4NMd1fWQ854YVx1hLN8L394BWokYCP6LzlPJUjihnn
LnNHrjS2KZkRiAgEalEB3MtqirJnxq8ANKt0uarAOCcTOO6LscqEvty4rDlz5OUpcxQNDXR1sA7L
Ep3UJNSbzaMH+CZAf9zIUFM0Ipbwbp7V+KsZIo8aJA9jM5GC6NG185KucUJdj9Rrl09CyfjZtfzp
ATNC8LWMs/kc6g5TD/3oBxV1+u/UR902FkPxaZYUuWCY0WZMb5arGUIiJKIej6gnLdJ64qPQsFy/
teVUkGyMJvizblk9jGjrMCj6In8rwIX/QkWj8ChixQ5h7pP96HqKfCyEaZ0GPhUSIdNMclTRYTDk
NCllIY1PL3r/uGSmDFayaNsTRh2JQd4wXPQ8770iVEsOuitOevHrAyVPnDecVl+bCH5vTi7lZc40
Wb+wDDkCmwaSTagKTr9Oeeh7mEusUIF31SXg9HChOLZqyoilYwwKKDFO8Ss1DcmMooz3wvfLV5T3
XK06BijH3K/GO3Sc+aIct0EECaiIr6Dyh6TAkQhjsBe02VX5lqbqZk0ap9jJRmYHvubqNNYwGFig
9W7Mu1t3cD/TzmfQS4kFMtFgfRk4mmu5vGRNYT1p4xApaKU4xKNLt7Hf2TainBZrfbvGIOhIfnsn
pzuknvEAK2l5whNTbMMocZ65aoz3ZCHME0ZBaOD+7BCPjpLo2S1U/J7GTvQT4L8lGsNngZbS01Pl
VPk7Gxa8XaO97iBcOMiTEvE7Rob5NFVLf66Z2m3yiqu+qER6zGh7PDYQizesPcSiOzlekp7gQG1z
jlhXEpbxYDf4+YoRRz9nph5HvXTmRysmEtAjdaARzPMzCmbowtyZGTqw3btXrni54Ciayk1R6Qix
znWXX6r3GfmYJYpPVZDRcE8JiuROPKkPjruolEIDhMcCIzZ0tPMld/7oPiXkPVlOswTtRuOVh2+C
k4IAtr1P+4bxVRf1DzSOhwFGstmm0SbLf2i5HJ6rygzHyZ2T+wa6g+D7UpSHsst8bppB8O1E5qYY
JKJ6daeII2XPuoJjrsBWwcEN+AIX5xWCjP9c9pF18CGvSZhrwsAmn5zfohq8rZPzFGM67ugZDJV1
cTsKh8JQtWtemIi4I84G4n45rAZReRnSY5HZKzeLkjOTX25F2uoZWc4oBQ++UBYos9y681P3l+7K
IWSUjSzBFxbkTzLO4fE5cn6qEvXs2pkLN4tMGBmkkQhnN2zFmAJLyYvpVTWpvSPAQdKiVnItwnH6
cpPCbOylz99pDGTU1VhJ+jH4IdjZmOK3HRpIu15UiDQGwA77iO355wFA5pdanPZQ+4l1jjn/rMkK
sjDT4UW0Z+gOvAow3dGzmTTZffuT53RbR7UUz0vjLMdh5ul0/SYmMSoiUAxVeb9kFRzckoHETEjE
5lLQY69A/oh2hREgbwMUOMPUe8X2RAtGHJl9JJVFeCMfn9th0ici9O1ZpR63WgTHW2OAN7s/S+pn
92W9xPeTTNWaF07tydsB7oaJZO5t4k33FeClEEZqZL0Oydx2W3J/3Uc3C+yyRYFA/V8ixMYsc6kn
SYdROOvmJmdPIik+896G6+DcjtAVlO/7OGELDBpavNbwfrM3x52bR0rp3UtgwRv9lyX7/3fAYv9d
36x47X+9/Y//1Ho2Sqbdf/vPv8QP9++/9+bg+0+/2FZwnebH/tvMT99tX/BH/8Vuvv3O/9v/+G9P
4P8hOkFKH+/d/56uSS7qt/mPHsJ//YF/ewijf3hcfOLAj3HpAckkB/EvD2Hk/YObRugGeALFP5MQ
/9NDCD9TuJAuo+jGlo5Dl2jD/0Br+v/gTwSQN23W2tD5fzMRkpr7Xy17/D2RhxjuYx9n0CFuNsP/
wIFuhqBoKwx0+6l9jJZx3EXlHHFsIvy+2DjHm7q/FKB+HIvbfhKwaAw0KdZzxdxvDB84TRJhVeyt
wWyBHPTwsFS32RmTd1bUsr4L8hGCUTQ6a+u2rdQmMMfm5rNnHziXQKXObjls00I61+IVAq7HOV03
smGnSg+1R5+c67jFuSiIIfDuHutxvudkPcLYnBdYCM6BkPy3tmvxqkv3L6EkmjJvW1WwfBdYNM96
rMPzrNW2tNV0LPr4UHHQPVTT/JULmD8Y7xgCM9ZU7CCreqJn1onJ+OE/Js2Gyz6373qLQCSwcgGP
EMty0rzH3I7Z5MPVQuS6JpS/JcbFd2Xe24trtqydFRvUoUzo86HPCvbCXL03iXwcljsn7e0H7hP1
TiUGUNtYYs/Ii3XCyH+XBxPogt7j0EJNTsz5i8i6cg82hk2DpwRgBUUTbTIgy4H9Iz5K2oFxzKyG
TdMgf9MimW/JckzrlNquPesYvT+YvzDWc4gI4GceiFjjOyDzfmKUlG2mmTFsETJG16Hu1sJl0XPo
NkNHsr/HLtD7KIKg53P9vkwVO4YXUXEyhJj5LYxEa62l2JetahixZQ94qgaU4AosdIBWzqH+IpJ4
VxPIe/Bn23kQvvunVPS5BZ1/ANRgkVheaH12nf08c5Npkhl7iuc1J23j0Dec3q9IuATnuHevC0N6
TuealnLV77zZeoYsBg/HkQk9pSx6c5w7O88DokKqjW6eBadXO835nVUXf90aBpmQCx9E+0Mh6Hxp
sozhb7tLtdOQoMQSPoT1cCFFvU5hZh0Ul+19UYJoI+e062ZmM4mN/ShFyyjpi8N4SKefqnIKX5mT
r4LQ/wog4ew8SUnZtNTjecLGl9c2c+AEVEdqfOaDi0+TSMJEMo4kHD4fTH0fcAwJTALqBc8LYejb
DHqZLmPq0NQ3yVNih80Z04GDE3X0tw2U09Usvf6UukCV3FBeYpT0XTlaHG5dlLfFqqjT4BLOxBa3
epNB4Mh062CjSK/wyxZ4VSY6sG3Uq7pYUSxB74sEyFmNHAGqslguxH/vYXEEJ7Z/XG+1f6lt8SXn
sN0NaTjudJABSuCqn3YtgCvQODllrQecNNYFzsam7fBROFVg/hLtW1E7Bt0/nX90j+JGOOC3P2Mh
iI3d00kKBVRNwd8qm+SeXHv5xM2NcrUvlCbaZYL46pYR1VGOESsBhOmgOGoiYuNEwN1j7Yc5eFvI
9xCZLqlNzsvfsjXirr4BTDlfnyNPXWvVqbXCY3DU9FIGAdMRn2leTYEPg8mtGdrLJIV70UaFdL4o
lLaMdY9nl3hFzKH+4M/YPAymDMPUMbTgh9kWo7Shai+Z4Bio5/QQqFNDYcquLIyDtZKhEAEoyLCh
uU4eJhwvC/tT1b7oRsgnW0mbFyZPtgGEpxJxgHJOEIoLQzFY7567Bw3Foby8FXBy0HfjHuZcZKFS
MLWDfkozZ1Xgxm3eNcW+F+jbLzZayn4QzWNV1MkD4Be96ocsP3pReVW17ZwwB47nIVnuSZJCFm4K
cUjr6XfGvfcF6ChkxxPFFP1xrPTApNJ/6R0VbYdlofpJaOqyKxLDoUPIN2njPwKAGYPDouRnwLeA
jvjhXHIXj+pH1yLfEZdvbS3yl078rVBaNmoKyVUVSb6L8/gj7yEyQcj4GuKAlsfk5gZg5b+5yPlZ
ZigKKa4V6JVmIfiUFS2cJ3fj5Zc2JotquTw72sEL7Nl182vx7Ld6Qnv2vHiEeu+Uu8xgbq5C50+G
s4yHpinP0WCj4ZJIqWZaets++Z1IqR9iSgZR7um4srtXrrLzIW6Zd1DYC9i5Id2OGYL0WCU3xjF/
5rR8yThpLxwCfeRvii+6fRGLAxMv6iLz8YCstp6HKrwoc9enlPvRjy5X3PbZbQJdb9UtEwKo+tCp
jBtmQyfeopcDGWVlZaQ9MD70UHAPPt7JNdQbKuYzcmJEzlqQXwwCQnbrbVCAVZZNEN/980PvMoof
ImwgMQahA1OPAhsoUy6Mf5DCihkFOMRlSy4XTTyZrY1TZiUSWMn2O9KdgSZ3MrUwe+3SIKWmga45
usE3ywQMsgYUiqhhH8jGvDetl5+TNP8EtZRsq2jvEy4DLmXT5dXU+2XhYCHf896izyWbTin9jRCU
JScFHTjrAI0FtzN4xLjN850R89qUpdwGov1EvrTWLP/LlkjNsEn5tuwYr7+hTowrmA0FlhMiNOHI
t9R+mImmHcCH1/RBztwNQK5Qo+mcNSNy9DmydxW3Iwe41Ms0XIFRtI6o1v3sYxsvkJaRGGLaYPGn
ddQfxJG/aYvI+1iC4S3BMSnLPjlbmoRYltvXsujta1I8ICgFR2bB8l719MimzgJCmQ/oSY84RhB8
hgEkXwvmZRKMhWHnrJVNfXrMkkquiWDVAYQUtTFeCqmoc+t8HeJyfvCmqOcNMMfcaj/R0jHpotbx
xo3Xf34oPfp420DRXRPDCXK29s1T5C0Dgb0SXixOxzSyP9wS/Y0y8qfRLZ+Mn1N23mLscqMFOS9/
trF7zbTRFAtwNB3s/c4NdgjJuOFvmDINcNDE9Sl1ZgicQn3M73F80s5bGNqUzfvjs7ZRa0hE4K6b
u70/K3xvpf4VUadcyueFnQ5UCOUrmUwPIsCllCXe2zRP41bxGY62+dUjSEzsBquOkyWDONdCvR6P
TIZoEra26J0QIad9GjDHCxPv1ZvNa+xR75X4HUfOPHweoILgLXpptQP8vJbvjY393UCJ6TxMB5XA
vOe9gjYd8/xxvoazeHdNo+5mJs+TI6YvtvFgNbZ++eyDqt7JzBPntGmxHs8JHL/eexCTA4NWD+0u
H71xa9m+deK6hu2SEfCr6fWwT5ulX3dlsQPJBFFNx+qupuQDtuXtK8qh4gA9MIqmaDN7T3C2fymy
8xvLo34siTsqO1FdirnZaLu6Y/K7c2F75nkGwdGhfDqSmENoAey6qngM3fjc0PE6h9kXLsmfdKEW
u65xaQ6yZLPp6S/FSmTRwfGQZ/W6wtR1Hb3sd6ZJ21fhmXDg2xL6V7cFSweyc6t4cXDMkVEN2hx7
JlbUKikoqweWDclUDTwVZbfxcxA5EV1vdTn3a5bTO0ayhBoyfuzZdLZsvvKMs/QE/GfFj8472Tih
1wxi5xMW3yt84/7i3z7c4LctzP9X13zLyaUdJYnOUVvMF015HM/bY+rq+ZGx0LKpEuNuiwDsbJdJ
84TWs8bHL76NMa/yqe9dfSlHWz/880MTF5R2DQ8WSumdCdKcQ4uZ974YnEeV3vjJ4E12MS714+x+
mnRx/6QRXDzjNMm9O24sVnEGF7W6suvW5ywgJeS6nAgliNZL7ngL94Oo2DOu91bNRAGjh4fq0Xil
OutseOVdne5t7SZ7GumytdMhu+MAnsn0WBYhB34cLdGah2z0wkMRAJn+5y8rxP6HymaOi86qTywo
pQnJkBAXaRK+B5L1YT3l8pXAWXlBwSO6ojlsqfgX+d12XSK0r3FIsqoZf900xbLzDPqwBRwWueU6
ld2nPWBMVDazki57GSscno7B28SFdZNlWu5mJno7PD7mChZpNyJ5r0Ek673niidSFb8MvCxe73hd
DcVHvQBjGc0V9NYdPPRjCYRig6LZHwIgZms7nKZTbvynuoxBsHMTQ/50uq1dSFKWSLitRw/fBC8/
Nfz9CWHg/pYXk3gG23l2TjMFpV2Qk5DMw/KlgNh/Ztx+tXt9z8wR7A+Gr/OIKULykmOcfBCsDOvY
T64c5IAroctvvHK858zyRdCjOXPjAl+f4nvJcAe0MfPhEeZoNMxy2+bIJ3EzH6Is+RzR5ElSzZy0
So5MKSca0ETcD+CArBJrBpDLkRNYCHZcS/z14ra/FiilG6Jx+zh1EM2TggPh9ON71XvVFh/MzrZl
O85vMH7WmRgvYNN/DY01cc9ivDupYG0kbd9MDqDOZWNLCI3U2touWu8csSUGQXUdVNzuTfnXpYl1
7K4c9sQGo8z7YJK/ftHeF1ywd+FSPOmR7jiOrZTSza/TaLxtZQMVTJyqXeXxcj9w9Vktxv9DfIXn
pRk+iByvG4s7wKyiPV8XJvVUwHpcoj9KpPgnB8aGKGIjNA7219wbLjzcFAKrN1JhuC69o8hlCXh1
+jFKi13jyXs8fTFJeuAGGLIQGIkxszW5+yLsGKeH7WMLQoxC1O6rq6G/y3B58rlzO4a5M64Qgn9+
e+F+5RjOKsj40BHIlA8VpnSVu3ojrW/hBxwXFmI1k09LUQi+99oZeo6lrTt6n+N5EzJVAGe6dng+
V66FBZxt+UJH27DOxuQDkYUdnYIJqs3ehaN4QUN5zsAS+nP65SXymM1OdVBCYpMntF517DzC5Kcx
gbMVAqjhqolLfhGYwfoUPI47UJo65FdLpsUh8LoX18uiM/M85mV8B/n/tp9VBjZMTlCw+Um+KOk4
hzD5JxVr2Xr1iIMj6IE0kwY0aupOsxvi/Wou9Wg9jnYPGBfIAPMdkMdVHHh4ctk/bOnbR8bemxib
4kVVl0Yu3gZ4VLmegwPgBNYt0DW7Bs1yL33wSd0uxV5xwoz9iZl/PHm+tDZ1Cw6/xga2Bi0/bYcW
W4xKmU8O3YMCbZD1Qm0aj9MHXhJGE0PT8D2mK6AC77sh2ShWKdkKaHfA2lM5+Nuxz16kfaf61Ib1
aI3MEygdN0SsaXw/aTXbcCJod4r99lPpYtlLl5I6AM+KT9PIOyrTye8zZLBFk+2WarlvJvbroek7
bhf+gWwgJ5gy1eehKO8gRTClKu/SbFSfPlsuJg8ppb/FtMfsldTeVr4yZgMCBEksbZ61oDKKRWw+
zSEjTHpluTXCh0hSK9uramGMDrZu22arpI/kk/NVi40YwXYa6nX3aOv5rpMs6qCPforG+faYwa5T
JI2132fRaSR6T6/7MYvs3ynQ0jZAqBBdZWNvqu1DR1jCXbgNFqRCds7EiLtoSdcr5T1U8Bd9buSl
Pxh+d1eg2TCcow232SV9AQOOjBf+BREdAmh4Jgo2vMzVvuunn1YIgjUTUyZP5UchRb7RoFWjvs4e
0p4fV52io0ifhThtVX22yMqtVYG7f1DB78433tpLsnXN876PSTCwHMgNR37I29Onwcq0lVrcEXpk
nhAMG8seeEcY3PJTTldOr7aYd5BhCMyN/527M+lxm4u263/JnA+87DnIRKJE9dWp2gnhKtvsu3vZ
//q3aCTIAwIECJBRJoa/xq4qSSTP3WfvtWFEAsPw3mUyP08u2Ys0hZ5fXEppUM9oIgZweIhwA5cM
/LwXFp7mgHIMshiOvhP1wJMol/vU7l4rmXHHyOJPTHFjkFnHOHPZRq4ZObt8UYVajztZ6HO4UyZL
CH1EPkqGXUcYB9N6wodlQXdneQDLToMqrmJOSQjkeyDKjADZ/LjwWUpWO4GzPuhna8ZIq5P+jL5G
biUsf6uHOnW9s+ikseGgkTM/4XQEXb9nbHzDeOGGSea81ASXAqnHwLYwew9me6h95DCSHJvKtx8X
u0uuXe/yXI2He/FuJW9gapAIORNTXM4liFJ79NWyFzk3riGmjHXCjBXxPMYjlnxh9N/jnTKDKcqS
FTby2wIXnNT2ezZpdD7EbK79Bq5A4QU2i/2MZDB5k2zYEs+uWWq/dGWecVUSz13qNw5zf0TMq5QT
lNrKaMCrxXMxL8ffErKZBdHXiQZzI+p+ChsBWTXlARH3A4YK38J6uKiTrxVH9pwpIkD/EHMCAYnS
0aLiaxZ168V5VGyQRDxCjK4ye+/YJf4uh9zM5OIsKh07w5DGbkvXhwu30fJYTtoOJRPLu1tEOL4Q
oCpDO5t56+0EpxueS8XBT8fsuevwl8L0g3WGRsdcTQTO5yLv8yNWeRuzqyrZWhq5yef2ezQWHihe
uofxTG4Sg3QNgCV1jpPWq1OHc92kEInvI25IGhjQWTBeRBO+UWCjF6xKZP6UhjwK9FJbPukl/ow8
0rxGv5KZp/jGCnQ3xc2TVlOZ59r9b7fvGK+S4ZjYCWsk7UsnlnDQmEm39A4Cfxuudm3V+8K6jnWe
nyxnx/pTheU4vU6a9RoV5XNV8pSO3SkOsJHkW9iYfhmHJSESGjXp2+H5f429YeBTaejbsVgg1jXT
rceqvqskLLSiPZt+8bgM2YO04ng3m9Vr2nFPGzO8YYuGQak0O5+ylZIMqBqbkLptpDo/GQgLrZpt
z/fuv7tWjS+VYHswLCXETfcT+2nQSf9zSBOOCH0dZB1GbGMRF8nB0VajGxodYLEI10kDk6ZtOwO9
KZIBPuYXw4i055TbLdng8SP2Oc1Z3HEH5NPO9l9jjM2bluqNrYdyEIvxKzK5PTXWdpLeh6MPWBQN
48WW8klqxpNm1w8Vlk1Ggn597S+yNB+11lYHP8oOOleBz47cdfTXicM3SbXowvvI7pied0xfQZ6z
CM2dF6dG8ijy8XnwebqmZAaduHu2mdiZhNDi0tHlOYKFn2wUSib22dnXdpw05a7iwQY8vRzfZ/7j
lt0cHq14SK5LyWHdqp8bhSe8NDx9VybDSRius7NAzRHXIgrrDMWlKkS1G0Y93/S1ZV9wE2s7zyDQ
ZjpRgLZgHOykf4zwbeJbU0Gm1K1Zrp69jSvoqhrwf0zrVNvqWX9ic48Iw65zSsuIsN2PS+r7gq4U
llYL0NAsTqKSbQj7Odk0DSsCLFWJT0pV1ayHNWbE0XsrUmDWNJ4+eMrpLkDiN1ZcWuhRPIXJZe0r
PK77Em8rVgYD4RkFsJfltEHyHndJqQPgt+EQVY9iAU8sGERUVrz2WV4fOh1pdoYmVVHle/Ld9s5e
CLRRjncO6PoQLFg4IjM9ukmlb1TJVVdkhhukBTlV8yTH/NhVPqrgTLM1FoCjQsmG68MFiZx00gFe
EiPf5C5sxcHoHioZLyhdlFG0XhFvARt5aJDkvK9NvyKVCrQpflxmTVd1IaoFUT5x8Prxk0b6+Twy
S/t6Uz15HZefIhdKo9J+nIatwmq/TzUAdwuFiK5mPWlLHvQdC4lJRc6GzcaAg5Fl0Vgwf3qZ1e8I
wVnYFWuuh9w5SPCIoIg6wtoQ4ie+dCWgeM7K2S3c+mnHjHfVMvkcr6gIFraxkwqEM+uGfJ+L4Z4Z
6nfKwe3iSQCR2nz0lFHuFFPMzpRrMfvaRFNSYFzMPy73xpljw9xrxylRrNiwvf7z6TdDvp/SAvZw
nXH2GRCg2fhDqt0A61GXEqoXvXqFMIE15AtNyE0dh3hw/graibkwaebJWxbQmWe6MFhlfZ2n8rmB
4fFGag7XYU9nHAzem6FMttZ1JneprfshyzfGGNSwF7jXgcLZ0iBwHuENZPg1HLrjwZbLivtzN0Qq
kDl4n7TzH5lbr1M3f8L7D+HUvQ+5dHaiKk/JnOZbz6acoet8JpuKWvL4R6t5lzWHRm43e2eWXCuK
CA8kdXIYM3+XlgzXPOxQ1NptAX0lyD2bnjKL1QU+XZjXd8Nl0ZlFbn5INe3jH7LzQa+ckRscO8Dx
IK/iLS8j9HImE1+2W9VEI9Gj+oZ4zqeRkKAyqgsGJTdInJe+p9ragCI+EtzCFtajAFcjg4f9BAj7
C9dm0GN8mDj3cmSujg2riI2grYcULIHmPlntzxstgZYyK/fPqFM374IG9njAbJCk/dT79tqMIjw+
MINmfZMH/NVO2pPhdV+jiULQIzxRmCNXMNhlmYfkJvznQm/NC/Tm8oj1+suiXC0VzfSJfBPI9Sjc
AAS853A0Sgn+LTYl2fSqPeSmTIKGreaz00RPAMaqDbsT+yZzEmQ0ney8fHk1mYYOTby+jBMVP5gB
l7PFMWJjDFoLA63TnjW4mHnBLZVR7sgmxju6qg7J4o9X6JvT9d/vUEinay+7Lw3a/+F//cfYGOi7
G5W3RbZyb/QTeZQfaefBWv44jL2nLK3LMOpN5tepi59kMkDtNMaWmMJihhX2R5wq545T3H5aEBqF
wg1Z1xyOFAz055g6i2f6nw+0Uu8KGd/H1O2u1bIbMno8jIThlFqnXD94km2Y0Q3wZuGV0xNxNswi
e/ALoBiau3ggvA0D8Ymrc5oXOqy9zKAvAwJ5PKB4koXGP7ROHmpIDlapQDZYY/LgGbgINeNhUll8
SfPu2tWt8UBn36XBeHcxY/u7W0Z/3+v93h3HnRvZRkhybx/5ZhIYLJSrhSZDSCEHUt/c5sWw8wuu
BdTyHULNta4rMgNEt+0OrV+a3CAH6hQxDB4Hn7isMZbOYxIvr9lYmLcazMmTirmDsu2xhsmg/4c9
Fm8CIgb7It6K7pud4FGrHEobiq+ssKhegzyy6e2SdDtSrCoTitzWPvt8ZojLi/5FqfxDY0vjLXnB
K4ManWXzT6uY3O2mfJ3bnY05iOzfLNjIEL5MtZi28I6qx0Y/ZRqNmw1QhxbwV+bLJLRJYfJ4co+i
J+ZYAU0KVySHXru3ZOQhkr0RlcDwYNb9ftCHJ23gCJ00g8vUWG1Vd4bdhWoF7iBopnvTmCbFEBZl
ZsRbPL9/BVM2YjK1hgMrVcwRTUK6YqyWRwmhCIHkZjmjvYHJm4WZ3n8kY/7c5oMK2bJdI+lnBwgN
eI2akaGaTrjo1zxG0R4EPjAzqt2xBqekynzz7ppLc25oFfWyl3gU047b7Zq9E4BDOhMP8tjvqS+6
4816ye0OI6nbwJwc2GfCznmiD13bamPD1sDI84A2neKyUCMENFqrL/Fiw4RzyVbL9MKcGj1Mrjts
TfSjfRmzBNYaAJT1ryFpi+eKk+fgwqUt5+owLPrDtHIshUOfgEmaBIGL7qysuIG2YcYsJhxZpLJz
V3tj+8/hrfEpX8abTw2UvykrfPQtdzXEND0lqpbZYcOxH47KkNLHVG/jyV+AJ/CueWlPk2OG1z2u
flJ/7TZFPZvp0wJEK2H58tw3NE4cKRbPvUixVQzlzsbIu0HsHkOSlmprC5FBurQ4WCEbbYxyROHr
PRG4PupulyT4DvFP6JOzc3OhLv9+UUSOw7ykty6WSbmpUzZddQvXasiG05KqI+O/QofleEuR6k76
8Vff1NnWSGkRMgp5ddRXDhfpO4Z8yDr41k5yBYH2HxgI8nXU3Pc+GaKJ70OY+XcnNPpBOOzvCh8Q
p0rz/joOn2mMCtL5M0Ue416PJWRtVUItzA2Cx3JE9VAn5ZQ2RBwW+/BW6NUYNh4nZeKc13noIAMM
0V93dsIMVXrjm7kT6gA2g9T9Vi30AKfQ1R7KA4cvR00+XvEWoEiC7km4iC0BGAZH04BEy4GLHw6W
6hjDzOQqELKDNDbGLdW0TBE+n5FseaaRd9lB4dnrhN92dYavpyXCC4zDoUMQ5EkIBhMisuy5U6Ia
5xODguExWpdVa+y4DaMI2WgCExuu3Kq/dEv/7HHmYbFpf/zaf1qsCVCj072MCWbnqY/ftcbGvgEU
jJd1pw3Rb15aOBW55pHwB6YBZgRkab+8pPpooQ1a+pZ/hXYq4WhHiDJHXbypsdOYxJbfLvhQTNnU
zZbCvilZvOSOi1Lf19u5qOIdAj3EA3oSIbI8ZhSFjdL9WIwPYaXfOHX5KZsEAYC9zcaQ/s3NWB+w
FsBUrFQ4SXUFYWRtrKEuN01Fo/BKwmId4qcoYw9JMn4Qt2+3dUrkNjGPkb+QB5r9Pz3HuY2eyoc2
Td5y98sDOIY+6HwNVUJlQQoxwNL23CUXXMOiQU7eET0JZywuk2VcKhKb9AOF+TxeU/I9kYZyKwkH
bwpbkjCkd2RjjzE8UyxNMYTUgHq8rxqdZlOrB89ExiolBgNIpQ7kCcU2ADORUS43O6WzAQxLoJRF
aAL7oS7lNW7BJjWIqJwQDnmtAsVSdkua8ZTG2sFwEJUGMEep1745/qsDcBqkTdzDnTWHhSe3ngZ0
zdyLJAl7lx4EU3fXUkr9WMXqXLr2e7F4lNDT3FuX20rv5RZLaNouz/XoUbB3isgVbhwIXmhtLlUw
mvw0HPFOOxS1jcIbg9RsCdtjm3H1+CsVctP6oSPqNQAeYDemdEFrz1POhplNGBjs3ah3RwpRAMJ7
8XfqjttKAzhMov7mT5eicNRu0RFFB0+7Zzo2s5oCDB5zGf/j5B9hWx1kBuMK0nvqTkBZWehYAvCA
MH8647koy2snmgtpTgbIB4+/PzFlKAqd2Jpt7nIyBZhrbgY+oWQuj4WbAgBY4HGRtgzrXrD7Q/f0
M76yV0QYkla/TaJF+DaKo5uKnHhI8dn4EQ0QEYUsAVPvtkff5JHCZW2y4Kbh1H5bFCzO5pepRyYc
fvDhkUk0dCD+Ybj6tVj3mbXq2GhxwlZUT82uflAgFFiCWke/d/Y50T4qpyKKJ4eHIWsfRzd51Q0L
9ZjFjDVqgWrKJ6MjDenG8WWAPtBV0xM25Hz1uMB/tWIWReRbZBcfc8nUoIGTmTsvxIr90PTUaOPT
+0rbIbt1C8bgpYffV1iThLoA+tNS8uy45pm9S3Xv+W7COaZzbenErhdef5pspqep9foj6K1nbvls
gqTzVtXecjIhD2YpKENAfN+lmRr7tLNeuUW0J8AAnI3gZbiVSSrdLq5gtoCtwnphaznG+r1ntWFN
MQeslJN/eaAqlwLnvkWTtarzIthQ9tM+LhlI53j6lrjNOXYtIiibtmJeCfCVk30i6xBRWwjL1ghj
rC9bpY6T8w4CIT6Y01ifzHlAdySYCZilfVUOVIhmEPlrl+hfxE4MMmhY5jx9wIzgqvSgm969jukZ
FWkKZaDjM59TSgGdQoPEKIytgcE/mLuIWKIvb9b0pwbA/yJIXmMPWAi4sLwSk+PQAEKc1fOQcm3s
k9miX7uOMkRw2YfZyJ7BMYN/Tg32mbjYehpxt0n9gOWpC3mzjG/PoqkGBt+jH9sVdWAtnjX5QDDE
ObtBmeoSdYGaLuB46b42OIPTR9FiLxw4PHazPBPXHLNBXgoWEkiLKRygeM/BWAspYbizqtYeoTaB
mpDjQR8XutvZ5Eg7E4+ljxvV5FXBbU7wt+AWsxiHVi3dFUwE6diM/FX3QlSmP8uYw2HDyj3LJ3j4
hFkCWQ4T4kND2VO+FJexon87dgiPILPqI0O2VSlvV7lcd5oQ6pQN1ojGRqu6a/l0EptYmKq/WVme
SJdnXJvp95R4Py586RrVixVv/WLrQ0j17tYa6FcrabUAPeZdW4ruGt/Y443gzBRjfNHFceSBxNL6
VTrISM2lWs/9Mpxb5zzoy3eiOW+UpUz00iOBP2s2vgJcAvZtShBWZ7YdbtqDG/SBxFRWHJhJfOzb
99HEwJe78EMi132GnBX+c6dOqQVW20FVtdLiV5uJoyXUNe7gxVFyALLZM/4YzWLv6sYtdo5I2V6U
Q3IE/rmd06m4uF3HTaQpw3oiYk9iGzRJh60H7MLBdvngUZoShwQeaPPM5N85bziRJiVoRRMDXmbj
CWoPWtoXoWPbgDx0OcFj/G6K2T3YHCA3TtIxEOJneLUzLjjRQ/g25/gjHoZ3km27CYbOs5ulNFT6
acgSl9HbjlA+RMaKn8G6dk3vUVV0yjXIwcfa5f1kX1DkxvKCP40zpNP8hroAiblvthr8pn3Z8QjN
zPz4z1H+/9pV//8fyNcRaAuwTP9PBvwT/ntAEtXv/2rChz/1P//k/3Diu//h2x4jIqK06VFIgNP9
vzrxLTKPGPVNF5BuVcsu+e//zbD/w2Bc8nzL02kT8PgTCk1z/S/iP7DlUwVlYyCD++9Y/zcsX8My
/zf0vm96puF5On+fZTsmQOH/asPXSz2LsRcsYdrchlpzdt7ot+8mG3svS/ubpcUwWumhlkjCf5Xj
H2KlEQdS3nVtG2jWsaDjGR468DNfyWb9WuDTn0RCWr6N2ATytJo3OJ2R8Sq7unlJ/NUp/SqWbD5T
/TuzrIETXFJYapnLk90Z+2FyqWbmPvtVtXddWOavueyIsOEODFOreLYd628j2DCPOXM3Tquj7kMZ
XR3b88LpjnK7Zjta4yXV+l+1z9Ch91oRNMJ3+WsVWJiyMQLtg4TTxyDbkTmtnjb2CjvzPDqhWWSR
z993hVZe22KNyMWzYN2d/BZuvG9jNg3N2ixgmLuoqshLUVDF+P6paXA/Ch+fsDQ4946x/zshE+VP
6UlrqOZpyVN7sjxR+5cHdRe/Wt6HaeQ/ObbTTaoRwV7L06N8IeTQlHejHpIdmAye3ISQOAtMgCNV
9FH0KrREy76iE/JgDenXwJT0jd54nZpLjM/kJeJocV2wkSvPLLZOrUsGUey7qwaEYQYq2nDwdXOb
uFTceLA0yVVOxpW6MbiYnvX071/VbXKa3IXomrScB7P35j1wKszlNiHcEj/QPtHM6GmltW65q47v
RUFmGYMpd9p2jveyHggWWYn5CjKEvY/rL3td9q9zYoDbXyyqa7X0VGqxfnJnCrmtnuT1gBvXdu5S
+Rcr06dLnamPGBXxZV5K7dTPTC6EOMPWku0v138zTY7OnZH5vyH9BJQU08PeJ/G5XVvHiLtmLYfA
uayc0Eop96pkihMGTyiLwoj4xQ06a3qzJ/9tEXZ6TRzgpRq1YqjH7WEiwPIyeH0oRRlYq4s7m01n
20ievsqorcd/v1gz6IQix1PidF5+I/1a7kA5fc6TEvtaMleXeMNzgbQG1bU7T6K/Uaw5nxhF6m2U
Db8a6F4HWFhkztzsKarcCasicDDpXqMOU3WaI+VgCjxhp6ExudG/OlqsbX2yH/QOZ53N8STsMqYy
Y8oIrsDnD7GTBWZntLveNh3ar0kpQlD1stU9p/VHTTNPY27v2IOGcnEvPKpIvawJOGfQ9yNxtU3a
hSRTsLj44rHgkMUyGDpMmRPq7mZ8Oe5UeBuqluiR7xg4G6ENB6BtH1ZvnmE/VHzONql0IDdqXHYW
322oK0b7qjMOfETEJcOXdUry/CL1Oj9qs52c1qbTM1D/PYnW6QDavt4VqNRffvpQ5YJKgrJ4o5qW
6AZALnyo8/zUQSepaPt41QdQfhwpSUwm3Wu0DLRUx9PeNmgDbuFyUdE5pVs2Nv0WsOx46gyE6anL
HsDjXqyib+6msJ67pC+PsL8t8gaweegwfdFhcISO4QMELUf883Uepql7oAo5OhcN5x/4MMB9IWYK
qdhggYz2LTucda96WUzxBptza+fgOqt5zQRrmPrrqF9ODq0U5zTFbUNcFIVZWG9sHMZrlRLpg+NP
1sen+zCc3ZQUa6HrYGQb40VQXM4nTV/xCwTRrfT3vMQ+6e0MExHzp9YqeaKj66KnZXGwMpvORzZB
0UBTvQOZlvdxHtnGJ22IhQJXOZ/HwVnmQOiRF+ADt24p8gnGbNpUWurjVtteFsZYwF/9cT4K5B8T
uPulSLmTuhEngbx0aZvLq53d5dF1aQ1zbxLT2hqfiojDuRdiLdhz9C0w9q1Nc/WtdMubn2XuQYui
m6b11m2IKBllrKsLNL+ovqhhcELRlMC5y7+ilT+a1ChYMX44Y1GxrCg0ZbFe1WdehV8NW4WNp2t/
l24B0zDSZCs4PRS6Q6rV+S3L8deCoZjwhXZP8hk0uibDUXGs4ePzMpldgDWm2DSlYOGXFVsk9B8L
f2XA7eaO9e+FrwkC7KtZXW3EeZLSOKSnbF4eO+iN/nkWyGBDUh5I6odNOzy3jTcFc76AgESk51Ri
P3RtQQXnCAXIGBUeXfvUaLl/6h3tlapSQFf0PsbSehSTUHwwdRRBnRZgA3fywIPNitJjXzyy1/Zy
0F1l7F3Nfa5RlDw7xKIqhE+Kv9hoak57Al4kT25W8yy3auIIrQsGzJkXiFXVXWg2ZF1TPqbG4h5w
tITwVJ/GLBq/XEvupq6dP7JSYPGxPH9vWmwTdBuEZICYqF6oOxQX9vlspDTVXBYFPZtCY8zdNt6E
pZoHbG8DIRniZClHLpjT8dMy62/tGINo8ru7aAFH9CDHQT86Dz2QpDPgB2RibT64bDVYix1bj287
gm6E4oCcNxc4pFa1ok/tfdJ6f+qGEPqScJsqS89hnU1FtC81/9D6Fn66RVzBEhkbeh993P/Y+WT7
WC71q2XBgprWLa4TURMjM8AZbBQ2RMuSJ1ghIEFrYe/0OIflJbxL+zaQ05Frmy8hVmzKxElwMyHm
YjXnhwTRtIYdKHUJfEK8G3fIHvsCdwcR4DQ2260bZ3c6httA8dGu7GbXJ0oFro0ayi6K6yC5zkVH
g/OibZTt3rvcMjbgphtSHWzxXOJJZLqNgSJH396LDkuj8FF4YdMRLPBtSZfma1/19SPZd5ZzYIzc
JF+CzhsRwnOstuhHfHZQ8zq8sJI8JdmWkYDMQ0FOCsdfcRl4qOX9d2ZVELKED7oWa3ZAehck+1YY
Tr6ziMCFjDHs3B39HtvDhx+pD6YFWmZyIlB2mh5Nwf8NEYD0kwF7YqwvFYptW+FDtildoHCOo1Pk
3G3sZ5PLJMUSecifpW09scDGYDh6QWXbt24uvhtmoUm6p7pmL01i/SPdqMOwxghIbLyIxjk4imqd
rENsqxC4ashgeyCVSTBlmFV1F+E3dxwqGehwEOTQ6fL+qbTkhRn4eya/WExAMdhmbOe83M0D588c
HXqDvzPDzRzhTsNKsKcSiOQfcyP8Vn3CglMCGCuBC++1iN+I+rfmDGhbovpt02wBzy5OTkI4jIhq
wgm0IcpjHtpZ20Gb+7Dh0G+ka17zaD61/XDWu+HkFDc3Mkilr95rR9G4k/81ePV13UHdazZjRbQB
9znCIaB+2QPWIcH+dyBeyZ4g3pkp8ZnG9BF62g+8MPfcmd+9kRzUBAJ/wapvbl3jbUp1J+ja1Afv
xtIjSr5rV9ulM2820NXLRGxnizTX8HVcN2+20KU2wF92PZMhYKTdRMNHY9rwVqz4r45NKKbG07PQ
z9ejJ9cBf0bXxb2F6xUn0052H2JZDhI0rJ6kn8mIFiewXFkmRJbIOdb4tUjjeHc3Np/+/XjmSACR
8msc/TD2cj37A0NyFfj6wLBoUMtUdI+mzthVpXEcQe1BG/1be+arw3KcxPa3V7bJNr+R1btNb22y
fOUG9QnGci/5UAHtvSSyfKFyKkd1SDPjyR00/kLjye6zv7L3jnrfkrzgS/raEvIq0hPMT2b17s2V
2V9KuL4tPfu7FP2Hvi7/1IgB33yqWLcvEBXkMP+qvT014ZX/7cbR3e7ZIUFtTpGDeNpd4iL71rFe
b0rDvgll3cosuhM5uiSD9qepmDrLB7/R7mmlPsoq3kdt9g2Q6Lu33OeU97Fzj1xT9IOfFH/IdfgB
+EmLMf32TeOJEM2xcKZg6b0/rg7eFGYz6Safmz6PyfXr+w5GJm0Bf1xDbmEsZo5lrzVAgXYLGVqN
+13Hiuu9bj+qKv0m9R8U6YeBY9LUmg9Khp8qAffTN55qYmB60T2uPx6O/79dgd1P0jiaaOl35fv3
aOR7TxKAw+Mzxu2bEd7i2aPbSStPyNebnuZuKJ4oKX7DtTJiBKjt5kuBrWVjb5/Rop44FjpEY9+N
FlEWrw1gXF9jsQX+WGfHuwXS8qw4FrTIS1thye+p9aHokPA6mrSoGCILhsnPmXYSxWrnW3gVZUaA
fGHfSgq/XLjOhtq6PaOOZD9rpvrXQJh5yte+eWMWQaUnP6PrPy4TBLlpnK5+peCjLm3o5+kPZHwL
48F4svXs4HUmp43iPSGBGFTko8II0iVPpIlkuQ+MNE1CmB/iKtP8RslSjwZpZJzA0mLjjV0baOR+
Nh5bmhOOYwqrmgocSZnlYR41NSOTd2yHfj6BG8e7GqWwsTIqGyy2W/ui1EKeV/2ebB2Fw+nyKLop
Cr00J8poxdMj9M39PM/LlkbM9qxRZ7LpljL/5KA8OurH1Gznwe+ynAWxRjfpJOlALsAIx33ensBL
EM5qX7jdfrRW3zzRhZLxknOF+ohp9eyeE05HnV7pJ4/jg9bTXND5BT+8xWbV0JMKcGrjH5FGP81M
Gy6IbJzCbUQ2sZJ/cw81XtUHvxmLT+poTsUqmdoNgdOkoQlldt8I0JMaFurJi+vxUjPo6iOYJJ83
6TwlA3lpVtIGy72jN9c0q5dUu4z2zet4IDuDENT4ZOZ+Ejk2NFyFuz4nrw4CgPOJ345HHk63imXE
SQK82cx12Mx1sevmLH/gH7wRejsL0MAt2+GKWDJctRL9FGB4dLTgmbDHj/zT6mjz4e3nhqZvp+nN
tqX7ZvHW+FySO5IW9WGEQ/fQx95bnAm5m9lPnJo+ffe99etH9vzq9+N338mXHDfUM9LQT5lE7UVT
sg6oR49wpsXRCVSJCnA/lSEAVNxzPUQwrPvW1fTbY5aMUJYLQuizBeCqgu8NCsYzj6nTpYfaYc3V
EFNhT862OK3TF2hhLA+yMbspeOEicZ4jnY912mgBoYVHzy39QLOT8tLgr6YQyt755MhPTA455tuw
XA5txgZFERJ8qhtJdCNWuxy55GbKPiAKpZ/T9RetrP7YJRZ0S2Fwk6ohItQR6+xreK3m5KZ3JKhs
l1GVLntCcX41h1odFQfIdVc5U18ro7x7jImr00u0XCLiE0uri73G1vyV4nqKfeDws2CiYweuw7xC
xNOuIYDraN0TNv0ioJSPHTw72dqaiaePjCENi2PAu9ua/na8KB7LZeijk4FRq0iMfVl0r6bA78TX
vQp7rXqcB2u7yNm7+MCsQiX0/KhH9p/anL2v9TeqzAMkKmQYxqmXTHYdd3L9V1por9jCrSCssnp5
YEC5alPVbcYowczvJ/pt1BGHpsT94AYI7kDQi11NVAkPZPmsbE1GmsMTrlHkNzt50Srfpbsn/53F
8QOtu7iQ5M5AeYL+0AZ6jGWcdJ8TLB7OT+w0eeCYe2NdZ7GmAlAkUKdrvd7lLSsed+bOadGsddZN
8xA7zQNVVuVGXwYvmIersUZXazKs4xpmbVERKWoi4Brj0JvWyKu3hl/bzK8PjjY/euOp9YjH1mtQ
FtFo3Ciys5BX8ZRLHeUkb5a17UfbOm37acuMGBRRo2iN4caIV1tMZTPONUK68xrXxVuTbys5ngqO
NtfkXf8X7DXgFa9R33Fs8tDVwygiw94vySeH0vyM4vLu47niPLYmx6h9KslbBckaJ67XYDGERBkO
3Yjy5EOQWuPH9MMz2q+RZOo8uZWQUrb/5ZWpRUWNXEPM3hpnto3CO4D5XjZYWNMQU59/+/cL9iV2
wpH0dkw37dZQsEj0gcVaQ0vsFtLtuC0XZR3stuD4gY0jh0BtJ8uhWcPXihS2rwN/ZTl3bXFmUtOR
oAhlLvrWGt924hs1x87FSemDjLzhkDjyaxqtQylUaK4RcGCdzL3xA2v+O9XYP2IBdboQ2NC4le7g
XNmht0bKy2qm31jJV9Y6MblP0KyaXj8q1/2Vabg9M4hfRzzGQbLG1dM1uL4Uy4+mSVqWy4Frigvy
bHm4AatufpNQOr7EXFUBH4b+7HUAYCVnOhyMhTYC6/VEsQS0ADnoFq3iDkS0nuIvuIFr3H70Cd6D
e/gu1ih+RCaf2ipKtr1ZnjK34V1rfytP5XcYtm+GcMNBTfXTOxt+cnhr4r9cs//OSgGIDOfHHKGZ
mCshIF1ZAeNKDRhWfsAkrDto4CGIBtwVthhO7oxlOenvQvS/vM63Dp3Nfo68yAPW7+E891JQUFVc
+87NCAXgfHddz3/Eh/4EbReGNbCDdqUeyPdlGCHCZksadkvDPXdeohenpb96WKkJgIw5h8yoT95A
a3mBGdxueyzPbAAOzgKDOEb9UAZ5S1//T/bOY0lyJLui/8I92uCQjgU3oWVqvYFlVmZBa4f8eh6v
GXJmFiSNe27KZrq7VGYEwv29c89V0YNvPLbIPpihU9XZIm5ItMGhnPDD43JHxa39Di6eB3QPmfY+
jAgghDZB4Akbtx1yCIaHgG7oIkLtjZiZamqPBAQYl/XkvtGGiVm7JkiQXDzkE5a2UMwtYKjvnRr0
FKny8VRoY0WAumJg+Ilxi9YpbbUI0Fv4vC4ICmK8GBlvQmAbe4vLwSpxYKLVYqkD4y2qu7Q1Q2p/
RopIo1VfoutfBW7Oh0qbNlKUG0QGmxuc1T3lXTrps2DmaLSig3T27xQ2kHo2ohtYPJT2eQyIPSZt
+IAomA5KWz9K7f+waMn18IGMMWaQWDtCQLi+8Mo6F17/bAmIcSSk3yttFqm0Y6SKsI3kgxli5ljx
SyMgL1J5KPNyuWmkccngfo+t9pZQLtHvSB+VG1NbTWKL8APVIBxQtfPERn4C90WxuvahtNqMIgIc
KWqKGWJMc3PO8H2d9P/LtVPFkthV/FZ3CyFcGbR5pbfsgvJEjoqJ6YpjwsBoIxxKyYlncxnk7r4b
ucOP2uhiabdLoxo+5Evra0pG0L1Csi/NhmBdxDwtsQXhuoWFQhtfHHzUMVDB/irWNplIe2UGNgO9
D4ajQRs8cm1z6QuMQNznETqAjkTNby4C8wkofz4tc/LNHDq7kdpnAwTLkl87bhZtuwm196bWBpw8
p449Be/KUHvtcrt4I8Yxb/2hAc4uCm7SZoFNp0gZZiWoYBNCbCtWImpbW2KPaVPsvSIID03MnTl0
cfQg63FnU9xR8GXeofje5droU6D26bTjR9HYtXGT+K5H1ckDxgGkcu2CfBr4CY54DlnaGOSYHp0D
tLlBy5EqLhqae1xq24KRwguB32uNNii+sESQgNZmuqlzMzpJ0LVVgqPwQJCSgWGeNdtS6DkKL5J9
6PI0ny2ALP6T5BjMnCgLbg8hSqRBu5FsH8rLt2exHYYQWhNnnzYpuUuLU0nSFtFjWcochBahcOZd
v2ApdRZOnF4uth1t2DuXse9dWt80YXhnqbx8zYS4WPZcrBGY16RKzkLbnhbtfZpQGPnUQA1YcxvE
UKE2RLmoohyUUSlrs7tBW6R8hU/KRyxFJc7B0aapGuWU52NJlKSOVi0MNDIrVggIqiptqiq0skq7
q5o63nLT8M713HlnCsl+pmxcHgoWBPmwfAvbB0lJ4h/EerguKhCskkNbtYy3yP76Y4ZCSwjeonAq
enJo7EXC2wRixT94u+I50Q4u0k/bUp/eMu3nahkJ1trYhdh2Po3a4tXUVMtUSpY3XQedafstSjDO
Uew3OE5kRDvDbsoYsrp3ow0S51NJ3OuyqzjFtlG7wRE5vLoMoYTOZEHSmR2KA6Med3l8z9qMEmB2
6FHHMj0aWCv8Wa+zZ0cYWewLvXp32cHX7OLhXmsQIb2e14v6lI09SGe+z/USP9fr/Fov9lmg/qnL
efDY+XNTee01BGBBA1AX2K9UByDga1TA09AALCoDcftL1fO0m00eBr6eT6qwPeQwByjaeZFBIcxQ
rvRJqN+DBhQcjSp4GloQYTccEGMQHeWh64jZvi2SnM9LvMTE73OU0v2arUN8pI4OnETDET0B++2U
mj+VUsVmrMPiyPb3ysLkGE3JpyswaqjeNFd/XrAdBIYBiZFrJGPScMbAawxWw9XQRqfxDfjYtaOB
jhmygxulexN5wB5N9TBr+GNc7ll0viyV9bXAhnT7SoMiVX3pGETyRXgmgHg7wZM4cCWJBkwaSJO5
6Hdjjx9KIyjjuMBzQKWQwdorKJVa4ypS78bgV5CWfVkaaMkgW6TV/K7iq9TAS6APOpmGYJaIhhRi
qyHS8hwXe24hswF8r/KcpZhB7s6qMZvFKdcLn8dvTDJwU0414E1v/JSGk63itO7PTB4fpcZ00OA2
qla8gMUhaOV8yo3gs9VoT9g3lGo7fPJajIyc3qMbNR0PPTh7OzXG3Wy0T76GhQzGRL7Gh2JFO8uc
txdRnlINGBUaNbI0dFRr/GjRIFKpkaRSw0m8fjWqlMMs9bBLoYaYEjHfmVNLmDSW4qvMyO+r4KZv
W3/dxAaAEkHXCaKVTxgXY4GT+SdbIAFpU++QeEt+rtqGx5XV3/J9ZBAds30Mh5c5d1mtJzV4qG/M
Z6Mdrf0cJj0jQGe5RrNLB4lssVY1Nbcwx+8ZgrgmWAqO3Cq234OS2gGaEekr7Fm+HDoj6t97z7/i
xpWXzIyPkalH55X9GaJfWmFQCG+8ReBji4juj+wSxjlT4FYwCGPMSskB6ufvMN0q0xsfw64CZcLc
WRD5uaAD3CIfLXaMBEjZyfHTLBXRwbkhJT0a5zz1Xy0reqGcpFnXXsZMwrMp5v2Noe1G4IQ55s6v
rP8uWW4rJySbn9+GcIg7JL7HZPbhoaK2uJivI0dC6ckd5Xl4s3hADcKMti0CfnwiHrGVHhJPwWgu
rf3I+XpXFRGgqUKjUCAXW9tOSdl4cJd/zLFZnJxg+JIAs1XcPgWoiqGs2LabFrKJPPYIvif0onlC
Efv7RURTcCGj04jur/2I5yPJHPJecXYxSoUJwTMPUHtOxK6l6owED/cvxmEEIAxa+3hS1wHcgzOF
t+h6ENkfPXD0vWt57+QU+q3VGt+QjV+zDfgojFquY8mra0oe6zrCp22Yn1nEOtWIaB+3usegLR89
Z8KLjQcYIB6TOkbSJNl6qYP2HDjWZulCH1T/QPcIo8YWLS7880hgd7zvOGJavcJW76MKssuKH/rg
rhfGaznL7zhEOqfb4xcnBkm0uZznkuYpRcZ3oldiqfVMtvsZ2QVtG9/7VbRHNI4fgzec3cU9C+Ya
RjB9BZnPVydJP1HWPKY8BpcAy7U5x9zrB+79+g8f2/NmCCueOwGdG2GDO06THXE6sp0D6QQ7pkW1
ndnhyBhFzFTPR6doCfzRcXD0A3lgg6ruHIuG1orNAABFzGfGUBTbkfkuAmcKXXvboc91uOUq3Z8H
pp1A8LQ5OpfFXMTN2Aw/I9Qf9Fpdn10ndDbTkt1kNmt5gykE6IVlv/Wmc2RLJh6T7kkiib0PUU5Y
dtc8OhOwQ7Q0V1Sf1i2GboZH0R60ZeB1G6UXf7aSCyFA98y3Zoka1LzZBAVo9+6NCb7wNDb5mpHq
cyTHPSVjHZVr82esRUCFYAe/6SYeFG4eWsTj5kqdATs+hGc5pItb+9TE1QNuQcxDbZ1uezs0kbUw
XLTb8j4MGqpbGntlNq75GMl7BPvJOe9TCPN+mB+JRlDMtVtssvV0lT4VXjDsx1CfDBkIOmkZXPzY
kyvuMCXgxWwfYuW9mBU4QuQQJQsr31kT6mL1EITqsBSxqT+Xhz0SEZjvMCg3ltsDdzKcOYWsrffo
jg644R+MWRa3VlXAwjY+I5GcKFjDX/gkqnFrOVJwQ8EAR35mXFFzG/Cd6NINy+/bUmkjAFq/NSqn
n5l4JhakZjokhOLx4yJHpK7lVASueRnS8Np5KAacSft1UOAzws05vsCt3HKPiXMmEjma0i+PFNrY
bXEz98+NW1HlHBK0MZjSrqpB0dw49+wrSSHtyYPcxuNS39a1u8WOYN0R42ZJZvrFDpWr++E2v4yO
65glnIBnE+QnmsXcONH/9x2C4vCbtPR0RWiWHCbxoc+qjx6R/jVAx7R2kogTE5N27IZt8Mwd1jfd
jpm/FW6FJBRRZX19SVjjIbZzs0sm9d8n6xZcFBkSLie9j8bBfGpSRc7cFSfVBEgup/hOzQXH9yx+
pTXBDZf4dm7r+DZLon7v+vZd5Zg+BAvfizwDIsNF3z1C5UxkzXN95BViTVlqDBLc0y0u2uY0Z7m9
tnQRWZwDKnT1vBw9ttVbEkbhpulNF7cp1g8B43plkXHfDHN57SUHuYAnRD7zp6yr6eSE0dqKiRhk
Zf1qC8rGxAL/n8FTnVx2q8wId7xsG97LLAfBl/y97ZNfLMrvnk/wCJMlPH0zrcHLYH4jGicTN/v7
DxP94KdC35RUj2efYpvrEB6SMjyacAyxlMapLYfufvGoXHAh3PUPPhZS+GrrbAa41lP6Ac360Zsq
0gtuwSOUkL83Fkc4rPlNX1b8eOSeBAe+tZurM3jjd5zTvUulMkFL0vjONh/T/DQYNcknbsfP1sh6
JglQm3PpSnetNNhKZcEziGpxGFGyZmYR0APX0II6jWRtc1mePJP2jLLobsqMfUItBnGsGrGxSdE+
c+Co7hbhnDuf83NgWhYMNjhyZ+cTFtDGfuSm1h8TRWND4vHYZspHUsSax4e5id/jOogudW2le1eb
FKuweV962Kx50V4plm2p4ZVPwyipRhsnAtxtecHkle46XDE8yQZgsuzTH+mlGmfs78PmbezuqhJh
kDFgeAuU5E2Dx8/Oi9ti5IXS2WSJUvGY90PwHDTZCEwX/jLLZq3Q6/6ClHk2Rz9/noTvc1flOD4L
RIRL9tlVLP6Zbdv6FU9WHF1H1lnmDr9Jjw7KABcxoQHcSISXJW3GBwgiZ9/FNauqqOPXHyECmTuQ
VQ/walRGk8N2O+rGqy1OL5Nt3PYsZtYmr+dT36RnfnPjrqaoYx9wyFBoOB06ZOi0UAaQMcf/KSq2
YRWKc1djrOAfdTdLDcq4WIwgg4JLXmzbEYPVCiolpHuSJhlmhGS3Jmta1co/lxQftePIrGGwPiCg
NyOUPuzBIWi8nskvTkLPwcaUsMWkQ5Kntl64yptalRDT5a6g5p2xcvmL4+GdaqZpDbzebuIu2LQ5
91Imntle2PEnuz+O4k784OjNu5zSE4QKKKdh4/TKiWpGnBZNCr/i4gtjNCYW9tkUJrEJmnZ9ZJJG
oOzviX4bTHhjPDKAeMspQr/QSnHnZOPGGoleCmm/dx67v8FUnzPNDmcSU/MtL+piG3tUGC/wYZAz
KBOmfPP/DPUfC/r/4i8XpjCRAuIQ/+8d5k+Yufr2818A6v/6aX/jpwPrL9u2PCFYVSHA/MNJ/42f
DsRfgoi+RWU5/94XUv6DoHb+gr338J/zU6RnW/yr/0Sorb8Ci8e5dKGxTUYb8v+CUMNkQ0hX+RxV
5fH73//NlybQtGPzCyJUd73ARLT+zwQ1y1c2G47oD+gmH61mfBvyZpem9kdiokNra/NpxrbQlEy/
fCackRZoDTje4nQyiJTVZw42p/GMSIbhu5Rv6YxmeSC6NtIkStMiYtTaGfpNzckkyM1z1thkCnvS
zXz2KVt860Fm2dzT9PakJq/fiBTrLNBb9MCSFAiMK+S56naEkX+ySQLFMf/zgmprdAvrq+Q2t6a9
7yJpCMg+Ihs/dSbjQGsyt51Uz7R+UrdDaaIs32vXOHbJHG8XumxT/5l3D9I9vaSd3XOgBXJG+dCx
CgFhqx8JY9AfZtYkZz7MyP5qQUmWzPh2IvvG5vjAlg0T1Oz5rwS1OwjsieI9G+jC/Xa9YTpkBXEK
+KpQsdM3K5PoUmmQDI2Gj6SjQXqpLqMbtucWM/t+WFGu6QEmR3eR+BgXaq072geJ9lPCnE7xVoXi
RuXKOzlyoPVOnin9qw6J4m/nN0Alvgn/5E3JIWkYpvBo7alaZzfCA9lBIEaDvfOQmohNyyDBrMWU
4L4VLDnG/iCZIRWDO1M7KqqDprYQAIdedeXUyzo/xnWw+B3f1EERDg+zu3SaQn4PZvdlMSMEITSX
c3KmN9DRg6rkOFbIWT0/ug+ChcerCVfludjVI4Z11jxxO9OgAlrIdeB59tH0mEowqi63I4ZGrxz3
STzD5y7F2gk7Zxt447WO05vFfUY7aV6QJYorAc9xM8ikJN6k4h2GITaSGDRZKma0+ZE6DCYEHB59
4I5HQhUycN1riEi1uK+S2v/B8HFkIpjvlBVQPsYDF7HQ0G78mhsS6mIq1/M6P+bp/DXUggvPrHZ+
JO8SfzmFY3FuvcaC481vO+5UOwq0tJMIoGkW0Zo0UU/fMMWK5WCxum9JJKq3ll7JtV0QR7Uqjqd9
elOAVwVoxGpGT3sqmXIOizGH1ubFUsZHRefFjhWZxO87UO3EhqKhCz0YKeVRVtyu2K3ul8lHRkP7
SyNZygpVi3WYe+zatXqBF49Q4z6qfeK52NsRcOzqrGSy5xm/dJAXaZwN9x+jvhJEI4VZISHCP73q
Pfql2Bqwo1KYbhuZQW94JSM9N3lOlnAzulo+unwjbAV+QmcERNU8DC7IY4BAjJi1TSvsEL9ygHok
Q8i00+AfZBhnWGXceUF/Ljrz4jRZDwNZqPVCYpK6Tg7DQ/7bTXtW6tTFzqClfhV8CBHxhy3A9Irk
iqSOD12QTU1Q4HUbLoP0+wvS03HfdaQXszj8GgrzVPlet07bSpLEIhDbz0m1L1W9Qv56SPz8iSnd
kxNQGJzk6ujn1ptvWOvJGZzj3NJSwy+FKYgSJCZwyafFfmEvlh+3iT9rH8lM07Q8HSqcniomezEG
vytH7hdwPNaDrBZiB2oOS12qK2N/fNq69jimAM2mZNP56T5PFR1S5nxDvLJhwdpSBYSaEQk8Gq6x
bk5Tam8W91q41bQOh/6JExxhix6YM0/jl4U+9Krdt68hu5JNV/IgTdrufmDPYZj+uWvms80MjJ9t
bzKe3itoUblK33iOfwm2yzsVGtOutsYfQz26nnwY5uBpmdK70jZ4qcnzbEOMChRQQ8xoxjbxaHEs
Qx/k+sYxD7+ilrNbS6YR05cUe/wNDDO8eO92PIZN2UjmOpF9640Axa2TBqQnKrLqtVf88nrgAgiU
S0bAfJtY5UO7uISOY0Szkcfet/cQzLoUCLO2mjSactv65IP51vABRH4lCphZ4M65V8Ycrc1yHGB2
A5YBXLN0O+SxzSG5u2riaMoOHe6V9UKKshT8fG1GXKvbCRh+YfNAKJoPeiaN5EwbGiCu2NL0MHS8
RjWGA6kbflrlrAlq9+vKDcP1JN752E5IEpLKMxQqNqsGejfc7gU48zmiVnRvCcKSJgVju1l59xSQ
j6dOySP9GS8M/0hIZIj+Ali3KX+aeEncWLaHGiZK1pVBVzod8UR7onf6HtXeYxeEF0xslRJvSxs5
Z0gW7OIDysvRWoeZ1VwS1UWnJrIPhuM0917bxNu44y7b1yNuyzhjVQ+9WzctWqehOpHx/ZFFZOsX
xc1IlmBVUZ+I3QGnq+1ujbakOTCaYQ5ZaOCQ8IFp6G5cJ0mzBU19amL/XXWexvLp7s0RMjnNsSa0
MKguXlN1ii3bKJ1dInAOJMs9aekYKRTTOIZc6zgK013gK9oXssp7xpfdGYfFXV7jxTze1CbJkJBO
+D1xrJUpqpSm44JP9Xm5x5nwNRbiuzfYbZLVxlYTmCf9QDQJTpldiOaAgznT0Ag3mTTATXCnj5N4
pJgOIngCLFGMdwcpHxOTiTq6mnCbZjVr8hzEUrR8dNSUXqxDxKs9+ZRr2zl3cw+6FFSDtyFp8dhH
PRI/Hgtt6jBJStxwlZt+uDZRLLYxAla/4D8SAM2kewri4gzUFuRaviHFOsVVYrpw7MAwm4hDBLKu
VK/8v+y26h6cuHhEBFndQEbT87jUpN794m7ii3LKp4tDBndPDXsD/1gS40rjggl7/F2XqO5KETtU
001bz5yusbAQlC+0unXTXSAzg4UDzgMjWZyzPfTbvBJyR8KsXnlc6gy9MvAdLpe0yEx7IVCQhf3v
vkhfB5PdeCDxQFOsZGOnomA86Ig+WN05Y9u7K5Nm3Jjk2aikisErwXQ5T+jm0SreK4yBa/pV15P0
4Tx8ls41Z5Teb469S04vcPKNYRF5aHrrR1GLzDkk3TAz47ZPLCiTVqivU2fpu8SfMDyvZqt845SG
BCQiI61gx4uJCLW0Od4EpY9drIof7QFpw8I8ci1miWIjTo9DivuzM+aOmb7rrKLO4yVi9hcjeG/C
kolpmc4b1+Rl0jQFlggxP/Ea2A1laa3Hsbzr5qg9enX5Q9PlV0/X3LbooLEsBBAoj3D664mTXKGV
WS/Y2ukU4y+tGk7PTghbUSL8SvvbXO9gzKXBJFWKTdR4oPyT95mRaEpqEhILZzdRqH0MmoeAVG1q
133os6U/0CSOXs/lNcvx80qz1cPk8c5szO1il9DM6byjUBCMw5k/8aRBW+PWlhIYlnUEz7G6fy6Z
nMoZ9Fl0ePKdjibIvl5epmpndljpmpTDAHVHmspAHswqZV6qR7AUSs3fByzXYHkpHWP2fMh8WV1x
bGYErAe8crkeFyPiGNhUKtyBm9BgcMJ72up2jsf8nhABwtlVLY13o2jY8xbItMvUNJiXW5slcX+W
tJpBrYmxhYv7XbTeLzfpGVC1RBsYj1crv7CfJjs6Kdt+zQb2D9T5YExqH9nRTQzaijBzNlUZvgDu
QsUL0C+X4GCO78Hunc/WqX/o8yRtth48Pq+CvDyAKYyy5MNM8qkZ8Slnde6rO7k7q5jis52miJZQ
56+TLnDOxELXU9blaxx4kphQsyXks1zSwSOKQtIcjddFBZcmp3CSRVJ4qabyhO3F2UgvqPdWeZe3
B+WoZGPV8rfbpddihCwCJvhxpToaYf1IAvd2sCXykJlIStp4Bg6ZwU3Wqb9gWXUQ1fjZTeAnCzeq
4GfyGxAh3tsr10gfUq9cdiwvKIMv2MjSp+f225kS2B22ZsSm3rax3JFxItmTmTKijSgfEKMUm5R3
2qYO23QTuGN+5Dd9n5uaaIggHWmpYxPU34xCv8yR+Uo0uo+Nm32FflVtbMIiDP1eZdSTZmVwCI21
g4iGDR4Uh5c5OfpTeCri6TvlMrSEN2aIfqTrKQSpwdKCyLud471pBc99fXID49AiCt3YpKVgilnQ
pZE8VZn5rlNDRFRwB5KlLPeu0ZOlSFipRMaep/C94YqX3PLjLV/3n9nCZQfltvRM3acwuhNBcgIK
wEnM1JYASvkTQZ5PDJYEWpEVsQoWRETvIXFAfvqOp+hSlpBOZb/uq2Xg6dw8MANVNxELvQ15yC71
8TSUz2mV/6qigpOOLn5wbgygvHVQlu8p/DCCi+aW8OXBnMvt4tE/3xfnyqB7u7QOo+N+izZgvYUb
K1SiXA+9JKzNOOL/A/D/2/DGYyRmubb9P05vfvLPMvos/3V+84+f+fcAvPjLtizPDhyPX++fq+h8
/y/LJsdOSOHP/OafIvAi+CsQDkF33ImWzXCFJP7fBzjC/UsSmA8CR1Ihp0Pw/5cBDsDTvw5w+FO5
EL7gdqw/oFUtfqd/HuAkmYT4S8eIN75rv8mYDm3WUR3bwAD4X6UdAE2MuRGfFm7QNF2MrTl3GnAZ
XRqr/5R023q369A8e4lUpbC00Q3bODMTjQJZKlIaN1jUrjNd7lwpClXq1anm4PPiT0d4/7e+8J7q
cH8C909G5taMYwjLbJ10UDfNn8ZxiqnsX6YK03HjOi1IU5hl0Rc7eerKLU+SrbB1EnuNbq/E+wHk
ae+LuTAf/CLFpFUNHL83xhJzDpol5eiTrPNRj8/57Cs6j4Bc6LJe8vKme0xnoz4meNtvVNXPPVoW
6tfLJk9erU7vCl0/1PmyZEmfRi8bLiryGrJ/TvlEr1HxYuq5PmeJsdV0kRBYgaC7ChTQDrRMqHQx
vJypE4aPtY1vaF6bpIkuke9Gmuo5DObpqwq7GPVP0k2PFv+TK0sqdRl9LxZGxpVJMIjNGj3fo+6u
d6gb44s2q+BQc33h0aF77jlxhw/A+c19Py3TdqScm+JMVJe0jTryPuqG6ncc2M03nSPedfJHv2Dg
tPRb5U/Wru9LaglMsjXB0nrU4RbJS91Vig6EOtk5Yz+zZkMC05gsygDf29vAcI1bM0uNcxxk5jaX
aQTUW5hnh7KAo2V0za5YMvOjWZblREIjvKvsMr3OaVjt+H5w+hsKHm8jm6VDK9oFBBG1O+WvCKIa
6e/CsZ+OFnuaZ/aNIdSIjW6K2EWw9uogt5kQUns1N8OLaGevAKwmWrWeQoFwdqkJEUKecg5qbFbx
Qe0kgkTUVL5S/J7cGpGo7/3UapsdWs9lKxqXCAgT+xeBYeHTUWmFuMAWNgZtpLkABWpgvxTNy7WD
GV8RKotOVmM2B6HUcEdlNfHYwkZMhk4tORa4+4GNK895KVPp3LiFtA/FbA5PIwedM+YUbq80Dv42
BwpJmKpUA003pf9h5sAW676XwZNPYTXBP2y2ZPSS6OqbZYEkYAyOMfzZPaMQb8ONg9DQAmLxWU8N
eqAZXdADGTY8wXjNbTbtg3q1lzC9YURD54dZsvUeWgp6mrw+zk5O+nXKXePQIdjBsq5iD12MOzzJ
YLKecVWMB2+Ekeui0nvNZaOgVUOpvnKT5A4TFRUxRQ3bkuijbfo6+B1/2k5A9pev0Aw2Gvs+RtmO
69gQMwa104JukEyXCTKcCq7wjsWBl228Z7FJkj5L7aehsGjha13rkfcMSG83V7g+e9u9Vg1iMY7u
VZvwOhCSr9TcserxoiXdNobJ7ArsjmFynX54c0IwOzb9kYQO4xA2g9qKRstayAhLZATYUEKEZy+s
xaFnIgCMx05ESNa5K+mSs4QSFOKJQYukXASymdt8arz4mSrukY6aDwtfax6Mqqi7LU1A02875dS0
St2e+5brBNUuS0dI4iJDerVSnKMI0/LGPSLhYJhQjE3Hbm7MgRFGk+6E2uZZEweUbTIfKeiwZPLL
g8PwMCwXvO9Kx/89hexcA5hy6AbV1FthVcsJ/eZwDkLDlluDEwp9Jw30BnbaJTsbYJaoAN0eWnrW
tnphtIdu7vz3ySqTK12CBe/AluHjSnYtV12R02wx66oo04u0OMhjOI4gZH6bxyL6PXhm+WAsgCt4
kByuD70/AGvqBmS43du8VsyJ7UTmZ0St2NetSRa/W1rrPqrG5bom0jY9wV4EbDAlafQSkHWF1oCh
YdjzxarQzmPwbQNNYNie2GZ5iVBuWeozVTzOZvEbpu3myMrbyYeWZgkfogVns9Ltiv1Y0NWUcTSN
edm8OGycrzKbG0Kgjo2EpHDHNbUp5gaSJrjHYqMrguKxfmebCBjnKJr1ViwsvWQjiCL8FJQHJLS7
DBUUBf1K50gKBGvW2A+oF6Pa4vTmSD299ZBnrf1pLrIVIX95ThY3/K54pw7buhosEnx4apnM9qiW
PWEynIrkEL0CG0dnxr/TW9yV6bMpZrHmAc/tv53QxePq5ekfLt1x5ISYcJvm/hb5+XTq1R/Sanbz
7WLE/acvM/eLt5X/kyBzOxjkym9TJTCaw0JSe+BO3rH1o3Ej/ZJMEgg+Fdzs972fZk7VR4E3/yxp
EksOuYpahooBSuahbmuJzGYwV67jlHdtPo8wVV7ykfNa3UjV5XtpEoJOVLq8ooiAV1zsMX1I2J7W
JEGc4UzhGQMvNamvMayyl5RtdWRPjLKR4rPyXGIPB27YB+XrvHTPUzjGO/Zo/q1ToZt1rNk5gKNz
l8zJatAFOqTl26DoBGPcm391pC6urrekgMlxvfd7JprYwuoBHSaqaOIRk4Fh13SXccVKNtzNPOwO
VaiVdq6ar67bMNKDadDV1LVYrpmfu7/8OQnpdKRufTXSK7DuBVe1zp+dpzomoBcyi/8sUu/drDOb
B6lLSJ4AWv4w+l14X/RW9uJGpnEoUT2ebERyXBOn7lQP2PC9cnZ3i9cP03oOl/Ce44K8FGaZXYbY
IPXdtQmfuoMjv1gRtBeOhMV9zJScmtQq9ZB9ex6jYlpDnPeSNxnQjiM/XXYiI9e/Mnk3GAZcc6NE
sUJ3RHDwS6zykZNiYnGEfJeBGned0c/1MRUeS4vGRhxoR+iBofbECFuAeRw02jE3iSHIAKnI2iGU
UJepzXqKjoygPNlTNr9A/ji/nHRUT3SGdQ+G9kfbkC3fVW4ytw2HRlwipskNuKndPmPmKaltrYvy
GuSec2r6hm3QslRvcZm4H0GZZye+BFR+j6Gzk2wmuPQngTrmud3edxRb3xNUp0mw9/qtLLLozfGI
/+KtQwAbRRWAvzC+hMHrgOlE2Y8PqJGKU+E30yZsG2ufOWX5JirZvlkJHDKfIf1RMff8NkRQnLrF
bLY1V3r+8mOOgyNY0DgjXct26SDLfRmmPCArnunlguHHnT2PnAfKfDviDh4Ts6bFhzQXRHj7bLZN
c9NnYjjylRa4ErmoKn9W14Jdx3po6vwzlQM2lFT4D3FPmp/ZtMkTBiHQV5Sk/nFwW7Hp8TGTJk+7
/n6urWQiY9qIa+qPqFL9yvgILAFirzyPtyQlSWQ88zpgmFSUX56S4q4dmEeo8k/iPUymfZUVhsuS
cqrPy1DwCpFl7xzrjjqnJWmrx4G7w/OSyf4+w9N9tZqFjVUS+leaTZYXA2nk3qvHYN/j4b2qRcbb
IuuTA4RjtIsJ7tA9zaFssCt1JKCh3kk8DJ/LQARUIN6+DWs6pxav8vl46YplMyTK3nIUCfYDwvBt
UAz8TmC4l3KR1gd1IuFzW0zdrqINYt/bBmgf04fqEk5BQAXNQnsTylhjujRlybetSYpg7/ukW7uq
7h5mzc0wo5C/zGCmR5D+M5pm8tD/CBCT8kYyZfYCOiG2dTAHN8iK8zeZmfOtZdtiW8amfPfKmKe5
m5XijopR97fbttUr+xQDz2TKHDZUJmBqKa41G+yZspCg/YzghPe5VYn7KOYYOofFdJGC+A7Mcvtk
Zlb1mUNak18Y6YQzlXNneo0kgmgKKO15kcFz3kykD7vB0U82w0KxZHKlIKfcPRCgYULSWb8RJQWn
CFUYE/fSyY9jhpQST3jy8h/UndmO3UiWZX8lUc9lAaPROAFV9XDnwcfrs14Il0vOeZ759b0YkZml
UEdlVDYahW5ALw7JdQeSZsfO2XttfNftuqY/F26igrQE0TrmE6LAkvhvkSbPvZEFj06MBjDUNccM
l1XkWIQ5oAydqeYucdrytiKzmYZOUExgUxVchgpL8CUolnEAMs/5nPo2GsvSp9c45Ix20L2uyTcP
DrEYo61nVO4VYBoyz9K8ebIloMY2CyFiYyp+qsdcYLizA58TTR8TfmsTZDSgx8/nmXU27uvXOjHl
g6d8fd8hadmVc2w+1/WvKlsgPi5ythOmUsi7/jDfqOA7JyNLrhIIgngeBoWwy2BwumpQ59wR+xnD
RUtS666B6sVOApYFnRDk7kqnUbGWpAO8ErzIXkkDnofR7PL4pbMWajX3sQsMq2TcX7gcICtfzJwY
+uQeynZwN/mm89Qk0LDSzsd3nNnTTpZ4b4YqTu9iCuErw2VE7zlghvqK7n+F0nYFziMhpGeqgX4j
Ur9GD2HTS45D/LJmTAyH6lAwDon9Nhu+WFsNtoRO2v4NGAdMJKwQZDdViAh2buZ2Zyt0LSxQcqBx
6pROttyp3IaOVaCiZGsbDzSumf0LDTd/nOOe0C7CbL4YPu4jQBwg6de9U4XsDPb4UOJE/upktr+z
5y56+59tMS29rI+inGoW/Lb5e29r896+/+6H7a+infvuez1dvjdYm/7j3/jN4Hux/Mv/7l/+5ft/
U/qjlKORwvzX0p/Ne/ae/wV64l82UfeTAOivv/xb/8hBsGMo1EQOgEI6JEsr6DcBkCN/cR3TXhoI
xD7YctHm/A2hKH/hbxzl2oiDDA6YvJe/CYDkL6ZtmjAU6R2RPmH+UwxFj47Yj/ofbdGE0vSv+EO5
gBrx9+2jEt8UbQ9Db404+uwcG2LIb/CP2OccKknJxdkzApf2Cd1T9+Vsvzk1fFHvSzjgADNEQJDx
/JzAxi4jKD9CbGNkgvWJ5vN6xKUT+P11OMBQUuYedz1PvrWP5/pAoopHRI9Oy7NRr+3O3dmD2Pop
zEGa8mlcH3SVHhPbZJZp3cB+5AnU9xodjF5izoKvI0OXqSR7Ka0eXFE+LKwXYNrUqMQtojZK269z
+gCreBtn81LjMt4arp3SPZKbdmXACsv1+FwCCUP1d2cDSS+nJbGe815NEqICjjKRBOb6+pFJ0aEe
4tvMhyXnhEzFG6s+zP5AzmOQ3reBA1AFW0tk9V8WkI2kJok1X1sg9d6EGVOJhBKn/RD0xKsSZhua
4R/uvrvfFFt/ybvsrohYBv/9X4zlQv0g5PrtQpIFBxGTe025i9Dr4/0SAfDmX//rRDZcE0rY8QvN
l7M9sB/ILUN1yyTu1qkF6uwQbcXsbAXYhZ6r84/fgEYZ9/s34ElE2ba0LY6J0rR+YnFSE1FNqcjf
4sScy5JBU1fvgBehHJosa5uE6lb78PI7Ipjian7u88i8sgxEWZltssytvk9M8Cila3vdYxbYOQaG
NL+Yr0bGJl2VJMwfA3GUBKRhRpdrbaUZUIIBVkdSY7pxh3Q7mN5E+8NeFYVPsqRnnkkK4AxOEbzt
GvXBrsQRYJzvOxnt5yYyID4ZL2alzj60QxiD57wKq1NRlcH5f3ad/HGZ/I/99+LmPfve/DoJ+Pvq
+dt6+fcf/99YTB1YnMqka/1fr6U0pN/r9/bHVfTvv/XXRVT/oh2LRdKwtONyU3Bz/baI2u4voDsM
z5W/omY54P/nIqp/cQyGAN6ykC6/8wOIVv5iLDxbSZNegfAz/qlF9GcKLXZGzPPS8IAhKMdw5O8f
PW763m7S0dm2Fkan1TxP04tHgb+JzTDe/PDN/MFzvjxFPz7mkoaTVo6yiclWfLifXqvh+aPZn9vb
aaiKr6JidAs3x+1WSZsQYoJjfv+PX9D4o1dEQa3RmjLqMNyfnmuPhq/bQT/bOsbIyoeQc5HniBDh
fu6YOZP83nmJAy/bh7iNDSZyHUo1oH7GPgfwesTpFZwNhNhb4h7kjQDxCa9nTMrrP3mjP29ly1fD
BdeWxa3ASvjTChg7gjSGMXe2viO8a1tJe+9ybFJ47B3Elu1El2QY+hEHSN186euZqYLgcl6Crkue
8oLYWJxvxec/fltqedmfr5hj0isF9mtyJy4DnB8WZuaB9IY4sUDLL/V1O6QJ1HFVhJ/20EbEMQvv
ZOYJSDV6i0/wKt3NEMBWCEeNy28KstuJSTQziKMMxX1sBMUJHUBypgGKvE9HXvJN6Ho6miquDily
tK/0URMmJ1V5+cefBP3zH3wU1+G54ciECd1ElvzjR3EjyDPYPiwy+9Lwqh6ZOgkYq6fUCP1nqJnO
vS3hbqyQrtQXUTTDt9weCsQxWc5pNq3Sh3QIr2RTbGkG0All4UcwG7wLL43WOjYOgYxvizo4RnOO
BSo30cjnhkQs7ETXc40g1MTQmetwM4fZU6wt4zEx4wMBwwcxOS2gNW/YlhaaYzOuTvTXQCbjLOXo
1NJncc/1HO06PHXefV+5L0mLgCZecDHFpB662j5PfX5yXbx18wSdB1B5KxGNWrsCCGikUUV0A/Gf
wWMeXVonJO6SQToVNxZWdpx8aG/p7b82BiHFOoJa6U0fwbDE0zQDtqwMFaLLRVsF5vxc4MENPXsn
HXeHifYrUZPfQrcjHjJ8ZHqH8wHirYJWWUS7CUYzuQchUAhGZak0n5CLfbMH6ovBRENUGcnVPPuX
VvCaIbzgFQGXeI8m5BgqHcxrs+s8JK2k4CxBsyaePLuar1sa93DzGHmemS/G5A5GJcbuHABP8Se1
wbLc//wMOJQEyN8NOrA2M8/f3TicYJrEaqaF7GNmQOuxWDD3kFfIHfZmNuJhdgLx4AGfGbdINpNm
29Xp8GlX6QJHy3q6iL345skhOTiMnbYxGTV6ZbVZthG+Wd4VYQFksR+K12DOEf7R5p6+ed2A6qv0
i7OXjuLVwFZ/JWfgOZ0mimJlzKG1dYgIONPujXdtZ8s/e2D+4NFnHVq2P5T/FgvATx/blQRhLY++
WXm0JpOa1mOsBC0azgF3TFO8XcUAGY5COt+rqK6vMm8eEWo6ojwZTPjAQzX1p+UL4+s/fpb/YFF3
NQum4lrY0rWXLe2HRYn0eeJarcHaDi5CH4Rnn2E/HSuGVxvMyn+yMv/B14BNXWFbkKZrsHP9/sWK
UCEBnTDrT0wpXgO8VVtw0unh/+Aj/fAqPy1OzCojG1gqlSa+3e+yaADxNkt2CqVqwSAgn3b/+AWN
Za/9aWV3PdLOlxpiOUX99CVyh8Z4vCprSx9bnUc3QW1rNV18qqfZenZp1mD7JlpyE6pMvpqMWu9Q
iNWbf/5tkIGsPQojiyHUr4X5D9cSuahVErSOaDPAU+GP9rOyWodAjQX77GFyRa4YbFJa1Eta11PS
9n/2Dv73swdjU2lZhFMqTCnOT4dINTK5m9LY3qZYK6i2u6a7rogCW7OdulRBw0QAb9dAjujNe/Kr
GNwuNPid16FZ/5O15udijAMtkwsKACAgi1xjqRJ++DZmSCRVZ3OLhUGabG26VJu8ZI4aGqX5Jy/1
80NEmUHBoRf5Bek+lvvT9Q/xnmHSEN7WofeFCJY2b2aMw7XZ+NgqHMP7s++ZPfanW44OAisKdR+r
qGNRbP7+0w2qtYDFD/429avprgk0ant/HF5FVMwNExU/2GaDWR1ZSqd25QAmChgrbZLJwO46jc6e
2iLdSjXSL4uIdWmTWt42IREEvZfMZxJATQ7gnuFgdScW3F0m3NvE9myAZmn0AVwifwmbzF2TKt1u
gRXrkx940/PUExoghQHpnIZDRuSewsA9YGn7xjeEDEPXJbM3U7/5ugIyi9yv7eX0geBgQMLsZ+t0
trM9DWUy2ouR8TDiZO6a2unh8kRwPlIrAwFhpthAdH7SZgiDebR9PDJxxTuJae1FvRs+4iVosGkm
7nWWAVKKjMDYANPTyRqyBtrEuWqzVT5qvIlJMDlPBelswDVQCxI0Gy+6j5HQoJNMh5poJ3v8dKJp
OxKJSJO6OkLG30j4N0hRKUSfI1Uku0FP05W0QvJ5aaRf+6oynsmMMO+xNxPsZ/tm9wGJmomWi2sx
bKS6omDodnDgSeBLyixeRfBPkBdb7k2M6u1gzLQ2297NvuXN3JBY2UCKKmWS3ASzD4UsJffb6ht1
alLXeIU7k74wFEC1OKD9vBD70N8JwiDr1RjI0FpnislMWPeS7Oqmvzf9qXvCm+qhF3ZQvMxjcSgL
kdxgpw0O81iLS+LU0Q0yInTUktmqAZhnj8KkvPFn0W2TgQEyI1HjXfhGfbTqqLtOZ9VuUiO1VqKc
zC9jhzEWVmHzGge0+VFZdG81ku6tmBL/1MdOQlGVFB/EwPWPymv9T7vG9ZK6BYAsJrGGasVLZzO0
mEs/eRCMx99qs2o/xqlb4Aa5qhBGWoR4E6rM+ITmv9wOBq6egeAyP6itnY8/fYU1K3wbLdK/V0T9
EWXm291TPaXjxhV9ui3R/S629xhLd+Nvag+ZjOwbl5Y86YMWDKS19sLxDU38fC67fF45hNxvpREO
u47jxhUsF9Sj9cByg55zn6RtT5CdD9o8ljNGemyhO4XE/AGgq7vtx17sEtN1wXGUyXbyBUukMVrX
bRpG6wjcyKoprGSfl+Z8S2ZJsJjccaIOAJXOMGKTZ07H+d6ZLYOWPLYnwHy4cDtR3RRjQJveAlKv
f31hlZUvhGD0d5V2W0ajebyzNNFcJBqUG3Krm6cwABVlh1N0h50nvddOlu4Gu4HxFWBVwvZ0CdMo
PBYmOVl+n7jkhaS079wO15sY1QdTYSpi4i02baRSMNVNe6PQSYFN55uxd0XAUJBE1YUE2FgWgjSk
ITtmsOm+xAd/g5/EIFQ5Ut+SQvj3E0w+Ovl1FWAQNuwl87ZyjnEcFLsQ7P0apB2hY7rCcBwmKFml
YrAdld5NAxrxGj6FF22Yize3Ie69dtWndWs99iUTrD0GMXUgliK/CToPRbqCxxQOJsOwLrGHI3Qc
JKkgbVDGwQD4VpiC58cgoVqHVntFy1Fti1q/V6iV36CddreJkPURronzhnC2PhgwB54DHyZch9sP
K4SBka1TBA2Tgt3uvNGd96Fdhu8eoLtTmhYMQqvZhyfcyn2USH2lyFMFO2mI9DybFQCCOpHXDew/
Qi0QrD+6rbMERy5UdVW4BGYE5sUOEvdcMsA/TyIL3uVYZNSVMKSi0qpeR4eARU+lxqUf2QVEggia
Fly813UbfXELa+YOradNlJfZQ4O4CvuD9m8aA1m3csA95W0evFpt3d9gdGzeBCwaqJFIi1dGr4o7
rCPDFel1ehEvcGBDUL6t/ZQ0qgoPlmuMLPQ9I8GpgCUgQZdhvjuT0e4SHd4P/rk3XACzYUiQHgoT
Sqii73HvCbfCIxVV9FUZRlswk68SXZP9DLf4ajYmUg6inj7x0En1iCA934RQ2g9idNHrVQmKwUyi
pOnJ4j05jewREuKRH48TCeFyPQdJ/pYjxeezp/M3LtZcYGk1wEdJU5fXyOvmY+4iFcxdtSVJoX8R
pWjXJh35a5TnBP1i/YQUQ3NjW3Vh8ppkkfPZmwsgQmUEGgZluaoG19lX5IOyFyaxfCoAuN202HOe
OCfYuEvtGmEDjxCUr6YnIM70/GendoxLTRrKlUHy10n4uX89jmPzrbGWsNS+wqRELG5wJ6S2vpuj
9D7cKETdjhwCaCdGUgO3y6a2c3xRAQKKmwbI2Vs1mtO7OfpEr+NFGlatLYZr1GT2kTkrAObK6gGk
G2DzBsy3qxhe9jkIXaLTct1+5nRcjhFw+oMWE3oKZzZxfgKIILAsrXfkRLqvHF38az/TaKKx8csz
z5Jc+YPQ2LcaFJJ15ZADgqcIvHhCfbLMswRZz0X9xrQ9f+7dkejaqWAUySRScG2BhlkPQ9eaUBsi
cZOESb+T2ZDRn/frfhX6wnpj9F/siCAsXicfNRE6Jrr0MgIOUQfe3spaB4w84qCUiWTMUJrMBcqj
Ssy3Y0KDDb8BVn3OY2rnKEgSbY9jrFXRhJwMQcoxcNpuZ5sWAh2pHKwFROgUiF44YyyEkHEXWUPF
Dtb4Jw2MBOZrLqrLOCbZh85qPIZgGz9bO+ueHV8wkfNDcLDQ5tykhXcbDoeCONfPukD/SIIaE2+8
h+y1rpVft1BEHphJT2t66PUJox9NkrD3QCWGuut5K64L7ZXkomztArq647WIDqXzlVxG/C4FxHGJ
NBE20fekmlE+SvwLbHsIHZgLHogIxdrFtDLmgKzGTaEJVMUJwkWyfK/eptE0PBtUzFuz5BrmsDSQ
R6GXvSRFWn8ppSpvpdJ8jrYd7rK0T7ZdSVL6zoaY921EOjutOsRmn0bDdwhzXn2ZdYkXnHQGBy1o
1jE1SZzcuwQqJGNk7tVdnVk9JoV6quaNNvV89PBjYvmWbIiRLpbkzBG7sRidxaEVZfo1R8DznLaO
PJuFBQuRIgO3B5UvKpl+UZtSCn+2Kim/VH5S3c1+pfdUGeiDx64ujtYszWumEkQDSmF3j3B128/C
SIu9J+D0m9R2lzhz3fdJF+1ehlX4oJWJADeQ9fdUly7Zkr1zVzVJ9skxS6ENUYp1U/or/pfgoxuF
+JIF+JDQr1UWG6ahTjMJA+syFt6TM7eorEVNipUtxopsCUjuqQCNGPbD+DTIKSLKN9bIZlDDnMTQ
Q4Od8upo5hj5wsCdr1LMXDcG9KP7AvQ+0Qdydl9C6heGbU7zVqaGfCEe0/3AmAEjx+nHYpOUvkts
ba8F2SpTfiREUjfki4XRbd8E/XOi6ZqMYkI8g0L8zu1UeDchfbk3ZnaKxp4gdbImemfamfKzdD3A
bnOMB9PkzroPBfM1opaGiWl0rTRU36TOc8YxgkcEznZWv1WxlsbWlEtQLkRL6W2o3uKnzrC8DXGv
CJ7x3fJhsozi1QAbfcvF9l4G5XINcW0uKyrJmGd3lgocz7Qsob6L6Dk1Q/caKff8RYYB9LxBM0Hc
hkYbD9BmdfZYEHIxkmZgZi+jDaCWPNms2CDDrT6wFvr5NrXzXO7dyjXMjW9Y1HEuSlx/6/YmHUgz
DNt9WpmhRII+ddUZSj/lJVjq6kJrwEeciVIQFfoKvVI9n6BqooGYfcOZNumUgHZKAFWhrbboSJ+H
sh8DpGA6eY5EVIE17kFDIqWp4oK00lAVG/oEAc8zRtS2GqpyEVZReKXFGGJZdEpjG3qVn2FxLJzk
jtaCL8lFsmxGEIGzqWynf/L9JrshZH6CPjy2d2VaddtBSAjlleOtcLOTPpZz8iJa187Hq7rw60vP
lbryhxzdkzM5kAjl0JtXTBLnF5XrBq25BQii75Auhb1hXYecU5EAGUF3VTdpiv8uaHQONzJz6xvL
haVeJdNIRSiL4tRbvSQcnXiBAzspzM7KL+B1o6m77dGwv7myoZJ3hsr9Gsc1FibF2vRS2CqLIALl
7hE6c0AMhh5v55ATIhgvopJZnrynpvK4mEgMnoKOO442VrSVNnxFjK1zCpdhst5FrAhGUMXWHHCo
yj5CyQ8Ae4e/9M2pZryJuh33gwXmAOGVF96aXo/DqhvbHQ5g8tvcNrhLrITxZhmkaClVPaaHCZ3q
ccrI2q4n0FS0i+f5iqCc4skp7B7/hW8+FcCjKH/Z1j7zVIP1WSJNdWV9tZWDRNtFWD4MRXsowig5
TOB17mRCK4tNRzaknnRpdMn6mq2Tso85p64Re207xuQbEvZmsh2c6iv5wmACEwgOaTX3W7QW46pC
37vGR4GufXLsrUeLdpdK/MseoQIcfKfqyvVK70oBmv9ezSaOWlsZ4yEyO4iOoi13eSY9wloo3D/a
tCxOU6OyLSqU7Cuddn8J+sFogk6mEF/TOGKR1ww1vItEODwjSYtGc4X+QbIGoGZYeZoYjKQaZ/IP
im7jhn724npOt07MgQwITciPV6icA5Xd5he3MwwTlSpnJvz6QUxcTtsDIRBtQ2hd1YO074rg09Fx
uFadkd7JyjEJKlQsX5jIQHdHPEYpaH53mG5hcn7rPevQ2drdyClpiNooyH4jOKzDNuxUiK88DkpE
0TItLqkjwNYFQeuBiLeqjRYEhsncnb6YBDUgOxvrLVuZ2JPEigV8BHGBdAvb/MDWzf3eJeZNXsbZ
Z1a78w7HCNm/9HMe2xHBHkAqqnkTp57p+O3ep3mzDuAWownLJpcyIzXNTcSeT0XdV90G6Do8ehVk
kDO47Eugr3g0Xfb0deW7ILYjmIi1a5qrDNfNthWGuM0zo9w1LLqrOinDl2J0Lbz8FlOhLZxN96G3
nfCoNMG7ZTwBlPZgDu8HI+FyMi3YjHKkYeKI5byQNU/MLeA3elH12ht2fG5G+AIBNxtq94mJRuf2
SEEBPjBQAHqIOKx3JcBPxxw9bAD0+MoUlK1M1XQzmL76rFtZPgRBN1+ECJxnBqYF+mh/7qYVoix9
dANZwK3nwx683jC+zTApsOvYxkudB+5tir/5yRJV+yUu4gCVIri3dVmw/6+MrODTRI7k8E0sbbjx
mBesMz9rnxYCJ1grIiz8PUnr04GxH9dgalBkoFAeeizXjjqnoe+DQedkO6y6UfFQYIoU9xFA/ZsK
WcEpjZL5QSYltkKnAr5R8+4oU5RfMWRSxtMyYlmVUVbsqmIKBiA4sb7T1OXMiJJJXgVBKC+4scx1
lZu4GyfmYk2JAnhV8pluQ1XeObXWjxlxB9z0podXiiaS+poPtvqOXC14wKREgkNb2zsGI1/dwJrP
Q667fc/w5kpOXnQBQj3egT0v915Wy10ctp9CGDbuapSNZ6y2+FrQsnOKJTAkl2V412BuWTbSuL/A
ddHfJ0vNW/Cb/VGXHnuU22FKIXbFbcm1M4Eloqe77qapfbYjL75Ph6J8qdXEcQmA8TJHKHA6cGSc
JMw839/jiIHK7oFO7oImueb9oib0A3kfi3pa69I0btssHfa9w8yLsyjR5WHsQd5qLftxNHCItxJJ
4BSo6C0DKvnJ7eFyYocMRE1Y2WBFp2h4sLD7rORI13aHszca1xxXm2DteXl59Cu32Q0dOTxRZUWH
gKPFTs9TdYPSdP6C3Ni8wrJO888Jkp4IIfT3bDcPGU3krzQJItK36h7J0/tkExHxlE4eZoSZSUqx
ntE8YWnLARuuKvBy6hDn2fDM4c1bN3E4t987B4OOWI+kkFQfQWIbw5ujaJveuD7q+C2VUQOKFDTS
5BJYvqyYrFQ6yJx8N1a6/haxIr0NTLeuQY1NG1igi+HU6wiS8DgW9e0YNFtNui8skMYMDXJ2bPNN
FMhRiTOl29cxc9mUnCyfu1yzvpInN65mtw0fPWE6187U5K9WMARfa606Ko6C5EA9CnPTJRmaKxrh
IfeRBP9nVarFcGB1x67Im51XYV4lZaeRW7cK7OK+RY1Bi7ifZ4K2erITixAUbaws+jgBhvPVGJnV
XdsGza2fFxniU8d/zruJESuth7xg+ypwCQZddNcTtvAlMmLMOrUNWnsySsNA3dPoHdie+BXxrtyb
VaLXJGxhbai6JrzUKixeq8EzdnqgcRLRmAaVN36PFfkKHssTnQKCUqdmvI4Kq+ZL0bQcLB2qpzG2
TICZcSO/lpLtGLA1lECD/sMuIzEIzyPc+RWK4+SMN6W0zywnKUerZanMmsC/Naew+YiMbDhz8vRv
oj6AwTfWE0a/KMPFfS/EiBNzHDU93aYCfn20u0FcsD1RU1g9xcEqTpZ40azPvkSEGz/HVUTDhIDU
D78YQL41ti82ZJNFJ99mb2UxDG6j3vT3wkaTt6PJAkjAagswMwTrVgStcAejRRce1QRBr7sZSf64
0xlFLl6REFI/OaoO5+UnNdpNvY9DBbgpMMySN0BgFVDL5N4LUNCvYwKdxo1FeCowlgyMeuLr5Dy7
eYOrPeS2R3KNCSQvOiCUUxy/YkmkxUMc2KMV+iNg8ra6cIzi4NnXPSgv6P7Jus89kCyVo/N+o4zC
2k0CqxejaHb1hGDC1TiTdQ/6JsVWN6cFaLKWQ+im84csxpOfgftOkCOs4sHV+A8MgVLbBbe6wk7i
3xawKdajm43nIG89oghUdGHIMO/J1CWsZB77/ZyN6rYzJvL1WrPZSksZd1ap6meZ2ubWZU6xSQSA
RgMFEpYmf0K9SP+Shz8H6WR7D30b09CiJcAxS3rbrECI5iSVuiblAuhNUXN0TyrfeMmSkEW/I12a
RjmBK2XGotXn4pp6WzxjviFrsM1GnuioTvaDA75t28JLSTd1FFoPcwvdFqFfc9W3kXtiaK/PE33f
fWfbBatIa1F4Feo0tkYXrbC3qH0t0ukRUSNm9kKagIeGHIXAapKx1a7mLO3Sm3Hp41ad0BcLqNZt
D18WmoeLYAfjbamuhJtSSgxF5b6noGlDxMs6fdfwFgMCI+lhktBXienamxlG7EtKbIxnoSSfWgSE
vhIK1NyZv1bNQ+aGR8SmwZNTyWZCz0B/cFN4KZgZ0nYdMMWzd5X3hn/QlDzfh6ktLoVyxCUdUKuu
jdawXrsawmqWWPaDLh35BmJNvOgemLT2Vb2RWO1P1DLO2c4BQXB+KCAmwaLaT7AeL8Kx6pdoKOod
9rGKptdsuPC7BWGVdmc8eMHsAkOQCeCxeXqo8t7iwJuWGzX3cLFND/+/62CkmcZh5VMhkknQpsOp
JU3yDJofhplQi/MZnTdjp/TQRZimBMxOQO41i4GIGoFI0utvxl5NR5CgAhh1YD/LJIMP0UjvNqjn
bzUTOOKUhKpvQy0G8hWrBZPeBDOZaBi/1kqF04s96/otn4XxGdfDw4xk/JI7DcV/PCrobCAzwLPl
5HleBqdX7TmZCnkX9AFoSeFDKKf/JctzOxmUHzMUjpcatdtXOZjcgHhQcG35NtIUK1QQRKhLz1ik
IDDFBBmTTcExvp4ia58gj3vpa8/YqyXLQeX+W1ocMk2AZzPU5bkLpxr3ApEpSPGrfsldGvvj1AXO
I9aj/pLEzXShGu1ewQE1dxZ2bDi3IQebTVpgb1mbZIvSPm7gNgVhdkfKIGjnqiq/ElHR7KoBqU8N
TnjHoL08DQ18srGTmKnqkEPp2Fd9wsls4GRAI/JMvKa4IygJutEYzM1OZH35XEQF6hc9FdgASzlt
atxkmyDxu3titNRZewaLVxY02OAJhbABV3xtvYRwyDpcGlBxxPbBcTk3GUHF0XmKmmk/9e20p9Gd
7ZY58rHsZXib107KSrcsFjCgOOQRSvUOGDnfNkan38YhG+8l7ceNrj30OlZkOPdWEunPyuy8F8fz
ou/lIEW3CqoJTzdr/V5XXrqfDNtZzkwa+84Y77TRqqvei8WjBTljL3pEUqzKMTppAifIQ8yaFyuf
mS2RDQGkzLa3/zoXWGhq7B9br/OiL/jw1Q0lKjUzSeob6Iz2l1+lC/+38RT/H6ld0fkrhXT/BwnH
4k/4q+9g0ez++7/cvAfvkCe+/ah3/c/f+03w6lm/AJ2QnmNI2zPhRei/CV49cwGKcj2QttLqVe4P
glcbNigKENcDVi5xBvBLf3MNWMhk+a9cG4yYhUrD+aeoE8sH+lH6AjZU0/5GW+vZlutI4yeVRQJP
rjCxGh+JyDGvcQhTm9XrIErFi1nKcmMrhnclZ72XHC7YXFkGon9wTsDwND5R099Kchj8zpErYyDz
N4XbzjLlfcetHbBLYa+VPYxN3F6mRb4jK0WxNkZnk7CgFnjOP1iW0lXFf2kuwR9Vpk5DsYwaMQtt
p9iaDp7U2JxE6myjzG6PIB/e5iHx9rFjWxj/qvdZ1sa+YUZGo2UzIJxbY3sHHV6kR0JwCXN1CPX1
prOhkZq5zTlNxQ574RPygGvF3DvkFDikauvHzqEZqWV6o+GANBgHi1TievFiBTWCwi2NPoxtc5Nt
RdTddM3MUZxED3VKg06dTH+waYj7EUFWIplXiRta1xqeGN4IAT/UiXDhx+17MDMCg91IjWyQuNPo
UKwCv82eQiYaB7OLJlZM0iHmODTOZMC2kVnTPh80zCg7OaKY6U9unQwn5XhoCHq9y5HicFb2GP1T
mYbnhgNdSBfCTEYHkF2Lca+kZR1kTXSbLTq1sQ++hUaJ/LMdCHPP9RLXR76EC4ED7tuGKeB0cvxb
QtWxN4GhvIx5xiwPHVKUekc9kC+WZVj7JtMGcMrMP9qJhjheCsxwk9TVY5SR0sCmdUxoGuRl+4Jv
46Ykv9jnYiayf/YqZusl3dyVCN1HsSSUcloJ1nWT3E/WwdE0Jub2gDkQo1/ZnUbTfyTq8pB0EK8j
5DDJVV6o5IzDiLBoQGTV2JKbRUOTpDqBA91k86/IzvCHYN1GfsRcDeZGknXdVujM2SYtk4giMf1V
4iEqkQFMBAKoysxEAbskkUqAQl6FuVSWtzmxdkcbI/pWV/rNs8tul+Rd8lIXjD6Y22TnbPlRJ+NN
0CYnDDEHu5XilLRXzGnMk2sSkzKjUeDIVWwt52IVhOUI92ngUp81kABbonZ1ayE3qHTAUbrRt0mZ
0KlgcwG6ji9AYc+FJmAA6frJi6JbglkgBzTnFjPqxgn9clNn0Wdsl8kDagaDPNtPVNHdgYkkIWeL
1JwWqrFpZPKe1wB6WwdUS2O8JZSmx4VAL0A9bXQHCiCpSO5ovgQZQoFYOIJuG07+wrKvQoso1F5c
hgzjGwKV6jAXHQCMgBgELzeeqqAjmu9/UXfeyrErbZZ9InQACSSEW0BpRbKoHQTFOdAyoZ++V51o
o6djxhhjjHH43/gjLm+RBDI/sffaNeVI1apjDUdPjx7tPIreFyZZFA0k4YZzewvjZDgIMA6B6nSd
NQOzNpgKhcdvIZk8i2/Ss0KDYZy39ncaa+5ZTAoqjFEkmyIz/uaO228pw8BtNtmOyEPiMqs4J7pN
q7dJP25jMrrOaC20/VzDQTUQLDep31UZ4HzT+mTId52Mv4J8SZKKxE9IOgPu7S0KV/Cw2QCRLelY
GelGBAUEutds60iYSqM89Z6l9vSz77UOpSKW6bnugaCUqkN1E7JqXChtaGa072Im9Ccb2QEKSC9e
r+0SMvxgXg7hNS37B/CyHy5zO8JHZmRQpvPISj45F4zYFAP+sCUSRyO4A+xvfJim2fWVIzW67hlX
5LKGvdCtsvlM6MBPLhcCNkwVWCpjghLRxqLS3BndspuK7JajeiN1h+UCiJcriRNrs6ieMscWW0gE
xzSP1EoTJZFJIn1dBOQLCK8I4hoSzExY0H6ZfiVT9DbmfYYcE8OxQQ4SJflUbbHgID+NnlpmdXqL
yZUxW7dN5ruXN3UVvy+xoeI/0fn9KDzDvpLNXxUVQdtVDPrkOD0m3FJkpX5nAlJZXkhnuxhx0Oql
HRAN1PsDUSKsbj60pfgz2HiTWCZKv0GHteqXddvz51IGySlhSvxkYxaw1tELwgzieTaf7//7T4VC
zjAE69QluokEpHw2vqnNH1DbRJspQdzQlNNjNhFElTsecH3S+LzZ8HKA2M4e74i1p7mhci8ycl2q
vSf68WPOHmYUoy+TN3+SyGlcDWn+kSXhTAS51T9xjUoub039pMdTSArk4gHi6fZENIkbVnX9fO8v
bdb1rC1SQlrJ/KU91p1HVN2E82WkcUbeNU8HcY3s6KrwWG9JydQO/74sEkhFyiUICxSAYwMt4Oo5
rAijOvMCp8U25t2/9LnzRmz9fFVYpHDdlfoNN3jBHk1k5AbeF5KzsR80kqbceNG+4LvJNCl/CGzk
zOoJASid1PUHsZB9IV0oR3GEJK+IAMe1Gm78LGawKqd15TYfy2Ky9YSfQe9exgAsq3Y6FwmFgZeB
5wO54q4QrSPCikhnOldg2nakd2grbMNt1mi/Wk7TUuSJddM0bd5IkWXHyZ6aszlCn0aWRyggUQsF
5xR/+DFcNp5lDt8ycwh0L7ceSKtbOWd0et1sP6khmwJrCI0DVmtm3hQV15Frwq6Haw0P2MFpzeYO
x+9sOMNKNn13iTuzDWZzHPwhqfJj6zUAUdyp/QR2+GRWY3/LMo7QAsrcv7sFRVx6jBK+CFc5hwrx
WCmmJwvb8bEowHBGBhQiYzTTg8SGXeNUqKwvYBBEsBAXAkLUPVn4hNacj921YHa5aiSoWtOG9eqJ
tj5LCwEwV2X5GM0IP3U5/fW2aBQEmw8mTWHPAids1thIpm3Wg4nONK3Zqqb4sBnn8RinexKH0Ejd
SboekxFge8aTk8N8pNBKmT6wWoUDG7t0qKQShIx8m57X0yuKnSLZFqi5hSgN+fVjXamzGpv4jYf4
bGlLjY0jMc8MWKbNgmaM17DyVlh/nWOTuGFQlLXGTeUYj0VMUommiMRhwnpHsbRAYFp3Cyek5h6u
omOb2dk26vPHmbL4GDkx4EyUPwFK9+VR2QzjIdqgMCmVt5FtiUe1mMNV2ZpylVmpOpMUu+GCia8R
aXZdoU0PSQcxpxBOw+R63iaWMi8e2s6L0w2AG5oWUpkV6rdKkenoLOBfZhvIS+9kyzOzlyhg9ec9
AVWEgsjb86goXvVeNasJlMfJFoQ9d80Wdzo0cNDc/oiPRHf5DgxFWCZ59k5kJCKV8dAwNKPPN5t1
GFqn5AEvWn2GcXMpl+GMTjL0zRzWoN5E/ty137ldM8BmLFy5d2Mtfnp4pohAq3rE+VgiOTUp5ZiC
EqhH2qPdT2cvYauURskCcatUPoSBl1BvRizwp2UAuiKNassqZ1rJXnd30QiEWo++ZzlQqreYdAeU
R6wf3RZKVIwoA69JdmPoui2M6lJ0X/2QfQyS8Rx/n74w7U0bR5SxsfuAyvnGKnY5dIj0qA3JJgvj
fO1M5W/aMDhcirALzMl6BKsOzyDT3KAYjQ0GroVftXejmHmrEvO5ofe3yviwyMHikJh3esQyDn1v
uEI34ppw62LYu21dFhcc+MCcxnhf6y2ca1jlsbCKbYYQwi+G7JgjRNnpPTExhssgoGFnF9RgZHZR
0/5kEVGJItXyLfJpeQLLlq9mog7WLoOL9SQG52lsh1+GbAmj8r8DhyHkJv4Ec8jescjCs6z/33TR
5+QHfnD1t/ufptH/X52luCAt+s7/s6/06Sv9Ul38Vf73Tvu//q3/8pW6/yEc2yFe9d5j/7dwDtv7
D+vuZsD2bVishO+t9H95800d7yhox/9dl23+h25ZwB0hRequgSPi/6bLtjBR/K9ttgU4gK287TLW
cUzHtf+H27PSa8QzLLw3YH7VOvnbkHzPcW1E56lOtjHox+eiR4BlNvM6S8mQMXMruaTjravK/Nam
xrEU9c6wZrHj9PsyE7EcCmiEBKkBh6P8QTjWheB3CDjj9PPIHzTNdVR5t4LF5yNWC7+/k3Xlbx91
w9r2oBnPdSaDqYk5ri3vWzpQsfS2JnJDXhMSck8ju5QdPiDKn8FeDkzYWOKm0bmFFreOLLobBt3r
Kp3dQPNsPbCEAYW4vLOMAeNv3UGaRzua9g3G/iMNLiYEuw6SpWlI2AZ9785uif6Qtp1Wv7qCCAbq
mzttoKEcY3e/VE8juRZrQjyfSdxYsFxW366KvA09JPmTwG0QEy/th3aJ7S1R68TNJvQ9MqZpLgH+
3eMz+6vDsMDXLWKKDa/eVvRIRDXA4a9a9h+2SwSGEnkZEIeAqzRKh2vm6mEwuM2l5BB4kJr5qbuJ
pJgksrIbBL7HkAj3UtCMdkOz6jiKf1PDfbLvghhrKgw2wXx+CqEhVtOnWSCHboeyeDVYs029PBV3
nCNK6h6quBgP1nBfMIwWibb6t94BM0xqO3kIx+4DPFQDWKshnC+aCMwkNV6MUbjnOc9XTJdCdkQk
ttXQrXzHYOsbD/zH6sJN38LIUmuXaoMY0dSDCWO3FbkRVfNdW/rvskRIJhqT4m7y64z4N3P0vrTE
5s9cs95mNWKe0zYs/WUsEdh5LiCF8ROviDhmQp2cql6XpTniiCKGLGEOkxbPs3YZCgs4e1U+ynbB
2gy+D5Ha0enfjahRCIJj1AFXbcpFkERs02YWI1nSHOZ4fI8Xx9l1YA+0ENQUIZzuyI3F7cWysrY/
RhusI1Sg1HflcGIIIl+K1rw1EYYL/IHdfsrK9Fp6hFzyt4PAac75hmiynlubyADMDNAMXbpr9dnZ
qHFkIcxj7k2Dv/AZj/++tAuL7ZoIc5VI7xrb04N+jz9djYMH/2KgumsW510NkDEzetqTeQ+r7iJc
pMUsoGNqb06RjK/JfefmyvqsRcnWbor4DOWUPUv8tijJjW1pQIxt9CBsFb6yTnjfidv9NA4DfrT7
BHh0xJtVo01PI+vBN5RjPammlE9FH76YbG5PTJbkaTZnbmka9xMMv3VCqfQUD8tDDE7+ZM+feeVd
WjpXVs16fUmyfT3HgelU8x98OC+dqubHxDReuiWpX4hD8a2FzpSh6Lity3nYucp7YDmvTlXdAU/N
4ncIFfnVZPl9Ra7o0K7jvZxb/opIOh8TpCFOnDxqKjI2nl5oG5V0Rwunx5HM1vcsWiq2w3V1NHoS
pNOZTFEdxH+ty/Ex72B0zdoagZT2U84g+6WN7qDvO0x/fRqjD6ZKgCpXnkrVHNiRZQ+CzNuHf//k
qm70k7xoNv/+v1gMw0XkEatLMoPuArNihfpuOdoAm0aOgK+pt4zAcsSbK7oXuyCoEdCScaZQiHwX
ViPpBwjLxyj5dVpA7WMGZsNdrBuqy/nYsSW4J9yOl+wNNhN2hrpVd+nmdx9ZDbt1tHbF0tJG2dHa
pNs/aLy5j1PtSFAlT8vCpkyCst3QcTeBB7TLTxpiXpLUb9G0Xdy4JXizm/eyaOdnzvlfU2n7tjMR
AWGT8cUgrO1i0WAIUgYBEIb3+PPauPz78i+2k7QYMzBI/NP0YdoAdGcDCX5lg5KvtYf6QDIJ317H
qY3wgoFWNlKQ2Trs9lqoFQBa5jCpuJNfErKPsm+RsL103ekKGo9ZY0tETZzhQQjSTBnrMc7r7ZB2
+OTwAPehJPUw1mJW+SGs+CrtDq2xVGzRSEKS9bq1TRJibCYrDdLV46Df3W4RQQ51QURuZ4fOQ3WX
QqApokBFJ0oTrvtjSu4DXHy2pPm9sIZqrHsVeZmNtxb4THAUYRd30nUH9OrqRL1/R61NSdz4JlUi
+UnIyJ1E6x4b/hOYUwY02pN3GRrkTmC0ZkJ1hg+3615ba3L2k57NvqnKMDBtFkPsLDeuXRLcizRi
h86t3JSWl+5iRjAMCfV3G735Jv5i4Zpti7hE5jx7Js6BBrLbMCl/aW5u24tnN2zxICCMXecmWSY2
K7xjhWID0Wflw6Ett4WHryiJee7htz3kMVkNZjwhX5rMHwaaqVBnC6beNhzBn8dFTexK8yZaWR+c
qkSXpNBEJBbRLkYjTk3TlDtrEM7RmiYCRDnrOprb878vfW115xBw30l6v0XmpSePYVyHJGHvLqzI
FLbtyhrJPOqd+Hs0aC0RazCfZxqFEsDxewB0+4GwvMFS1ikXRb5usZ749O75RWtMH+6BtuMGltuw
F+VtCgF8aSw3fyO+faoSNl1u8YDJVz4WvAZamyK4DGVBV0sQblJQmuM1Ny6VMWp+mScBSzDtlJtz
dDZN6JYIQHajTdxpzPF518vmZ1mY6Qa0b4Iq+H7HTlI7hIleEhsBXJrTrDgPHa74QjXftmpCP4mJ
G3VE+JuC/zwjfTzHZZsHbFgpZdLmYnejvQbozOm+uDlXHzJC1I9+2CfsAmv1Rc51e4jYFp6KHFFL
TiaxjoALv3+9HmLvtUcq+VDNZJe7vbpJTRz7mg+gJaXDKK7sTxKyHEDI/EBUqffEys84NqPaaoU4
aqbIX8IknZmE0wSFfZNhEYpeK/blhzhTqEGj9jgD+aYzmp5r4mCecyaILTmmEVI2dyCU2xsxX47t
K2OMfQdtz3J+siTtt3Eq1SZjA7nibPicnXLwR13/dpf4j9HWF/64AFS9yFhHetDniuxkrdjqMxp4
Ich2chkNE/fDXqOHVEgyGeWsnJNbSn74rW0BExEYyaDSmg7D/CFTOR1dawQtkngVZ5V69spEI5NI
jm8ido5Mbr1tmUX6vpU2FOVIfhsCAEWDkG5P0IUHKXIh8DEMsYh6jXy05M2px6+8m5trVAnhcyeX
wnpLMBJik56uxEgTZK69AbPINq4W7+87oXbIyR0w571qK6h7VcbbpZEckQ9lQLKDywdGDFumIe4E
F9pm56aIikrjj6kJaMpD9ZbV9i4dNEXSV76j9M2Aso4bG7PywU7UH3Oynxigje/K+SlwEPBZ7khX
HYJ7FqrujMIxC8xu+JwXokLqUPmT0qHhtdPakoDYtXTUVo3ucOJj4bAoVmpvRFDuTW9wWttdEk7U
baBex4XoTk7yVUxKuIfLMYAwAbm2RSADM2FnzX8QrXBB3L9r4WHqjYzolxq2DirQMk5nPqeu6xdG
Qq9R9emqHPhyV3pvEGG8TJO0HqDE/Ar0k9vcKbWTV+nhqcCcQbQV8e55s7ZahnOLaRbBolUdzK4k
3xBo/DiPgLKrOWa60IGOakYmShQxxpqntL9yt79gESvIbNIfVD7Iwwh3TyH0I2FimkgqedITU1wo
W9AVprgBCQ3WAhl7w8FkCH8o9WT0AXsgNZ2+lPiICaA7GkOFzowRinUnjnRIdJ/C2Hb2wAUfa4It
CHChRm5zT+xqnryNpQBH3As/o8GhgKaj3HIpCJkNBz1nlkTxkePDJ4iudWNg2O0fNjfTATNeUHG/
HSajfc6XSawadyyDlgy5850PW0U6T12zNKu2stsjy7gTMjlg8dkwbEyzDc+5lz67aBY4oT39IMr1
4E1/GG937Aek8EuY6OsB++1BmcwvUaJvDNk4OHJb4XuJjo+HpsQN65NeOs/10lKL1zkBfCBBaUWc
Fx1BiJwYRo1mv+nG7rkKgaa4S60dclcRI9Ul0FNVdC2nZIL6UvKWulpE8eUMxw5l/zpyiKwiPo7Z
U3ubQZEMS1Sz30KDm5czAAJvXq4kJK1EMk57azbPWRkNZ4M5IIuqgUtMqeXC4lPbO+EfZ86vEpXI
c9SSNcs2osBDdMTHGyJ6jIqdl1hP6b05iMSQ37I8q/3YZNdoWloVaE68bItKW5BMER9kenHBqFeQ
XYTx9faOJsaDbT+w2rz7gJDg7QAyv49j256XtvisUklch0VwrwzVJavEdBkqFjKCn07ppf7SpgmP
WBwwQu1vVuXapM5MOQWVtpHNgJGLYROHxh3VXM88SAZnmjPOrDQI+SXvhR875rFK6acxpOOXy1i/
bW2dtYRwKm0TmhMfANKvP7M3vVCmuSPivyien/qozdYJ8ilGdUzEBoG0kXGmPBP9tQ9hUa8zA5CJ
iL19yv4mrAbrNeceAKQ2Aw2KkZQCzn+MmohjypbqyGCBIEHeF3zK2nzApDvzEtJNtiG7X+Kjh33f
y5kJm/OCmKZYM+okatGOtIBgwNHnBcuOpRy/BuKD/aRPkGg1o3XWhoTlV99GQeRh5jJta9ou2NPJ
9iTItmu7bMvsAJRLN4otfLZTofXGYTB7fDZZf3d01cTWTGwo/j0lOlqrRdP3uo3hfsmfyUDIfmr5
RIjPgyEzVE9GQ5fbMtRteqvdL7ajb3uiMYKl5ClpW8JXyAFNvYI1NVJXhPo2ytA4hEmTN5csaRH8
arFYoSY4zqEu14WRwTfMxB/ZinfMMvmune3yLWUfwUaEWq0eDh525EjWKrjL49ZOP57nYSJYTyWP
fZlPJF4az4pwq4NWFOfZ7v82fcpem727b/CQkoiUnJSWbpbS6FE0cvCQLsl+omJOnJcoM6OtIFhr
hUHMg+6gKEF4aoexf0Wc2xwG7yi0HMlA6/60rro5yMgDTf+pO61Y68VwCJnebjgWgY0bFopenpjJ
MeJdX9kvvUsShKCEJDeTnUpX2D9EFlOeuNwKBF+Z28FdYGelIii93jzgwT8uHSKHAb4CLnnrEo2/
FYlcO0+MT6HGtBaBkqFY5lLwotNyHzRrIotdxLvWNOQxAU1AQMihS00GO1b9MsZwgPLO+Ohc4uKa
cDHYWvZ8O5H6YYPvHdvtdUj03ZyCNp9L71HgKdw5A7lpi7lT7Jx9fVSdnyFcOs4speifk+FmW0BW
oPyuE6NJADHyuOKO30cC+W9RztNJ2s50lwEwNUhfUGhTkwt2+G7bsoPszV06YQz0PPKaG4jbKRX2
QR0kkA9WaMzN8lqUgbxzG7zZnUlksnelGF+9YTBxzOC44AhqFvnTdQYBZnl1wxjmbjhpC9o+H5DM
fQsa/Tjz/DXO4N91tG0QjC1WJYsehOVDI1k5u7GKH7DJoqVhVeYlLrchirsVSj1scCjFT7VGUJFm
Pk0idc6myyqWSLdxbeGa3bP9XNXM/e/CnI7DjPu1tLGkMZxWu5BR46q3CVfsDTvGe12bt5zsNR/N
mdj2AyEBRqTv6EfNH81ix+iVWJsyDQinMgzNtyZPO4mKvfpEaSxbF5LC0kxH0XdUVFDf+Vf7U2LP
+mbCFrZ2cItvhCoaoLSasdPIaygbDwCCx2GDfGDZdLLeY3diiikYlptxi3qjj+5NO3s528bRVcrb
oGkkyemMKqP5Vzl9sxslXid0jvVa5HG/zeceAE4Sxw+py7XMWBIB0OJcQ89iJFRy5Lpd2R6ThrDY
0GFuGKJhXyNPjYuvMAJDjmhUbZZZXmvV7IhkO6VaL1CfEuktoWitELbTLMYot83KzDa5zP6kZdYf
BL+up9idHhja1deYkc6zUayjOppfsMJVGICieG2NVYTIZWE3jRxvH/feVYyu3ElGKauuSp7dgQVd
GP8ZHFQJNoa7Wxyny8apFxJ4shRwZz89lG/gLZebgOu7xH7XVe6t7omRYJKxd2Pc0/D6VoLYNeZ5
XbbucoOShxTafYPNDCw9AAKTEWLem/Zek6mf3+U/TY4AoMqNWy2ydMOFqHhR0Be0uPfOioXmzutt
DVhJ+q4pI1mrtEBtrrOWv2OT4y3FSrVfMCmBJ4yDgvtzQzbrdYLavoLUE5Ofg9GfsKthgx6ehfDC
hMSYfukdt8DAfqpxmC8mpV7kZCFzkmhcO7MAAwuEgVnask/I2s0L4Iph74W4xdVDHU+HqZiQbFZo
Fx3txZqNx6W4wxNwQqzAndZi14rKXsVN2O1TKT7jsmFgBzCOpvcRcxPhJaPF4Trbk5/F3XNz9+8t
WrdqE5MkPrO4yb46GQ6HQTfhtiAugmQLqcM8MJOjLDg5JxP1RwsoR+Udb9Rw0wukRPaM1PrOSzln
CzF6ggon7wvmH7KDYdOAtHYdKq1Xy7P7PSHWzGJEswavGuIuHfdLJ77aNEPDsjQb4iRa35xQ5S9L
w0cDDYiQFextEn7xiGBigWTTw09vBViLBKDZOozCfCVLEvNYbTxYrR0fcQJ3UPW8LVGYYhfV5poV
Wr9pESpPeJoh57n6ZdAdArET44HIsrt+DQYQGrY2dt5HrPdIvJiWgBo4dE7zAuwrCgYB4SrEdUWN
1N2v1Z2O8ID83/a1Hi+DR0hMaDt/+zp6q4BU87RKhsT7pKZhy3PBcrdCv1XU4IV6s0s3CGssk44Q
KXdgo9Jazwtihh4vzsw0Axd2sSp064cgKIkLmj4wsYeghIw3u629JgIuRqIrUZ7Aecd5hLDVIVGh
tyP9cTTM/aw9WKacdm6Bfr1KPxSeClQf9mdVFO02BP210v+JwJyYzI4mRxuXKtM3hfPeTtF36Ibd
ptF0CLc4YFdDHX5Ebo2to9MNv2LH62ceyI+C/Tmg9We0QPmOkuA3h8gLmBYXYZ+4l2RJfpuowiWk
hxtLWL/Zt211jxn3qW4mTN+E96eLjKeQ/SkiFvdjrhIQGQZcIs7CeaicKxGHX20PV5elURApowsM
hV4R9spwUGNxCg245kmXOzRfzNvK9owQLHCsAXtM1IaUOGWBmf6+w49YFc0Vo1LmY+pVqcYACBBy
1ORiE5GQvB11WVEYITbTTXeXjd0T6/Wwdoo1RSLtLuPUzkyzDYwdzGPl8o4gDlM2U/O4GTYOTxn3
ztdomnjYUINRP+scFPVdfuA99sQgsmfFO5tWB0pQy9dyA6MqcbwIJ+lIQDo0ge555zEafUz5d5Mo
yHaVn6vEMbfaMv1hdLfPVNryZMg/Qg70QrIfQT6pLdrHEbI0X1KWTlHy2ujsyRte3B3QDxjBOVaX
5Etjrj0bMj86VfqgDQ2xQJ6F/2mwvvn7E6hzTmaL9PKUwGFmqSu7a5cgDJ0Put7XnoZX2Txp4EOx
VvZYe/SBgkPxQhQX0fFUDE7WB9CjWl9pZEXfiVdhJbDPhCzS05Z5/WL0iLFaG7Msnz+aeB+E+aE6
rwhs5z2MQK8Is4DxOmLsoTDe9UiTUEswsDQmUW1ti9gaVJs7rdYdX7LJWlUkt/DkcqJhIHzBh/LX
W9AlOuGObRrFRUOiim3JtdUb2woJKuuOCImFWZyRqg27IX8aUoMVBtkraNt7JEi5ZgeRVpToW9JD
ogjbceRG1wHp67NO5rqpWcgrmHvo3AOAsueNPWQZ4kImmdNY71KG82RJIGrDTpwxhRx2oeXwIZQM
zNzXFok2wgPw4Omkh0Y22wO8lyN5XaM0KKw7fvSFJ6FjB1lXzuOi0dCFPY/n2PX0t+lTPiHhTdNf
wbizuXNHkakGlnX/OAAiVyWm2OFJjeJvIYFfFHNMB5RuEpQX5Dt23xLFljbEDg8QHY6jWZ+UytHR
VWa5AhDhY8Emls3lp0g7Eq9m7cWLkHSEv/1cfkiWGJ2n/+oJ3LV50djEFBQjFotY9BQJtzHhs6Qi
eRvTo3eWWlf5SfWAuNPyES+hygd/szjJwUisRyPlTzTF07UUTEaHDGmEJbTXwfaePeRMVs2vIKq9
fYLYKZhTmwDsKPpkffLkJt5uWAgzcHRU1ZUy5C43EBpW07BeFHPAvGo2veLbm5p3o3Wmx53nH6tt
X9rRe4vH+6esk2eyttxVnMx+Ip3jFMGUEQKH3GQ9oM1G+ki4VSNzBMw4Xwd+wVZHl9Ko8IVljloP
XTFSWPQBFd14rqYtIb337KFmWKvW2zguoCjvmbX3bsrBuU8B+SF7tBH1KtEwzFrePWx5nF8yLXls
a/PSaOo9NowOl/RwihTdtJXBRK0s80kbjHoHSOUw9p5ax/fBix21p4HAh3OMs8WzKCrctjlLZzVp
SjtXmiovcirTS00MBO+0dOe3DElQkKYFV2MSGau884yz7agtpqbk0d7nTEeO3hAtxwTrzDZ3sz+1
G48PvPI/hqUz4LAtULcGbkbP2hVzjnzVEfmh7yS9jYvxugVXhp+5DrTCkR9x/VsaabzWSFqkUTbX
WGnbPSbv4dDq8pfFzpsSytywI67f8pEjz8OrkhQUi3VqySChUvBdDEZHvNrPdU09Z7hi4ExN9WC+
50oXBmngy0RTvyDccyz6d5NFQIYHlN1f5u60xwynLF29tQ6JoF+3o+ZuhlqKMxaDQLMTx+/c8Gwm
MR5bZvZBKHtKHcZusTG257YHo+8yH89/B6Oh044s+0x+DniAZm6sc96iK1ay/8Pvob4iQOj8rsCl
zJSNTMQOWKWLHilgMsIoRZlw9uNwROEAQ2HvUOYrdX/cUPeq/E5/MFvchYVHejupBNucX5mfWaT9
ROqPbYQbrRRfIwabrFsCQVDhmIdn/a+aaxJutauTdYhk2+49mVDDhq8ypPABNIuPlI5nLD+9nIB3
vNorV0DDKDvyNxT7uFQZh7gyv/slxvvPcT9pxoo6mPPQCapRXLqFIak56t925i2ErVXlykRwmiXn
RLNftJaNeFtAC8gh2fOahKdci2Datmf9zjvucqqenhX3iC4tSchrZv/M9aQOhcrjY2TYrxwOJntm
1lZeeYbybW9navMAKwHg3h56m6H/9cwXbWn+WlOGzzYs7p/yjAnRy+SZMdLb4hUbWCiBtdSKmqBc
p0bqrWzniaS8dqNhqGb+nq11BXx4Ioiqg4kQa9DXhlv/BfHQWy8gfTehV/Oze4T31Syo0b7AoyPO
ah27ilje2EJHP2rPVh83u6EekfS60aEXzTtNOZ6C0K0ghNWneOxif6Sy36N3EI961+zSRaafUKG5
Gf7ODgOwPLaMm9tDNMD7aoOOh7DocOWsYmwMJ+WlJDuzVVzr/ENb18NTF7KlTUnZVAwHT4tmfRg6
J0nKUgk2OblgJdXPCX/GvJI0/htTIjVG+GkQMi7Y2TXNxbRxvxmVlWxso1L4UwQ6SK9enkVofVoI
C45IAMINdh2TMzVXAE7kHNTEdhZWop2t8aANFPU8X8euXMSxI0Pq6BjL1ikrZxemdfyoMTXJSBAi
wUjnnveMwjf0NHyy2k/PY0vZSUTUUlmvhlmOx7Tpqk2Seg5DIdICDZtdnjmLS5h0TJtz6IZ3x9wa
yAdje8eODxXzkFqMWO7i/hPWAvxMewxXYk64mafC8gmQnALPKjnNEZRvSe5DbxNOdDb9nzrRzAta
uUC/v79MVNhq0PmxUGN4mjdYyePOIOx+CZEzA+Xxa2PECcsAyU+SZdjXGXxV484Qre5D7TyXW73K
zl2RYQEe+0vqVd3D6LBaVtyx68oIb0S9YV5zJkKGPCqQXLzLsKIXySbfEWl3kuyhsHNr2CDUZ5vl
5F4nZH6qEzqW5qVQ7wtvqsuEumYPfSl14qgzhrxS8ooWOE3SO6rKCatthWaV7iwen8sc4Q2BZ02r
v5S6/FlCd6Z7Sl8FCDHWgv0CT4ttbamrbst1zPs4Vdm1vAtIYXswJYjs+gguIPbDRQybavEczBmS
mqCU0SW1vGOZ1t1uGUm3CpcmYXgqCJFaovEZ6uoptsdfDcPDXVqIpneyvEMqa33FdrFdJx3lG4F2
JVqL8J4cSX0f5AWz5M7hNoG+h/YZWcQ6j1l5l5MfZnn0zIVVPw5zEyzwhJ7huY2d96vFeb6Jlsje
RvZk7ZdWsBSZ3SFoCkt7Qz11VX0pdxYRqJUJS9PsZgXaCMJTxLqTkb+ztR272DCNblZVOM90u83s
Yzkcg9RrbpD6DFpJGu2lKz6zqEQnoKINMKg10Ltw/5+sndmO3MyaXd/F9zzgHEHA7otM5jxWZs03
RJVU4kwG5+Hpe6X6wD4NtA0b8E3iL/2SqpRJMiL2t/faaZfC5qnmbKsZ+hV8U3iqAlzMCewHv5y0
i9Wk4Yvm4VZzO8dvutJ6MvXqPHE5rl0GessHDXExRWW3xtGe7pXt0BRJK0fCU3Khk0PcwVkiUsrD
0qu1gxSBsyMkcSunwTiOHdQCvc53j1IGZjt2CmjVxkmQNq9ixA/aDFl58fRsoRuifK2LJwTis+6q
jDHREQ/c/BUnzMW9oNspkHArSgzQsBtOAIGda+xY4rfEndHHsc8wQ2a4w328JrY53WCjsAcOMcMB
Atn0TmhArwBPwea9PqgMuzoypNelGfQ9Tu0zv13hlWWtcVXpHlM3pwKXw8bNTfXn0PH6zVB+ys45
4c1nlGyfOocIgI7HjPlmTudMRrrZYzyaPcb6rYu1KIreabwMLlX8OHiV9A/CJV1TE8FxsTLDjQNO
9dH129HG4PK+VubaaaBkPGrquf44H8RWqS+EkWS7SBgc+wrkXsd2j9SarqworZZCoaNEOXM/EXLg
dfU3ShfEMVMW14td2VtDZQcrm7KzHGEldNWUXlqt8ifbTnbcXRZRXSwQToddoTUnOvtocIzbqD83
gf0Sd9adUPt+Lub6T/p4+MtKe9Ot4dLRBn2kxOZ3Nuq5X+nugYmavipDiSIPAebw9yWa43tps7I0
2BRYzXE0vlPUE+4Z4YTIu8GOzXn4VObzD8j2rR4X0UdU5W99HsvjXE7HEdH4aNnWp6Bz652++J47
39iFM6PLcI7ddSSwlrCIuUvREktqpfeMCK1WXk1NWDeziXRqjtpxp+qz5PB30bLhYCRMJ1QxXOJC
ftOWpJ4y91MR4SfuMXKwfHA1ugg5R5kS10IZXPteYhMfNKjs1UXBOoSihZOobxK/ht/gm4LbI6/X
qWQcTKwn2CVzC+9m1JO11nIlCYw2aHEl+CRmcrjFH7kd60XganPDikdXpV+qLHvRLBpnZ7N5rtyx
AZbaN/jk3iTzKvCsXEE2chn+ePbFOCzlW85K5VvKXSov7K5mFLRL8V1X1XwPJhib2dy9EpwXGyZ4
Fk3YaXOQiXt26jLcdp7jh3qWXmyyZ5e//1UUpn42c4YCDgDiBNN1WfRiZbXZGmObeGQr2j0Undzn
2QK4IyOiJbSuPTIMm0F+SWLrg0nkfFCWHyUpE8m8n5+sgzXIVUKC+uXvS+FiIYjGNaxs69TN75qK
5g8skVRmjEG07gzpUFxaeqvOS8WT2ZvwPant8v9+aeVJd3SD6DfjmpWBq+OzH0cEgiTEL0hrOnGL
tFiabn038EIsDSg2vjSZvMylt0e1LO5xND9ntSzvIuPkFjjjMw7XYuMaeb/BcJlfVFv+AUuUs0Af
iYlA5tQx8yX8xKWVW/soEPn2Z2befHedLD3NsfXZJ+WwwaDDvMHZtjxKj4IGqFMcsNCPIr7iuBoW
VkcuSs8ZJOlOf/Gq+hJIPr6oK/pbN5fXuq7crbHwPUuPMNALnElF2PquEum+iHB5CFkHS/xEE4Wz
lSAoXtXLuC9g43I7LoPM6Pc4SIOL1tEEPDG96O+2CJpjJBOuwDJoj32S1otK1d+li7heZ662ybp2
XFtibwmWM09LgpXlztatmIaHJ/8bKNCnnc/RoiR9sDKiumQCjwYCAGKduEJgkivEJiJBg884XI5o
Jiy87Vto5vWxlHW0iDmwor+F6yozDR5TaCWV/krNCumqXJc7rUUIMmqck2loGzgXRz8ivLIh9P/d
N7O7tFrUK0jin9MUMt3FerskYcQewO3FIccctXMzi2SMin2tpcV2TOzvOWrMU6PBsHqjf1On6Rgs
Ynv4y7uUWDkjjtoo8pZokmM16JbPegYjq0LVLQE+Hjj5Hxoej0eijRX0T57WPQkOyBFvNCBlx9CC
Mwp88DA/gTFcmvVYnl0J13MeHv0VgYMPMTPG62Qav6xCjjurYdHAZ3LU3PYaUyWzTSWjf1yZTK0Y
hq08OzcuEQZZvXXvZSDg2AzdRLxXfwsDd9oR8/ttPTYqUOB5sbEbEXSmWcxtkZoGcrAQXvY9IEg/
bEvCYJW3NqxGXzO8gKsR5cbSUCLcNa5G1UZAV2HtaIVPdwcRPzvjqdLluxatVklR3k0Z4mMsh208
chgyByc92R9y6OtNUYXFpudofqSg+58voQcyAR3CIgn9AfbYvKEEFHseqcUCsE17DquDwXxhH5vm
G5Qly2ETENaUywz8kQelMJ2CdNU37hqDmFiXVHSsELo2bj+NW7qCPT9yM2dXPy4aoHnJax2O71gO
d0UXt+xfRM58OUbFy3BzBE62rnOezJUhj8pKd73qvEUNfWbVMGg6RBVsIz2b8GdAkAEMxo52BLZ8
riFoYXqyG+JKrr1hnmgtabJcupwp/TbUSq622F4wnxG3oRzYfs0lq2UR/zhNgN4x9XCIsGD0UK04
9DQIGpBmOl+fOsRgBin7WusZBxDCBLY6zHIpHteSkHF2nEqDCFg0e9Ha45zNlsqtKcedfoXRMO7J
UY37mltj//fLv//lmONH10gJoInf8feXYDL+FFODLSp3hz2Z86vbf4QYn3YzTOCVVVJOrvXIDfOw
BrfM8DVo4pUbxgojVb9OhgffohTroEmKSxa17IUGO78DVOXET/UOVMsNovHM/tHYuAlKRaYfiXEp
9pj1i/ISqrE9F/xTT5agFu8iYB7A4PKYBz2puXg453jlwPgyV8cGxhQjAzIpAZgsIkdfVnXxnBWS
KJlBkinpym+sERVWZQM0JVe40pPENwfMHhRwciUHwHxifcrZAEhzo48OLixqTXejScNC0YSWL0u7
vCVRqm59Xf0RYfiWGFq7dp0xZ4MI3NFSvwbrESlo2H7wzGDzDzxpVurVMh4bOieO+TwUUUN2MTXe
Us09zez1DmC/aYruYaUypb7IZtCvGsHCa8xA4zg1aMjE1UuPZIbN2rRGGlYLCj9/kbykTXe23m3H
3NhdOJ/Qete5Tjq+gQH/9++oBKURrDIcZufKr8HQr1KcHk8ypuRJDzJy34+dW5JXgQ834STbMXvr
8geaOieh1VprJrsWeWXS2iJwnXPv8Iht1bxkULeCO9rjVpvrfTVpaodfYRcGVoIZ1ExuadU88/aB
Uaws+9CVmXwABloKB950J88/Mkl3AohWdlia4u7Xi3vljCfBuXrZKL09zm1fvCpGdn1BktM2Ge/M
pMNRHU2TvVIUXnum9TxFYBUw4/+NzOJALsSHHho8YOnLApQKFhx6DLJrFWS46LO7FKQPE+ntRhll
T1kE2Q9D3t4EdrfxhkzwJn/01TQ/l2H+K8lt22cvAzSoaV/jIP+aq8Basr87EAtsfUgv0w09o4Uq
/qP33ej3gC62owFiOZ7m8WYgJ8cIlEe0526LR58H/Ahq0Qiu7eh9V5BmnrzqV9zjX+lYptZVpT3V
02fU6ArTuVttBZ3HNc5qUTMADgapgX/3+jekM8dnhEkNZtB9TVetwsY4YLcemBTv+BSzBb0Tn6PL
KBbxdSlEmJ1dz3zHS7NMgnsFKWnVWJ27zBrM7BQoHlVPgHDg+9t6G1/rlEOJVnNn0Wu8GPOqDJfK
bXA9wVTrtfk8NGpmdq19KkuP8V4QFq6qULs6EliZYSjtRP44ZW2KSaXjHfcdoGBPCQcI+KIGm7Mi
7mH0ROpq44HIDY3yA5tPtuq41gp2H9tpdCLiMc1zPczuk4PGvUOBpik3pksyLoovTjNbJFj4pHjC
AOJN55C5wah33QXXKnnmVDa+paXRTcxxuCJ0lWyYH+SdPb8hWzN/t5HmhjjQsaAN6cqRFRUCRnYK
tbFGW2P6RsERY1RFm1vaeBE8zVRwihLuN66wrQ6j3uvq+haFntz05gdALLEG2QwWwbJPrVdii2cy
cRlYgMKJBQhyUbsbJNteKsrP+Ty0AJLFn8wV8z2KnXlr2oD2+6JPtgnPVxZB/gaz6VD4KZWwJg5Y
EyCMneOIcxwNyQmLc3qKJNQBuyx4IyqeoJ0W/kQaXAjTCu4hp88lD49yKTViYmM4fVQAlm+zZceb
WnE1//1STpO1CdmPLQkRMH3g3V5g/eyRJ6R36+QmrTP7AhnkUQE6WbdayBxoFF8I1Kij6Dtorjq6
hOMQ5ppo8VkkE4xebWRMjTMDZz0Cs+0bAbtr1gr009zguG1GeNStAR+hOTUHZGmKXzp5GJU2nvrH
S+SEJMPz8ZlDAVIU7tSN2ZmMbeYdcRPj1jiiu2fqlRV6Ws7JIDYsUumzwaB8F4dxvuTMro5ua/9R
zGruORPeoOjvgxbKGw7VRsO3YNkDi1BeVfco0aeTOxS3xPGKo9WrrzLHhYZ81UaYH8yQAe9IU8Zg
Iqe4DgCMhHbsFEOtl6tfSdJVhzhZBSNtIpbBBrl7mKLKwfsRbYJqENYeBFiCd511I15qHDo+8xUF
jAd9YHijRnBwoArahTlWd03rOdTCUmmU+8eQNTpc/hVZUiybuoDzJ9SW9nid3UFh7vCDllkCI5oY
13JyG+TsPJl92zCGPc+AmWOQl2+1iIjeaN0fj7RPtN9lNbTu0QtwKwlFSa03Tx92+RXG/IFGi9tn
BRB9FUvy27iCWVa1Ttz6CK9U7aQH2cEQqek5rJD1TC+kardSDPqcis0e0YlV4VoAvAY9XE8BPNk0
gExSqOpYRthorHpMN7MHbVaRMdn3gbppljz0U0cqImNRorRo5hhFY7adaG+BJR+W4IY5Mgr0IkqZ
pho5heAJh77lpPMA483iSF2iNOFH4EDxZWEtetOsoeD4+omXvnzVdSaRshs3ss7lFSgaDC2bq9ue
evvFy8brKMHvaoNEn3Ii5+rYVEzpZX5L5S+tEN5dWrBNQncYD3+/zGd4M32KjdGNVeXHj8Mguw11
h+E6s74ShwgL3PnWc91zAKtDxo+RG52quPae08Ht9gbDSNbk8aTNON8jRVqHsmINB7ZG+zfzLhxj
WnEdV3VRB7/bnl1jBZXsGM7DN81PckmWZG+UlnEbUKlU1l7rxgtfgoaluZVLXArWvk/7luo9YfrO
nDTHqu/EGSt3v8S5IK8tMuPCqtRatEVzlz3XbxZqpC3YVIfM6NYhyRrGlXXraxkjpzYFLwzOV72n
JgGHymtqFpH5G8k/RMYCwOvEjE3ibpfZHGgywc/UTQfGvpsqFvU55qkubJiuCqPMQvX4x1KDkMvD
IomW5OD5nKstfJeAcTmIGvXQEzs12GRSHPvYdHTMDZ24unnbIMAAYrZn8WtsyGGYgTgYK0eN9bkZ
uu6MV+09F9m0GWKOBChmTiIoBcH7csoc46UMnXhXhtiuEzSlumICaaF2dbNuPEEqcOketpIdbsWZ
oRpe8hafEHzKBeXEX00kzKWZm82ykByEdZjc8EmtbZ7N2X3uOeXEonpumdTbPDY2UcUxu7FjjPl6
c3O0es+KjdPGSu6tqXPQx19agqPZlQN3fJDUuS/6AoNRyBSvlFa/TjtJRLRynXUGdhe+9SUraTFo
YusWV5wx2BV9O1XLsMMLi7XVZB9mS6O1J1D1vF4jA5ZszSn9kxtJfRJ9Oa9alRMNDtL2UIU2j4/H
uG5OiJJSaQKgdl0E+k13zBgDcvaCBwsPIW5cbKnlVkuq4Flm3aaZNHsd5NkPTU2gbCRIprxijMNG
BVbhY0yRxjGW4J6WuoKQp42niZHpNuj6hpIXs18Sae54ywFuTdnsxzQuHMdPSY8JjwItWjRd369a
DeiSreB+Jra+cKt+4YVuBnRpeLF4Yy+wW5IdJIBPFYA80N2WGRxdC12YvAeFdNYeH1OccPbgXMGA
BGPxBVen5nepxkc+E19yDJ+Ajv3SaBZ55waW5UA0DQ/x7M9gzI9s632z78vPYOAjzTlmzVUewg64
xHRwLAvXDAnDNYuOxNdp8Nps0ZJWoC1JJ12nKKCQotlj7/jCEAXDwYnBqgXuV5zrdIP03LxskbZs
LuUy9ILkW/KgTnJ6qrLahvCDydSfCtNbTiRtXrPIYKhQWfrnaIzPifGYgzbs1JKibrdE3t6D7lqa
3fzSTfmfMou5BBF3N5hhsdA73jXpcoT9BOud7Ao/FY5ckZldAxkih5DKJy3V3R2dp3grGLxcJRJf
UmhyS13wDhNCvpFivLkMhBZGb7ywGDOqhCQc953Op9lqy2xEQ+9BNfqc+6etmY9HkuBYC9wZzMRA
EjcD/soJVfkBIeK1MU8Pmsm4bU3YWyp0Xp2uPuoGS7BeZ7cWjYpbsTcXbs99qmvh1a2dam0RT8kn
TCa4xT/G1qj8Psl4aBSJtxxfbDsvNxmtQ4vyoeKSMNpzPDePQpMz+Qbu8zDWKBNXYCOCmENTXu1N
TUENa935SKo3Wva08fmeAGk3xGo+jE0RYlArjrPraGsU5NdMhLcs7NMvt//TUUf1VjgCvxT8R9cY
HyqCRvWXlaoV/eU9xTos9gSQzlQYoBDp1rh3cbcThv40M2o0HM3GJaG74cnE/LrQoDkCWkoIbdDa
47sc0p4sRkGcssdkAd5KbUOC4Osi72L8wHSExVY7LzkBt8B3TyDsH0nJZw+XCGw9NhWFjjgJKdcj
Gc9IUXKewvG4Mdt7PST91YuFh6IxXE2rNc7UW9DnbhZsvr38mS3lOq+MeOt0iXgglbHhUkGws1V+
SuY4/40M9VUklJxUCUoXXW9HO8MO/6gCrhJBEg0Kp3BhQLH20LTAQY6rD2HRcQE9NxLq/2Q190lJ
9ANIU3Sy1UuqUgLfZohotvopyOga763XcLRzv2N6OjTH1LrYhvpOYtNj1MX0SBc14gCZjOc0FuiR
eMQjLS3XXpT1Z9twu7PbQ9CmVeyEXTpDUTb0HlXHwFdLNGq4Blm7KvvCINL+VA+lOLCxsMG0sREe
G1xpppyfk8iRtwpDo2Wn+PhDdYE7Pd1IlX5gvxI8mtmHQfx3F/FQhEfbwrIF30qBhlE81ERTryll
pOM5evv7c7kR5YxFpGN0DptmS2gspWHT3GKHdjdBzLGvkAU+Wo2Q+sIbnMCHQhAvvbAN90Oo2Ok4
48vYesdaN29mi/MtVeRFyubdfcTVFWF+fP367+oRp21nl36HsWp3gd0dCmUYG4BCxnaA7GT2kNYc
u7uGY5yc/r4QUX8wV0VzNw9lZdSsFEG26UAPY1gP2ie6WjSfvE5+AblM+sKYImBWUBvm3j5NEg5/
bliUPcnil96r6aALapi9PiNrk++FzfUwomuu+pTvksYlHtiRrhnavU+5lwGQrmN6S5RxcbmQTpPl
3fXgAEDM3Of84wXKXB6Ucq/Vo/kEsTkzM4+fW0i8VNjjaRep/TEzZibqmrlkoEd0ZeiZYGIjBCw+
M6WxHcjOA2AxOhRQ9mW+7Ix8XhuuK/0mVRvlDi/AeDWmlAyFHKbGJ0Lv6yZkp1+puzbG+a3EIv4S
eUdGeuWq9HKafwR9a8jrKwFzewmmoCSSwO1KwvExb884xNm13xS4Hx1DHqoUU65T4WKa2xcIHR1q
B8fptPXGLewZngf4JoP2PBZF91GmJc+MIr1G41SuDc1rXvkF2jNha2TFe83uZkVP44QO3UVbrbaZ
UD1GIH1K+BOouf3UQGJEZkuMVRlP0VqLIrb3dQCX82F7qFJtbeLc2pptxcakSla2EU1HFWTJtprk
NU+s8ZCD0l+MyePwAE5izQMRvmNlsAuOuq1l1z+qahDvHja4aHrIwqSqt327ZTtDYqSctnSVmcew
ugausjcWO9xHac/GDIrw8Ai4uUDaD33/Zo9ZcpTK+9aqOjwRjiOl6mrsHKaHrVEvo1UK6R7Ra8Lj
TSvCzCX8VGHrw/8SGdvGcvz8Efz/+zJNaGwF0/Bd2VKegLDJfiSRFR2voiK619EzR5MXVC00fQb/
S7u4ziXmXpWSDpIlvI0gD3PwePOzplcMF4Jy9pVpkkvKvSeoWhZzJJxpUyXEnbTdrwH5czFoY/OU
jDkvECdIQg7Puvg1WxCBx9JeAhK390qxuRFuRlhRwcD32lpujDYINwR1Nh6E+dfS0n4XIRM1PXXC
hUZ8FYhx6qflDMnQLcxVn7XPU6kZB0/hyk2DYP6welgFTlqx1tTDzTa5i3G/4v9bOV4c/jbdhpOm
nhg8SBP+PoiKS8zu7rlkBQX1Jb6CZA7uWYDBPGk3TEXtHZOzj67mEi9jz34NUoqZe/YVI8sUUdFI
3WMennlhnOdGmw8WWXpvTJ0leULrrNs/nu2oe+Qlb46FkBf1WH8ALFjZ2YjUdw61IwmhaHpE+Ciu
W8xxmvjQCopnEm4u12K18nKpnrRKHSc7aA+gGpaWmFmMPPpapqRNGVRQFDID41ry4O19HQTqdk6L
A/kVe+XMWr9uZkNAd83Fpi0ej1pcQqTJ2GoGbUd9ibk0wvbbs1pwrcog8Ae+juCf+m12xbt0Xxvc
rGutVN9VMcx+YbssqaxjA9CpxFDNPuQO3ObBweki76cpxAuThnKDBSTG/uHpUM7sa1h1ICgy7wKW
lkSf7n60k15sRSoi8hdav9D6wT10LgaupLo8qGKhZ6FainblkK1fx7VF15GDe5xpWLIT80RKUBqM
a/IO2E2IU6MevirQgos608g65V8JTa5HdEn6m4LyWBCCa8gZ+9Pg3RMt9UklocP2lH4FYPuyKdiG
Ju8403Hux4h3YIIaSmkdG3eljswLJT6UDO9/MOG9sRl0NC2claK0CDr0kbMjkHFPbVgWpCRySndm
lYeXdKyIX9dx55upTf0fPWc21XOrhP0V/9z0Q880JsRB+RyhBe/GBuyXCiGkQSc/wX15pFZw7dlx
KbcmxsbJnZdxXjVnKbBBs3dttyRwt8P8qgxYuOzwWxldAo1RoznZycaqpLdUvXOIkmBmmxKS8dZI
CzCnpAIict6aWPsVcPw+tGIlLXPftzoygwLy73UdiAumNxl13PuwETh3CgytYWKWuwmmxSDYENsN
95DUtWHjOYD5ojazeIx3ADDq8VYm1EQKuz4T6C2O/EA7IKO0ZhpAUxiL9ujkNAoM5WuYeP5Um9di
YJQyD2JR5gzfQDFY1mKecvKnnHOVqz5lrcU42KN4E4/F3gstohX0gdHBQvfUXL38xWz9/+Z6/2+J
ZI9v9KtUE4VdUdv8219gWfhTPkja/+mLVdECtnzqfurp9gOxt/23/86f/Ofv/L/9n/9kcz9PCjb3
1+88LvyY6pz4V/uv2DAbA+3/kep9+oq+ag7zbf31X/y5/8CNSf0fnmEAzZa2ASDM+V9Ub2H+w7Xh
hjn0uDuGQTf4/+SNmeY/dJN6LMkuxwIC5gH8bkoOCf/jvxnOP1zDgTfmWqbpWoa0/594Y47ku/wr
1ps4EKQzYVh4gV3AZ+KB/f6X8nSzm+TYmtq4cicKies59mjw5WV4wDv/vjRJki4NVISZcf4uVe1T
KPP86MYt44uw3Gs2Up9kYMmD+IbsDqjXJJAeCuNksumRySDPblLyGThkcwfDXEqEvCtvgIHvCwc+
H03qoxA7y7KM9HPmVADDAdvkSfr7792txFiuzYGcU4QFpx2d7NOZ+iccZ86+JUO4gZ16KCRFphVu
O6JB87fzEIBUQmSmchd9ZOf7WaLiG4Kijhb86MKLMB9Hdf9KP1tzqRVpdqc5B0Y77xN9HNB3vVcj
neXOZeN6xVQGARozd0e/xFYk+duMgX5ndt2DZoxheuRN3op8lGtlM2rq2hpEUu70J8uC6FjjwEkI
gGxTphG7yVMgmSsNY4/N2ZJ1ClhsfrYbY1pl3nOli2brIIvDXriGna3fYuI92zFYVsKFIY0p+D4k
KEWd9jszcBJosIOU1apDUflooh2JdlITJSGr/3jpypTxa8BSqMWY4CIKmMkxZj/56JQbBZH8mCRx
5jvwRpdtzyeaZxbKIu5LF/Jm4DbOhqoD+sSnJPQTrXC3mJmd4xy5Pfb8Ljh3OnNAWkBekilPj38R
MWOUvGSeQceb1oEfoSH1EQSlRZZKEJ73ZfVZwFgz3CF7G1rtx7QK3zTa+D7a/SXycq9auLL4CJLu
BuKqeMdsvqkzTjYWp7/1iKCEAW6Q6Ki6elKg2Ynf6PNBOplccl29tmwCt50YymtQTNne0NsfKKqD
iqfPxMZZJFm88xIgcBCCby2wDMfIlz8eKPShcJ50yyhP7K7BvhF1y3J9o4bmTww6YV3bBG8LE1I4
J9NdeUKYAtOtOeJUOrrYfkqdaRJXtTra7fThylxihkIsRizd8V3zQ2FlBRj89I2R6ZLYIchdLkF0
NJTnyJPDDSqNjYtHV78HXLFV3f3kCop6XHbmIqpFcmCujis007oNtUJnPOgdbEBjWI8TMHIzNRBD
B9zIeD6xe1L6ycR5P9iRxjQnq45TIJgzVywFIbbVvUDPalnrSESKg/54qWkZpDME+n4hIPjYY3J2
isLbCJcOO6ts6v0kxBOoXq5bSHe0wGJLAEe6TSvlnFs3/1XRgHvkQuKeCQzPr2g623Rlae+abLq6
TX5F/8lfwUH5ZETJnU5G+ilYjImVaZtRIfjgZ0wB3rg9gmZ6qZHnfTkKsRvy1PVdI8tXhp5rR8s4
0waSMNWaWnwj4k/Cxi+gwXVF0rpcN9+52ULEk+l06PTaWjktRsc6mcgHm+POoX0Vj9/wbvHoWKRN
z6MDV9GacdbatQbjvZlzMn3hcB5dLIFlyTaiUPJ7ioOTCRJqksYHh9pq03V6fyBXge8UppqPa90A
kpB0p17XL7M38OsMc5d4AiqYblP2xGIR+TGgq9ogNd06HmGbmclF69FePYtwH42dQ2EM6rRbTNai
1eEyLUABDev5wYxjj4UylpKpg8qabqwm0QjowPjrVLRxhgc5t3S0Y+O0l6lcMSxnM0YKZU2bNMGS
Guto1dfTbjCwX8Q2Qy3ia2hBlNU1ZDXy6AeVD0yHGS91SctaRsTNVP07nrBNNmLwJMtuLgGY/56c
BrHzAVTXor0bsO+BPG5Kj4Ncxd46dAkPkSVvu3jjURsFweymUzyzKdz8yXSHo4u8wcUNAgpT/jLW
2eZr9XGMm2Tl6Lzn0UzcNFRnHUUB9zzY8FHqEfUGW2mMw8Ei42XMzXOLPkNuaXqhXgBdvHENXJC7
pBYIs3EMDqRxsACOn0zyOUiOZYCDjMZgUk9DPG4sK2kWZncgst+slWueJ8vpF5Y+fNBW/W1oIKew
CfwIYsJmCPGl7+c/E9ALGRmazwhbcA5IwTRgf6O6EB++7lyyJvtVxZdhZrQX1v2w7dHqJxeKgwnc
LwNP72EgxGBiwWKIP3sETpJZbIcTmiFd6RJXzX7XPWZhCMSPMgxjTU6BZ26SHJNceyW2jpSXERH1
2G0yq94PxrmKabIjqnQSdoXr43HJRIwH01BRM0cZzL0fMd/DjI9pnECQ19dyeoj2kS74yW0aBWuH
Ok0wwSKWNqzOaE9tE7RbTJpLOBsRpY7zn36m7jLOzXo1VN+VBALhZLFcd7yJkeqyhZnLcxWqaa1y
o+KPUWitXwevfx6FeyP9ux9pMFwmJLYMxcqH+h/gfBmCWt1zAgypTZRhCswl1+CTqKDvzJgclnlo
PHflfLWoZbM8RW9agiddhl9MMJ/mNtyokA142BLrSB8xG5HvrNx0DpiiOAj32d6t6dmcCPr5JffG
uoMhvJx6PV4/ajV9NSj7FgapjuwDLiHJsofXyX7NR9tnb96/utBHLTv0VhG5aXqiCLRQ10SqKPlE
3BhWg11pa4A4IKnNuDj3GZ5NoB2hlxvHNrI65K12n5HUsMrqkuImRVO1ViQvO7/Hsb51yceh49R+
KWq27KC5YIbPKFpi+CwIsW68yMA2CKAJ53bTmWTXTJhxGFaZPnfnQA4o7Xq6sUeLAWFttbcCYxiw
71+V49U3xzIjVn5kiioAmpFWxbrXsOFh3pmRq5MY9gHgswxaaITSdB4EfDS8L3lnqNfOuY4TU4Ks
qPqNHuBxl5bGPfuYuykr/zZ7+UEmvV8Hxtg80xBPZzEtm1E1nnHJtIu+zmd/GCxITvouypgiz4LO
qIKo9D6xxJfe5e6J+NKGgAn7SCrhr3ruQuZorHfEdrmZ4OGmOuES1bQsnhyJFtGgaA7AULCEUZ+v
0wfRncByjbphOJswHtqV63DZMqA+24iJvlfKdi/aUS6YhbqR2z7FsdKfuDCwcWk0VbwTPb7pYjgj
lJAmHkdQUEQiZUAP5WCoauPq1eejPHBvAhdZkPqWq9Ru0cXD9EQDNRzJbJIcsLozqZ74MrpQBASb
pn2b60u2ytPZdf6dpPNYjh3HgugXMYKgBbflfZW89DYM6Rka0BvQfP0c9sxC0bPplqpA8JrMkxGe
DLu5S4mYDQzA2eIrPwfhLgoKeerkCDkjC5Z7piM30dYJoqHO2AvtYwQzqg97jNhDW8hO8Jo9JOYi
XqmMWdrKh7qC6Lf1CeXh84FXjlX+Q4ShuSJXQ3hUTK7/x+sqASrdsC6m3epj4JQMQNLknJvWq9FL
dRTYfHc5LHOSCzDntUSRDQ4uBkAUz6yaNCcfWb8SezTjeN8cLXcF6ZVr5urVS4hSWFGiWkk2vk5u
JzEFjbiHIT84RmS+BagkVZWHl1K3N3dA50Gemckz1rONIM+1zG3jHJn4i1EMnEqfHTXjJkCwEVg3
LG/eBqMq8eVT0JycpRBB4kvGcGg3oIt6lMuY63g+DfyuEtTB3EhArsTj5AVLhkF8uBPHiwF4+xyp
CslwnEdXlM0p9nS2Jg2fy8aXEQmJZv08mTlSPMOT+zE5IRrA0TPwWxcjYXsBt4QY4E96bxpi/SlY
zL5WZ58zS/4eCHE9EVTXH4GnPAaTVD2QK+5uJiXkNQhCEx6xq9ZuP374c1dhbCnLR1GhrkG1Xe+w
zLCrSqxLR+K7zcljxXTvTQoeMmQPZjxiz6uNo1RieBSuO+38liwcv44I4pu957EjNCKt7jZBhuu2
/Nt0dnsfc1JIo3faJfuGNYxwVuVfp4hKHH10v0Izyva4aYkwcEKKVxgmr1Hx0tTa3E1Tkx0c7Efb
ye2NC/rC9IwML9/QSuxSl1OFVbjc5A3NHMhg0BtYGtbBIN9sy83ZvrnBYUhLbL4RT9DoA5jSLFBq
edeGiUZM7VIsn8MU7+OY8VD+z2yBltQEBQy+r48CFhFBDe4/w/lHGjyOu3GJppDlnyj+NE313oV8
GG48TQyfRh/6kv2hRfC64IeJYHHd5/AqyV7Z57VPae7O+4QNPk+PeumM4UPlgVqHYQ3POQ3Mbep3
h0rk5yrqRrLa9nyQRCEp8YRB5G/qkd4NcJJMIf+rsrl9OT8TaE/MHzjEt4GoL3EAdiuN0ltiFfo2
TUxu8kgNBFNn+aF3QN8Ns+vc7E5OiG48Y2PVA5k3s3wnPm/+gGKSPgRJFBvtFtj8UjYxiCmw3prX
AHjMowClsjL4Hjc85vy6OTPSXL253ZBfQ6lPeGtRvXVk3BIpH+7NGKBFJYP3AqvEUx0uQS9jvtV9
QDGKA+YIvE8iavO+Tbr/uwefcHbGEM7Pwu1xyhRoWJKwNdwCt7QvFqyI7dCWtzjK1CWr8Tw0y5ns
u+DYtNjcoG4QSzJnx1LU0ykl2Pa/hYuV2sHFAEDhjoZxKOjIQLENei+d3to5TnLtovRUKTs7A9Pc
ez3MWNz+9aMt5r0xVjNLcr3PMcjsc0xqGbugG96BAqBHku3tgMyGAW6Lxk6QkdbCYjXy1mqog/vo
arG2JQK7CmXnrWyNc+oVzYEpJ8KHJuXUq0htCZHJzqb2Fy1imx9KYdxqDPenDMvYQY++i6eFmySC
QFblNxpmzQ1LXzhVsCaGBaE6kaJhWX22JTSKO39BsQU2rlSNbLYQcf8g8XPLOxkluivPZbUshGLv
0/WL+cTbbs1uplc40CwiFQKp5bqzwuxgTuUHfy36aVMScFx1jyLC2ODGvnknmJg4+oqWpXVm5PKt
zC5j7mFaYtB9KIZin/aIrsPEKV6GiKseQijqJuJCrkLW7qEW3V+4S3SpNBueq7duOFhnz0/qI+Pu
vYZOf9JecYmrlnwon3ShoDOOHr9vKauLcJN8Yzcxpqki3pNdxMpvUlhMcZrFUOmANl6q/icI5Qtb
94vJB7fqhf9XVXbPNGZ4muksCXVtsOalK02KG4KSxlv5+jBlTJ7JdnhkIekWhife0HvRdjjezbPx
ThXl/AIUw3/0oEkkzXmNj4eY3nAVmyntOpIfGNV4/z1CDEW5UF1OdabbLY0uIRuwe4MpWbn2fEDp
F+XuyaN+zwKulqGAvGKhCajiiGCZZN+pPGQcwOgWPupxpMjGZh6dO7zWRm4Gxx7XaGyNBCqW7COT
tFi71vRXSISKEKlQVhAKvYaHLbcee5YWPc++8Qqoz0NyS6guNzP5yusi8TZ+av7yIyHXIhnf03Ta
m96cbPsKDa1NoW6TgpWDgUU49yNH/J/dRs/VZy1sgp8RfWit36zpwHzPWmhT9EeZcWYR8q81hl2U
KnvTAhjaUEVehRnn+7Cw/xlxdwf5Dr0Unqvuo+DA8OMfLpOZTZtprHI5R1s/qrMz+YN71VbR0THa
K3hKeQhz86fsxvCmDT+8KUHORVV4ydZhewNbqZ1gZBC662g3ocPgsul7v7u6XX5kTph9FZmSKyMl
44yMA2hO2dyegnId0vWcPKxidlfeRCDba+qadyj+WJnTuNx6iHw2As3lrZ3q5mhn6Y3l96Iotazo
rJgV0wu6+uwj0d85mkZtoc3Rb9Z/PROPu0G4yt2sQ2drfNl+LlmOJxcxjC91W0q2luxOYIj5a5Js
g13VkV63iB/XqnNYFqYabLlrOTtyYsTDB7QbGf1d0bj3QBmYs6GuIAKm2+Zqctj0ERnrtIB0yz55
Zjr6bausuHShmWE1b0Ms5Sqj74fRg4Nw4QIFr3AUH9S4ZzbX+muUETq6wfCg4mXV2iSj/HmOFeQk
v+peeZGwgMacKIU37VHAUA6NhND2MEgAILLepf7CX7xjX+hjYImfrcZ4ji1acSJqmkPjoQoRBbi/
UHylmY+clhWX5XEDsuWWoEr0sFIkYc/Njt8PFwcy6HVRjTO7Kg92ucE1O9H/UAAiTm86zMIaY+Kq
P0EA/cLkwlveBN0VxLAbIb6Ccw6Z61mVu7HwW+EEeRDD5l+9lIdo/kN6KXlBXHIwytIP0ca/NUKN
jQztLwWvsookMmUrgocYZ+ei7ZOtHJ0KLgFz5tpH3AfeHa3d5EQveWh85mG/7iTgMle7zzXWT0R5
aXGQ9t3FZ3Jr2g7IYc+2D/0jb4Z2of/MBNW1ay+CVcxJ2mmkG7umKJ/yyvXuONLHDRax0hycjbS9
p9hEhUkWSLXmmNZn20Ob2lDfy7g+UjwjbOyaCKoz0EpJgTWD0zgY7Y/lkQKAJBVGhE5e+5YZT6HY
jA+Jc/cnH1tH3B6avIv3/sR33Q3HjK7orIxOrIfCYb0NzZ0bd97X0jvL+9T03kcClos362zvZhzi
a7dpCT9z3Z1v2xfRmN88egX5b0xtGDkHt57dqYO6wejm9B7Hx4J7CbkymHa7bSnhQL00U8a7xfbK
dUn7uioDsU8w1qEWeGU/HF0LlZCiWwwXXVPYuWVWHDjeXKpUgTAbDHfdNWLcDX0A31ASPi5c75/N
2G3XddkvXEnyqKbiJpFkMlSTwaGcb37j35qogQZYkiyNkqQ6wTrEcA6GC+/jNG0mtC1T2d3yaiac
M/A/u0ajpXLUB9W7wi5oIOCAa5yYv30wSduO+Mje5nONqIMTiJZx6O1FzZHBPsy3N6iTyxJtrRDE
Ad0AyiaY84TuCfjeBQAPWiD8YbgQcuRf1HDZ1JyzFscmEOmlcN6FbvU2GrWBmwOTejlI1Idav8Q6
JF7Neio03ndGdshG3RRTTi3XS4KYKEi0Rll9zHsNPJjMz3ZAOY47gJ22365mQYrjENev08RUhknF
O+8EdrkiIRskdp+xDV4ib2YyHVTg4lxIV33Pg4PjHbPueiKnchXm3U8TpvbZcPs3GnC0CS75831d
HogJHqZia/EENpX2DsQitgm8FXYS/X5q0By0nBFCwE+TkXHddHLYXbnYxi1Pm+S9x0UQZP4pIljR
8+N6ZUSzXqUYvNa1hYfPS4yGRYH+oD+Cha+dv06Jq7hNgz/51KARmk4eIAsgDuRTdnPrrVFc1RsR
J/hjxgcgfIDgMxRmXVnprp8hi3Uet27A4CqVO+FgLBGM6abe++V4i1fc+zM67mGaq/fGEQgGWEfl
fXVONLIM3gZaRgffxLEwERuOljQp0YiSFJqPHWMFOFB5todgfwk7fqtoML+bxU0VA19AIVXC7srQ
Yoek3RrxIZkljBLqqhUI5UaEJULv7HcjqPJxGcw9gg6hMLg5bnyAULtPWQU9x7G5dqGfo8t6+AGA
vyLB1xk9fGAaF4tShiNR/quTuQBYwJyC98mnOaYnL+ejr5tdj5brDnKGbM9WXBHYoog1ErbyQYoV
SC8xP6zcSsIR141kVKiW3BoYSZfar5K1H2cdXk9sK4ybGL/WmtYhob5L2Rt5z8C+pmMV/owTaEMu
H1+y8TIT9PNqIJMvDxlYZ551buL2Rhe3KRl5tY/IaInYhaGxqnwwxKJkdO801FxpeYCmD27OXSxh
OCkTC0cRX/AOsjyOGgzATmBdwyb+BIsvN8AF7H1he0SoolDwI+O9YD2M6SFbzdihD63lfoRV9tWV
1T8BKGoHXrYlFaPYoCKErzwcSzX/ZvvUML0AwWpH/iMujfARvNht92+ZB7wm0AwGgIuXBHeJMXcE
shCKnuropUJ5eWuQx1LbKl4SVo/+WzPj7gUccptgR9udCxorYCGGVxcbO8++avjI+3GJvI/b+ZMk
hfwU6/K5pSJEW5Cv0ggYCU/88wC45Sp1vxV1GD1mcmp2KECrbWgTKSTaUZF2mZxq4s4Y44HdJczC
WddO2r4rhyVWuSGcMH8fqjY88dJvNpGNdzUuSKoHiqAunTEv//Z6n4f0kR2WafTTfr+tPHfaNnm8
pUzVuyRpUMqJ4hm9g3OufX01kmBaN8ZgbEqAaSsEU+AOiSJFBzI9GHqEe9801KHq0zPD+fmt7kxu
swxhrzFGO7sLmw9S5AsUyoZ/SCrkjLEfbn0ccyvpqOaYe+185hgFLBOIimhVselHUA65PVVXgiLn
1egMARoPjVSzLP6WhZ1szNaDupd134TgbfC74YpdsPK5jP273TRPUO01r0pifxqvE8BFPPjdnfE2
mdfCbuOfDFlbnJPla2f169jY667zP72mOhkUP8zfFXd9mKszT4R5bA0sA9ygOzli9FaVy0xrTsn4
zPSqkYRNs/ZhS7gsMhqB7DCQZM5AK44WMbRR8+0FuBfS7JcRWdeISYeiNdtB7mkPuVeTXepfewus
0QR9fm/O0Ya1KdqTvj3qXmC4WH60VfAxe0If3MRN7pVgF8ALJN2RqZrebVrjhjUsKZ/QY1XrbKmy
Tn1QxDSoafXkBPEWTHazrVQM92tAz+dKPoLOYMWllmt6AtzLC6/GC5nU/0hLAMysIdiR1ArqGF3b
UWSROMQYIqFPJmQEWPYdzsIzgUjdmlF4fkgUkcKasR5PIyVDJ7RDQ2Q8ybkErYpBPAe6sEKGWO7J
PY02SIjEpayjD9QEyd9ppK1mqkteBZGhDbP6R4XJZjv344mrGlyBKcZ9PqNdTyv07lWdX30hkmuV
FtsxSOoLd8CwIf5hXFMvpBeiP6SFk83qvL9WN3Y7mVX9xosALEPvn68O5ttq7pm1LzlOhbnKZJYg
irSYQHvGBYe4wJz8PGXdvupZgjVLQ2RVBEi5de9fg4baQKTt01xayamzqh9uUfss0YQ3KG7WYmD8
rUriUuvCfnPyxHxqmDtk0t/nviPPrZGZ2GBQ+3ueIS9xovoXz+GtHzZ3EtpprxXTBqRE4/W/H6Gz
MDrSaK0N29xmljncC6dBa2T2V5JLjVPORR3hwDtFdcpH0I8uIiLa9dIfP2tkjofYJpi6dFpemcmG
2MvyiqPwlGCaBFQJGqu2WZgto93OSYI9mtJbUOUmR43HhDRiZ+NAfTiNBlNbHmwwFDHZzQxJOCv9
KxL6k0NrQV8r7lY86GtTNj8mfDp3arqXvKumjXTSYAs8+pEkyLC9hul+mQgTeexkfSKOWIPF2iO6
0B9+aie4wgRTciN1zinudJypI4bSTMa7Ns5g0/UsFG1O5tkR6C2j2PmegvloVNYvm60PKufktwrt
pdVmiGFwFK0gW/vRvMOhcwNy4m+LgWdO+/6XnXtPsocVxvzos4MmCv0H+6h/T3KNIVwzeym5fPSS
40i3c250+03Di8LyCXbYR5QcSrblK+EgN6YMn9e4m+6uxOCDHPOubft9ArK4ihQmiHxAXq6Nnv2o
UJcoLR/k+fBqHXmBFN4AD5q9no6h+4zEQ2YAK7iAfOqxqMbz5sQ7Xyhq+8BjqdOrU90zikwLkr1q
JA6bOQ16NLL/DCUs3JAw/yLWlBb2NgT3wBwKoK+yTP4wCk4759XR1Xsg6BW8uPvjF+GLwzh3b4Ti
syTUGdqZIlsULEonvmFnYPenl0RQbQJvYXM7tsZWtu6fMSZtilgFvzI/63H4IeniHOJ62UoDefj4
I7034GztTnsYlvICUcFEuRE1W+5tA2L9TNTYXH3VBAKxE1uZeE9XJkD61ejRydcGi+9CnGGwMLZz
/Y2PlmSZxx46t7tMoAHzgQOwMBHwp69nPlLe8xsCYkk0IcE3H8at78+vSwIVYkzzytgaUlrps0W0
y+yqUvOttOCVM4TRdRxeqYUNoL4PP2EJCxqMhAu8sAgS8bSJ/oM1R7KtC/N5JhjRVGkHizQ6Cbf6
kPkwAznMnUXLzFScOC4xuT7j0v4IOueR2BU+jDZ7R/uBazN+Zd/1ojr/yamZykdtD0RperGWfHUg
fBQGifglWv91MOOzEzzPtBQ1mj8iR/BazI55i6l3DbQZUf6FgZi4uBKgGGCQCNwN1pbBwiLF7bIz
8bCu5npO1rPuOkSKS+VYsfxE6HrLe24tE06WVVB6IYR9be3fWdp322lhisbc4lEr3lL489KNg12n
3Z+w8EB32C7c5cZ67ReOvJwisRKiivadw/adnnPdwRrFHgYomK+M3a6brSo1R2uQYxAFpf9oZm68
UWCeyUZvN9WcISiQr0VgvafooDcOcHSWw6SeD3Yz7RIn+8ERRT/FSVoFwLG2lm2feNiCXRrhBOcv
4O8MnO/EPMdL11w36qrUzByaBXTVeUsEw4bhDQBiaLV4gek+BQRsFzi8GiMGZ0P/y8eZHNM7xemI
M5Tl0too6mQf9VOyDca4pK+sPn3UYushxnjjjP8qQsOYvBT8t317hYPnIc1o2PjIWUDY/YZrfmtj
pFK2Mu99710VaD79XbX5G4K0D9dU3oVDY0y/8aiwG/eIcMAR++Ng7l9XTb9XRnOfszk6SI9k2oBu
wPsIa2RigKAmxqftZzKx/hETip6QKBXTBYg/R+9T7t4K1FrrOiKe1iTiyfVid+NUDDn7oER+kY2b
ijCVlalfO1Gu/ec5p6Gs5amfwMrJggow4s0BTQ0xxgWIwcuEvQpLJ7T1GVpJJV25o7o+ZUkgKfyb
aIc8Gpk4St8W0pU2VbdDpkDMml/hqkGdWqK+iWdk6aRW/001LIJ5uBEexHrZ4vi6Q9xuRg0s2R2w
/XRYo/PY6k51jbSH5mdgN+whqpJzcnTqpyx0WLE59bysAtfZYpHJkAhtrZluRIMBOacxFMfEwfAO
IyAhaQxRH4IB5yNG5jcQUokI8wU913Ve4GvRyFqN/KqApG807mJ4rz2VsNPpJJDnkdMaLeXWvOiN
xGGkVjLdbnF/QSg8//fDbGPr//9k640xRHTaXeHew05jFZ4w2ldUXwL2xibohvYq7eGZHEL7YNl9
ckwy+2VkDvNwCJt6uC0rKPZNdZDGV8V6a5+ZvNvb0rYuxHhu9WyJZ2IogNvOwHT7krJLey4Y1Bjv
bOL9kHOLaXhOryYf4XoYSloyYKF4OiphPdGnbSsH840ROre0np8Sf7j4TUNIvCyA6/TeYfCx1s1T
R4g3kgerXJSHEFaHmYg50j8ukEvuM90RMTWaTNSQJTX5zA87tKctUVfuxd33WXlCN7X1RTTt/YGx
u27mHgyHZR2KieRrpD9uxVXW+t+K4u/UeuUB+gCyQJyGwz0k2WGUYf0h1ICmo4+O0MN+56K4+iZJ
jCIgAAeT9IG1kLq5MSEgUCyNDeHgXH7QHx6QWfHaEwvetE5zxECw9Ys8YVeRW8uYlJd3WcBVGs0T
TAh9C5XMOVm1grcKPUGimQeDZp8CbQc32ySgT1um5gE9T/E8ohRIhw3WZRNjDoZzIzCJEsNWvxmd
0QeghKDdEXA0S0SQ2NrsbTsaILcmAN+utObDqMt9YabqSPbbunR9XC8ebDlI4CYlNMp5w+y/PQtA
DmrBu+itBeMmro1vmzvtir2WDYNqd0rYcSBZKgT5Xl5AbZwaO0O1/QEzqXXilBElR3REO1YXFTF6
cfXDZoNyJxTJXLdMDhA8kwBMk0W2r1tEJCUl9iWY/WevbatbxXRkQ4rqZeKvfgObeCDduMWw5gfr
2YN+5OYIYEzKu+SD0NLg5vEMc9N72bYOLZZ5iIIqTIIPbYuvomgFDKEeQEI33SqimraC1MFtZ2Mh
9oqB7TlUQTF1p7gWObD5QN6UNeMCJdfShSzIYyrtUzNWLzP6mkEC2cydlifKTmdqxGSnk7C4Tx6I
1kgb4ijLwT8HMkYdFD7h3JMvZed/yGysTpZXXMu0akmoN8UZ+8eHM/XcGigct70AhNWEXXIDRA6E
Ma76XU91ea5HAFmzFxxGO/htuqb9lgfzPdBJ85O0LAshLEvfJlET5Ne1Q4uC131IN8lQRaAIi6+J
N5kNUyVgKj67+ScL509lYy004YzExUQQWE/qyTSy7aH++edjqYRkGoHRL7hhk/7RAnBmtD+Ye+QX
xAwXrFacpj4RDOdvAAyroyl6eiw/xJVUyFU7s5pXY/5OceMeUaj3YDwgCnRQd54xQ+UMn/zeyNda
s9UvJQNC3FwXhzTVvU3kUraY64l+UkVHYlE3TgeHFitro0fSJiivbGdXGfoAzI65M/XhkNib2thr
Tzyiqe4vjZN0uKX0tQz0++CkznqwNrpUXG5Z8o/Lx1zpNvuOYTycrWM8VSm/cocgARVpzaBKVtO4
yzMiL9zfTTvKQxAvIb7v0JBIDJ2dQ+Wk3lUaSy5TXHxtWydKP3h0vVX2nbm9+iWHejcSIsHuZ7Be
3NR3tvjgbKSkeBUxjIQPw2Rv11jcpoUQzqHj8e1DO6YCIT2ACgLYpqWQrfTZpQlz95LiC6LFylqs
LFG4mjDQPavsUyTvBiPPmN3KswWojjAFCIWz7XH0HXwUBLiMnuNtKSDSvVM4yKg9wN9F3kIqmmJ7
Ny5vLWs5hHFHnQijuKKJKqpL3/v07WXrbMg0cdY2IiA1BNbNRTNvxz25XNG8JyRtWHflJPCcb5Ku
jk5u2Q9PhVs9TKXiMxsxQ/X3aO7jZzdvYTJjpWGYK1H8JewlZiIm2Hjd/vsn2XAR0KNCPGKrIhwp
IHk6vxBbJnt7YuzRYf5HWpzP8nc9pfpFVvaLFP1LblfxhfHUV4ux/dSEMlmHTd3tQwNE3RDeujbb
YgmA31/5+o6CklZ3LPpHZ/3EVSdfQ+XjsUfPx46WQXQLKOdeZJa/jUe63ygPd5WPZ5aVUfVgQkOX
gKJi0zhYHzs/7O55bLyxY3c3MVbow4DdaC4N4poStejzxgvmM0yOaCBD4GYzLvNrZpgvbQ/bLLQm
oqYJv7Tj0NgSpKBYXCXF1SHhA/eneQQb8REPRb3vDB6uqZDfyaK+CZr6Iyqn7uz3zb9wnOp9A2T3
ZsdInJwiJCBDAdEBG+ATSqiyfR5ZL3Ph1jf4eM0N/PW+1Q7y9L7aicEydtxH28G1tgGxqA8Rh+PJ
ccP3NACTHFgJDe40JwfwTJwI9WYzhlnlE32KXGq6jPCOtSYAbjXUdbwTSQe1Dtal5TW/Xezag1kQ
jFLEv7wFOd1CfTMp02UN0yNK5Gc7OUCaKP59/tWqUqyAKoTniJgSxJQsVehsrVid85zRQO/RAoVB
uWG1mbA/mF866hnMti7zigZ8ayiPYwwDDGLfulKiZ5boM1bn0iPwL8yAzRcmv32iJ/al7ZZzZShu
WyePiJdYx99iZJHGJjhzjBtBvgRqkYK50QDOUTjUe9OwmwP3+mFsk08U7/Nx6PZj6iYfrc0sVQHu
WjPmMYEFh/qTK2ct65nvwJvFQbQvNFrqVY7tpbcl0qiucWHLdyhh2u6bGBfzkeKk6A0XZnOMM5ap
mX7Qq7+wkEmfHTmeuQDaY6gcn5GaaX7O1WJckxnLoEH8K82CjJLQ+jQQHSw0Inx7UWrijktMtQtr
3nfNWIPksH4bEe28XU/DK/VrQuIE8QvIsDboKrj3fdpIV00PVueo8sUst3WHvWOyx6+oKB9miSjW
Nf0EEI7ywRkywR4Yp5fsiByyRbeWWeIsBusQ8lHtZgzl29SQzYbgqWBNHCE5elYujy4BE0bc25sq
SnrSLGseW8A+1WSLB/ttOMAjEWTFoJpLUnNSoxTEtqLkL1fBWafgsSv/d4brD0/zVF8ZK3BmKPVW
3rwIhHLnfarD2xxb4YmBApe/xWgTqhDb985Cq28Vay6yR1m1/jVDjLooo4pKXZIuTl+6CkI0OJsT
b8Lfg6OOoK/zHQTwXQ01bSu7zz7vsqPXSurWbDpaA97fqdYTq0nQ3ME0sxBs5SYwxi+EdFwJyiB1
xK6gt1UfbWAgG+j3gWn8subul67qlmINF0sUEXmU2H8cSD4n2OQDdPmiZMe9qFiUNT31MdaBJH2P
8/xW66vIWKKy50tXJJTgEFQFy6MmbqCd0ZlknldsUE89cTORSmOzF+q+G6q8lWXAyhrzKCH3Xezc
HjHjGCGvHagb1gq+2aDM9BmkpLTM7tWdh4Yoa0efOZfdK3CGdgtgqN4RgTk44NvT2vjl2ixGbOU3
JxOnxRJ+7bYejUfQLwsocuYKTcqsV55LDQAapvjA0B3H8Qg3KIHiyU2LzNGqWVRibKUlpndT2S/l
ejy+w7yy9bAEWzwclHf5RAJd36xDszs21NZWAYbJfXed8bUeNZrqniFrSgUBva2Q9o217WsTZggs
9B+VgUTLsQUnEYnKlrSvjBD5z4XGr4Ss9zE076rBjpDnyMeIl/PXs5W9Dj0LPvb25E3O9bi2Kund
m6LaxSyttiaCTkZkSNOXbdyhDtHAQLFAVyhzbGuC8O0mtvURGFryafjufigIy648JNkmWeATMQd1
tBtHG3Cdx/A4iHYqrPmTrWDr90P8hgWmnpLH6BNhVOMBy8qnLNVI5Q34OjhGgB91pxLx9NFvh42h
XVAWsq03jjlPG7pn91bhEUscWT3XTstcLoqjH6vFQ5c6zj7GCrufFWmi2JqctbuIZy2n6eHzHgmN
rmCY49FXeji10PdvPsId9g1omaQtotsYsQmeanGOB58/y0am19GzS2uitRjNV3vgnuS1lx/0wngX
9bCCcGQQoR4fkH62CFoz8+TZzjGHjXPzLAKvPTskxlysYrja9ugigjHKV6Bmm9mYgrUfkJhQskK6
zn3TXouAhYuaxA8SI0rNVhvb3tZfAY7+VU3M0kmK6lfYBu0GmzT8EeSumFGGzDhBYNzm+tWkhQQS
gcKz9PLvqM+ZP1fDF/onJuoViYc1kmCyDN2vBOXWJajTZgWFnZ1cFD3994Pvn19LuX8C/gf7TvWQ
47tjlTberQhAAfYsDmBTbdK6mjEnU+6h9NrSNEwf6Vx+8RrYjXk5vruuewqoys5DFtMKms7JDEtS
8NCCxCN5LqwQFcLWG5p4i1S90iYehQG5nEEjI5NCVTakpz6L8rvBCGLHu/kwdXoZM6gcUSfoRcOJ
IpSdbkkVYcktHFwXIoLjVMyUIqwZSCAFw1d0krNsxv3YRq9BbzoblrLGiwXeZuOOuoFLJdkSjxxM
AVR5lbtWeXBbhaVtWdVbMwljigsCSd+XaN0BJYeAVFCCWiI527+MpDddxo7JnZrTfmUMXX/xZpxA
ekyCXTCQ6mKvfTl09yyz/2jg5tfMJC2U6V6xMWIFuxZX9AwZcF326iuvm/appe/27Dl/WBnbmVx3
5CcG6j592LF3xHPmf8PWI7mIHD6Pwu3ojW7ynBcAtcwRg7eE40RcQKaISdIEr1yK1mcM6y5uDiPz
uUOYDgThIrgb4n6rJ3c8i4LqwUKsyYp5Jn/FgFNoJy/QiYjPFdjtTS8zN2MCI0HjsD6IDK2I3dj7
BqYqKNnuGOmVWG5gkQjSPUp/by2IFEAO3c7K4r/seR6yiIj8ET4Y2WrGvJ9y5M1lczoyUtU2L2Mi
eC3LOGrGtmj1U+uCoEhjSXudaar5NsgdWJRlbcXHGPgeCh2/MS/SDAS7RvcocJ49/vuBtu7LU0Qe
zlY8bhpsJUyS+b+JO3iH2lDM0dP5VLhJfE+G9o48aDrTszOiCn5bc4UUwm6pvuDRnlMHtVBJas+U
OU9jxZJ5Ft0x0/J33nfGiZnre+fjKaVBuzt27q9mR4+okpxsn6TBryEkdDDrf2Kn3oo+zD463G+o
+Xl8LBGUnyPymtixp18iw7poFs5GuTHLYIe6ttXZRcHbg5qBJfN/5J3ZbuRIlm1/pVDvTJhx5kM1
cH121+CSXPMLoQiFOE/GwUh+fS8q61Zl1r2ofms00EgggchISS4OZsfO2XttBt1OSdMdUluyjd1i
vM39xoYePZ5mlea3RmRV26RYuAR5BxAyBs9lc6shpAD5VfYeGLQHpTi5gSpMIpxSh1BIenX9HTRE
qhafp9t7A6iGMzDqb+IRtHY/oxUtE84E5bGzc3BIlIz4z8DG2Fejm5xLKBN0j3KCeAxrY2VxtzcS
Wlq2ZyzWwm6PE61Yj9lXF8u9WZKyQ83UbmvWwAo1u8Whum4rEhDC7MNuvHI9F+Krnoa9oR9jHd2F
Gg2Tu3hohom9qU6jux4i1xl8ZHwzOiFCQgIOHT4wUZCkBRHSVp9TcXAM910J28CSaC7XNd73fv3+
3aVB6EVOdNbcoTKYDlojAlOsSQH8k+uhfjFEi0w18I9p5XRv4RLZGLN+8xbAxR4aLG4xjoQsvZ7c
0b93Q+PNL2gpz1jNsT/77NYSQh1oD9ww2dTvLNr5N7S6H61QRSdGcpS+uUPP2wr9W5vcelpYG0LB
mW7ZKekn+OgRcV59T+tVqMSmwCcGx8wub6KKoPvELI5NgcG7U2q8g3CEH8Vk4Qd1cKNTNycAKYOe
NpK1SGuPEIGwzI91w0iqyUS0zWt90/pNuHYNVK+o0O7qOmVJ87pLXQzN2mjC1zlEctZETr3Cm7cY
Q7eDwaDeLPG/hO2zlyWfqiMXKYvtE0EIdBNH/l8Gtg7yFvI2mkxuM5gpGMSsBxoD7TYNAHnq8Guw
9Guvjob0L9OITySxpktkId7htPbTQbvrjXRY6GTWG5Hx92Uw3Oh2JtVyuJJoriMSL2wggC4vs/Yn
pCHzpTqj2tf7IGE6jDqDnSCiDOst8RbV/Io1Waa0UqBEhoRdVqCXuC6Sj4wmNFkINI1p4KMK0ovU
DDwcf9MNgQMuaESYtDgAC02nUrXtPeE8Qz8+JIH6kffuryLVL5GHDgH6g9uDIKkrhGiczyGznhPh
0h3wTbkuy3zVJ/I2sbnos5w/2xiSR51/wRgcEThVLwKdW2Wkt6IdSIjwJKtP8jCEc7ZtdKn3OsTz
4Ce8MJUVEK27wkFBWkhDYWljm9ov10AM/FqVp1ETu16NLKgiXpBcWHJtvmTNtB5I5V7pQV9F5RL0
hcwzyMNbTe7Gtuuok3SVEjg1GYCz1EpEfLmH8h5Cv4YgWAKhNyZIx6SpeklvrC3oT3BMvU+dOZwv
6vlkzJCbwyRzt61yr0o7fQqIAKODzVTIN/Ly1MniCIyVVrbdiI1FJuRKeVFxzEztMENviAJd16Jt
1l3aQAomWGA9yvm1ohcRiuVMl8b1hjWy9W1z5wnvox4vqXk1BtilrCmGtUnmEPNig/KL8qkAzQ0r
vL9pyT4t8diiNhKgXVWzYg05F1n06doALvOYPOnKQ7/iYwN1wXDjyaARH6C60/F0EVHq8LhZl06V
CJTZBc0KrB4niRjjvstSGVTnyn8sVP4MYBxH2PIW9G7yqSXgeGkiJKZVMvL+0GWkG0XSd8r6CDr4
056SR2S02F9G7Lb9WCKLbc5M5H4UDh+2BcS8nnil6Dutp9a+oAgujuEScl6XOeFe8sGHZ3PI2je6
H+DtETWvkpa8IyQJ9SYR0Gloq+7yuDybRGHFmSEOFmFEYIzx8aE4fQGQgQN65kAVle2dQVN3gz0X
c68v05UZ0YHxHeMcC31bM2LYeFRH28mgvWwy1A44icA0hr+KJGk7ClhVslxP0euE33cdhEv/ZhiZ
XsXe3ktm+KJFt+/jiHsJbpTDdnVNY3BbA2pZNSTUbR02jjXtLQZUEIrtJz9Nf45NyUtWNicfPi9A
ywqYTPfTCMtHb7l9FZjoduzbc+d+hVg/ts3oF1sfnWPszM26lFiGipDvH4OGnENWMpsg5tpybuaQ
caXwsr1sS7HxmvtobOtHW7s3c56uiXfz3tPgOHjhm2G64rppaD6jDgj2WsU3RuHCOaU7VliNd18V
p6GoUoo2bIFFlp7zOsKuBvpKyKojaiWvtxyMMKcQU2bxeDjCFgeUcqTfMb/FDdGC/kExT7LDcaYo
ApHak7GwLnpn3xDwsnU86H095Ikyw+2L7R60RmjPmzFKPumkMcT56l2T8+nY7LreRxJSuw8l7oK1
R0NkZXfeDtZOt7WX0PtaFeDPmHvxnpQEzA6rhrKXrAWGD/0S8NG77WrUNdJ0M3lFvhuvq5lzvojc
e02a2cB3WWdjvTQnICyOKb90kqJYrekTlIrZWMIb3geIwsK2u4pqpiVT64uDdLnS1NYcf7r2OrXi
Qzx5sPJ5sS3SvaAKoaw3hXPAnKjWwoS2F4IsR16JmKMkwYB80Wo3+iTTW53x3Des9Ywds73jO3LH
Rtic3PIhYU4EnylF3yXSJ2bfi0gEa085peOqkaRZArqzETm6D0NQHpD30Mb32PmsAGUYEGgcnp8x
KEhaZdGdHuOfXAqxyVgA1/jAxSpKa9yLIR3UmuT675dGFf0PSWzMMK+DEiGxTKdFth9CfVbxPbHE
PFGNZNmDlzKaPthl3UPhriyoEHRdO0niX3BFzJ97L3h4EWwHZD8T/eK4xkTN1aiNT5IPs2/iIJp3
UmmsO8rV3VQ5S4gV+NEZX3Ht1qi6sabv/arde4HxiC+ECfWYXOew0Q1a4/uBonSVBePGx+1F6vER
PcmFJEyNxYIXZgqJx8m5QzKw/FMm7Oc+7d6NmkjDPBl4dJoPPw6fwMhYR0taH70T3I3FQGrm8rp/
P87Lc91kjMJt4pp2PfzJ2I6mFbPtdlsRDMxRajnc0u7EqEZWq/NCCfoWJ8lPJdLPeWRnL/B7btKn
Oehvlk4mxZSLtajPGNzP7KFOz7822dxAGS1bpIz0mqivcypJrjpEZjwFxNc0+nWUPpKuOCSpShMQ
VEQO6kVx4Tzak1FQkiZEsFHQc/NJ/DvRm3oDKi130DUzAp9GH43RXO5KFAfB0L1V4fhKMicaiTr8
ZYY9hguLaUNU85Eb5m+rvmn2PCbBBj1EPcUTWK0QqnJIeUGiCrBPDT3ApurtgSNEJhWUk/BYdw0a
/jwrGJXjPYTzg+2OYLk7jT2XWPNVN6IqVn3C88aXjARqrUUjHr9rAqa0OedRjq4qYFvhTE3R5vCt
cof3z+sW8CcaHjDlEN0Y7RH6cMgM42GUlL0BEnAQbOOe5n21thS60dkNyRAVLtvCEkIbMZhbWTnW
g+3wK1YjqNDejpBpTPvvXbmKp2Y1KcgYBKnOc7mk18/pGhz2o+FXN+iBKC0dopSofGuGOt+7Y1QM
9Lhdin2a3M5Wmuq99WPuK8tDQaEHiOM0jSleKgQ6CWzTJIzZBikVh4TFSLbiHSLCXqK7CHoLkx+j
kO+LYYXhJ4fS733ZSJXHS74JAMOQVGsy2KZEq3wIGEwLj5lM9nG2yJBHQKeGM76ahr4RvfQfUpFv
emcwbjJCJPq5xd671LoGy0fcTMioWJdUKl7dkU2+j01mD5zQ68PoLlBLNzJ23ydyc+jC6y6X5+8/
ISWCB0Ch64NpcV0wilVNZZFuvS4XO8tUDW94t+6n5hQ2fbY2JD8zdPTj5C1580udN2UmULO5PtKy
RZXpoUh0qp3f1NwUIq+hpPUP2Vze6Sr6RHUNbKUwjn1MRwUmEJsOI2ls8Rmuaoi7DIBuO0xwZOnI
01JhptP8OivBMEFVV5oicuNEdDuS8tj4uL4Ti1eiraJq1zvHlJ2ZCQSrPHIzDv6AOV2Xy0OiGdY0
0Ca0lTL2EFBqK+EZ56zKPw3J4gR1mG6oZNhs4B7DzokLyGs8tJescevvEi8jyLwLWfosxN6k1aMT
sQg+1Aq9nlUWJ5+kOwoOUhKgMg04HGAEbMpqbdgQ8WSOQokkBJLAXrMavwlu++1g86Z29r0fjMB8
EItyXjU2reD00HEiKFXUgqzo9ghCPm3Yl+vgyY3m1yimDCHshtorCh6wu55j2CN9XxHPhSJvNKmz
e2sp+0PmqiawzcZ7XsDwGQEBC3bc8Y2L1VC3Gw6lixNzbZzMv5LYJDtNjQvzKV6j06aNaD3wdtyS
eOdsTcxI7MzHqaaZj+Ju0wKOQG6F2J+icCcqv9oYacGAL/AeyIoGGMtmzsKYBncOGROlmxP5nL1H
sj8xdH6toA+j0QLjUznxLjKSdTaM3ffq6BNayCnyDvzqSFYSR01lvSnDj5lorYaJGHr86pwI/fTT
iLA8e7wFIUXt9/tlsjDQ6bgqYCEx9KIgaKPt8kqQLrwkMoxPbYqu3Pb3cdFd42XjOQl6bnLHdRtM
NtMk0YuckJ6EGg5F7P5sMyprEjnuhF7aSTEPbV4nn987bGNwFZi8Q5Vwlrp6bOCkDPNPr7bXI2so
okLKQyxypDpdgmKgTq+5vOgIOe6VLIpwtz5p1IAQwApfD2yXZcu4eqgQxEw225nP07AeK1aaoYXw
h8/dYKi1Zt/l+gmKMHR7OzcZcLQVPnvEctJUGUABArPQdks4y7GH1sJySjZL6E9Zcls1YEJ1V3wV
9FkRfNaoOEuw9maAE8QHQLdihlHY02sdeFehbd82JuW58mBYd0yOZsUrlvHXw2yrreUnj4kDUTfq
X8FQXIdQxBeE268yyG9VzRc6A8PDIhoJQIXZE88LM5niClRLu7ULoJkQcVeIrQDH0UbeVpCSbBsS
tnaZDghNyIGHo24a5qcxGXL4+TdZUXw4naBjXjLKRJkHztq5TQgh2mkWwq2O4g8v4GlMJDizBgPV
wcmyLQ/Rz3ImyVJlLcd5fGblxNsUaIecF+j8No/VkMCDarvU/f3ImnGUpA8Dyt/S2W0zzk8FZLnV
3LA51+GEqxjmxJq9AlAJzNAQ65iVgRwGMpKB2xXtBumHecaKza7JiZiX9aVwKpq7Cxg0tp2B8I1B
EF8Wa5q1z75jBhvFlAs7JMdpUcdXvFW/1x9EY1Kopogb8y9lXbH6ZUhvkf+nq9HhlyU0ikLCBAdZ
7mJXzceRHJa1nCsUiW1sbHKh+KPw2v1Eji/GGP8ZjcGCjJ8ujlrmv5O3m+d02DXeo9ALmdovuYZt
B8cIyjpxLV+NH2WQKFibEvMHgD5eLmx8dM+OSSJJ1K77RwwowUNIgWXz8nxvUjQOuKX9VNJ09RgU
05aykQEo8Gie/tn6njiMBM0jfPZ+IfS64XXud8BGVpnV0wpLjIAWttog76OKsDkyJW3EmKZSBP6C
QCDQWLKOmOa25dC1Tjx/PCbEba2Kukb3KW0JcZSZBALROzxiFWdQwms79iXVFwR9GEV/1VvTUbSB
OkeSlQyV1n5UKiF1Cha5a7Lpe55NdrrGDwAYF9qcZpvPO+pyg+d91ylaPdpRjMRTjJXjCMwcO6Xc
Mu7Nbk1OhGEl9v+92M0/Ujf/Y/+ruv0ofrXf8M1/wDh/x2/+44//M9ic0pU2G5fwvy/XPwmgfyd7
Lr/G3/761DFq/cjij/Lzj3zOP3zt3xmd8jdhm4ErpSlc4dgujEz9q+3+9lfP+83xLP4zM0jpe84/
CJ2W/M12PdME68lZgrA5PsjfCZ2m/xt/4bukNljCdpev+r+M0jvguFFVcgl//8R///Nfyp78nKTs
2r/91fJgff4B0OnysVzJx/Jc+mue63gLwPMPgE6gra6FIDA+VOAGiqxBF9cG+ZkwkgqrFl5Yg/wT
dOKWvo6csAFbmHS/ZsLkaAAXjAq07Ua03SKMO2hjcK6tluSGtajwO/pdGW7CVOdPtmGEIEwQLfSd
h9Yj8gLx002wC/UpurvAxtVrW2O2ktpnO3EGwN5UmnCLxyxYJTkQgdDsQERVLrz01Oe0spgTUvd5
Eu5dGJDQWbdNhSaEYbWY5xbKksKPM3I6p29UP85VSDHuV0gXGxf1zxRiZvcCpEY0vhLkEigs7DzL
4F3Ujt4MU5teW23ZrUUfXfxpyI5pZFARDJLv75FtqZoL/NznMaWVXbkW6LKCsxjsHE4F0rfv+8z9
oujhzFSHZnPIvDw7zfOC/xvi2N3l4xKqJiLlfJpdg/aGqV43ridihWJ6zvRGZ7PIzU2d+MAdFCzM
69DzpuMA2OORgt7g/Gy691n8bcnMhoM9irPb5vFVPNr5R92TCzp1zm4QHUSqzOIaeyy09ci0GGCS
y55aO2CIU31dK79f501H5gwaA5jCb0XKKt9J/otBBsCx6gGqi8XzpQbxq3VhltWmfdFZfmJfXbWV
uql08iMzZkKW8FXtGzzB0Ko8Gq+UvQcmmpr9q+NhqZMbu+uxAjGB42aG2Psw3u+NeX4WsANWmWZ4
5GbvKRJxCJoE+nUV6piUlDHcczbdymKqi6uWpu5uaMfXqEV4hG3exHEPDcKeo2hnWyA3/Fr8HPDQ
rGj3ANDDgbnmmIkKPwW6EXeB/wRggUVVePk+MugNNUQyo9pU1YRipZ1WjslpPR8kog9/sFeeExM2
D3Qc+vh4g5sDrtHgzDzdhXunooABICeVLRodYz8rcmQr0oohP+PvkbPp0b+L+r3VdM1jSStk7Ux9
f99NhE2TAEzRjGlwmygXuhuZzytB6MwdxKt3MfrdzguG/gHZf3CVQbZ7C0gDph4hlDzXgia9mKkF
/EyQA2uF0PsmLP2OU1tMmXB0iE7K96IigiMap/CIUBBhmyGDV2bd/ZVnWO4D5D12eif07ifaIaRW
RNG+NZktNTENb5vwj62jEu9MQle2FlBgLobyzH0XYVIYLGRZuGyNB+QU4C4ZxaDqrWq6HwG8gRTI
Vz6g+xKpf7ESIsZmc0RT3hGcnQtANGiSgJEmSNGcxcRSGyAmSaXWcoUlaN4TxxBui9q3n3CGIv1q
MIUiV4cEGGq/WulxPrUF/gYF9pWYTyM9+l1xLYcB9A5vPVUgYUFPdpRZd1DcqlPh4DYaSYzCigSw
LnNGpHVhYR2YWdCKd54GxxU3LNfEM44Yd6cx/IiVcRY1AVoTbXKrCJ9riDjU/bl3zLRM8aGV7bnK
QYkriWWg8bKG43tLEz6FXtqPBqo9IM1qJoS7r5fIa8t9Y6BeL9GsDF57WfIcg1n7kWRx9mES/QdB
pScdUZG7XJqqaskBMl1/F/sRje2OUy5wsXAekVH52nsWrN97A7HFWRhuvCtmJICEB+FLnhnhotxV
E5D65iBN4znwNEvn4pdL4clwKMYXURVnVB7dugMyl6zcjJSKjgnZOpoLb4387JkOMG8sCS67yqLm
QhvoroOJr4jJREPQBRHEHyzOuEFIBhuhkAr/lG2v+2yc732U2bd5WxKsONKd1eFVN0e3AH7G5TEg
CNc3nqeApUmhMN4qDrknPFX1i0jq6OCSD7FvEXpvMXV9RVZKaLw3oklaWlChTYOXmJGHOadV6EEt
TFZ9EFePRVL1jzj0ENPlttrbGmsq7rGO2UNMFMjKjtTA+gQ+neGqVNxCtz7bunjEtkIotG5L9Dxl
WRX3DX4NxFDMKNwWpkKMSAGsG97wqasuf6gd/j878e877e879vHzb3/9f3ZiX/x5J0bDUyvHcs09
gxeoAV7uapqqWjdHd64EOsvQvO9mXIFZ3wb9tp3qLt26JWkz9EHFKWiRHbQOyjlhDsnBxEC2j90m
PzaLaLxuSMtNdMAoKzEWwB/tV4Jc5hI74eA7eCEnBkdr30vEAzqX7LZo8+4a2xRpkGXPD7VdA0VI
ZSFJSnNNo7ef00UiRfcLCY9xdmgV3whIrNe0nMihMNME6dgsL3YHMIDTjn+VWiAwyp7VjCNK8MnK
iR7EaSZMnRKRLimV7oW0zOSc1W6zpwpiJEdNQC5qp+eT8uS4TfIcQZUsS+YkkYMRuyzddCUaC6lR
1QmOldEwYf3IAssGlcirNAEbo13CjOsHGbXJpWOKB42UJZ0pjoXA3myYM47E6nTSeY3TKFm4Gi6x
uZRl8s4xYh+FzIBSMTFIg11V+RCKzZQv8m8kJ+DSuvJYt8EQb0jFUJcOLwbCot6sPgzLmG6gUoTv
QTrSO5r9+q4YlNVvm8ACpdR08wZsSUv/zBA3ftKUX2Y0u7u6KsadU4agRUrTY6Bg58YlGhI0Vjqb
70EPYezDpTxlKwCC9Is1sOtrJ1N9y2yrCX65FEAd7y8GX4LLw/owFV7zWXvFXK6N5eVyB/qYW9tz
fFq3U5XbW7J1xg8459U5T2Xwjg2hY2JfkOxetXJ4SccR6UUKe6jNzeDUGTxjm1lNJo1zVYIRLUkW
tsOhMunO6PiIt3C6jDTEj4VucdXUKFzW1fdaVizLWsHvubaWpS5dFr0qid0fw7IQtqwHTMicyDqr
sEzeq+81s4yDhI00KpL2NhAZPYZQF5BAcBT7MJJV9oWCtHuODXc80H1s95mHaJAuIk36wXXhHIgC
XCByWJtMye+9w6gn9w4ICAJo38rcDs2kmdyawKz58arS22HZwaDb4CgdJ8zaDh1hRKY0//bush1W
8wTHkmZz8lTnE36SYgpzvZ59xsvrbNmFiZSVr1DWqNpaCUZQ9+4VpeF4kE1dD/tZNMndoB15ysh8
xYK+1Bq2jd6ZvPjk4DtTq1Y50M+7YsQ2xB1zrw0wqERig43M0Htxd9HIPxkOg3AeOXrPuA8l58dJ
6fY1ZTC5B+TWEUaK2H3VIT7agN8VG9sjvsxLJF2QSQO8SvosvjOnMrifHAdYs18pcFSB54HNJ5TN
qTAPhAuEd3JD1m/PaJiYJuqso8x/sRrLewkiR34a7jQ8epplKkoRp8psqr9MFC38+qbz7AM6YD7i
iew2Mkj0xulufSHQYyV3EMTw9kzFRRHHtsPc0ne0pkDz+a7MDr3p+6hC6F6Af2rXnWxokrUQnR81
Ga9AbjsTnyojuwcO7TW9VURTBz/o/C2G0nlTNVnFmaLPnRMUV//ay0PrXBoqJF6+G58F1NmDNERA
NFwBvtlt+9vBzcsfk9cNO1uaxbvZJ8H77AAr9R0nhfBsJJsEHjeG1yQmw8MElPCWFqUzr/NwUIyz
7OoUVwQ4D5g9DkOQQeTXJdxRQSVtzaa7axXzZ9usGCbbFbSJtvNB+YD+vGYO5V+wZqmvmuSGx06B
iGPTzxDNI5UPNu7EvkyWWZl/immOrnsn669UCuERm3X5lqBI2ShR46CKLH8jzJpQFd/aTlMw3vZd
nK9ylaBJnrJpJ8hi2VIz42tMi+ZQE3K0KZIQCr+eQtjWLGLYdIVj5Sc0jugT3fSxZqqTrsg/kjuc
rG6yNuMeAbemIYJbHQfIvMgWaQ+WW2kUJVAKWIvrxi3ciCo1TJ5VXRM/7GsiRGS7iFvzxHyxkoFA
LZKZcCPX/Yxwu2/vuFj1j7q3uDyD8aJBkj2OvaYqqBoBf1D7ZHuKCJ5E6+5EPKiVqXtOPeDW8HXk
8/UMgOGIx5VUddOkcphpixa+XcL+Hp1958T+VU3/7yqQNl106Sicj1KcBUKkZ7qyRCwoRh/nyCjp
xXdhBfINhRqILmYJV36U1O/jkLWP0qzUs0OFdW2hmT+YzDg4bInxteiKgf547Z06s54/cAz1T9FQ
hJfYWQb9OK2aq8Ki+kRpy4S6RZkLCSndWLz6FHsYrUwP2WhuleK6ZRr0qgcxILCLGCsLYxjqnTbT
9kBbi0b0FBhxyOILrefKBLhR7oqqmC+JsNJlHsKhXWhPfkYVodUbo6VZvhejV9S7gRkzAu7IYKHT
dhc+oRB11jGtKowDG9vRY32r5tI/60Dl92FnJb8K6QbTyhqhZ6jFqcBL0TwCdkAda5uwlWhfXBxX
M7F2ovd8YgyLedbGxJN5FvlEMVDslDORCmy1M/XQ77F72qceeutD6RfXfuRDg8PRP6r26HDUO+iR
fmOZaA4H9jSPKHxNRh99AKAwc+zkjjDV+djPPb4LD6Iot1vsqUXHd6iMKEmC0UW1LBqkLg5Nccz0
OH45RZq4e4GWWeOqKAfvZBb9eNuxSezDShsX+IwdDTfprm2zRL06lvTRDXj4aR/SLQRetkVfqx/g
sGSPcQ1SmIm7XFlREl15MYIzbHSLKNio1hN9lSfgmurax0NDEHuo6fA3Ibw6lwVm5ZWYxtFoVvKD
mZO7dYYhuHeyEeJ4DMJeeaRlVW3q3PKnYo32e9j2AZyteZ5pj+hY4sBEgkNb3pfdtjY65iFmonFA
hSLepWWSdSsjhyqxJHScvEkbJ89Xw1aq0T4UoysvYQf1pSGQ5RppenByJrQBRLPLZ0hzFaODlqe0
b4cnflSL9tmdqSEjYaCSSHjmG2zFD8KyOjr9St8uZBlKydnG5GBbP0XowLkxfQS71PcbiJTm1l5y
jhNZ+AeEvP22j+ryyy8z/4Y4EII+0pYRZgQWLK/Bc9FPqE9RTcnipaE42ihdqcAyCifqyB+69X8F
PVTbhDDGq1Z0945od6Ed2DjViGoqmKetR1Winak2ddPpjTkTgeFTk221SuXJSeF/TWbB1LYjsQ/D
dHmqTejk5DB3oJ9LhGGjneht3yJqoXtMbniM/SuHX5Zz/zE4PPKiWkwlB6rRf38ukNa/NuhMCw+3
Ezh0/YTnS/PPx4IA9C1K18nf85hc5lfrtfkwXpsHfdveJ6u2PBv57b//ifbyHf95EPFIErKksANP
2qQgW8Kz//wTdRjZhdslIYZMP/yRV23SrZ2MlWslrACLd+WgRUW/Kad1i83lSzpgr2o7zL5SA6jt
SuBw2Uu0I6gIRECqzcywC9d31ffppgyS5nl2QuOFAxmtLC+gg0XqjYYr0qGcZPWzmovdM6tj0pjg
jBpleKjN0X4oqowOoC05zTnCv7LmpP6qVOoSFW4k5NLn0yU3QK0TfYF2nANlQzpFlPJ8HFUwFdfp
mKhnO7IMpueFmb/8F5dtOZ/96bLZxAnhB3bp5yIv/o5C+kMntQ3gjw8NPlaDGR1Mkw79cpPjpJ6b
9AnZb49eEJTqOqsS8gRNT74x+4fjisY6+vRziJyBJaZNZ8j0ymBvvPNpDb/GNtKR3KhGggTq68TK
p42byhqAmKlh8hVYDq+zLEVEPpWtvpO2JdFTCS9mlGt4p9Q1J4b6S0PRCiiNkavM5Qee+hwLYOdi
WJ2XHmT23Y5Mv1uTs1RBRO1cM2ZGRmLff1+n/81RXlLwD3f8Dw/Mkiz2p2nB/1F9+fEz/sj/cqc+
Pn+18Z9mBv/4Br+PDALvNxYxMxAEvTkycCy69r+PDAL5m8PKRbDXv84MzICZgbSYlPMMmhAqvX/O
DNwlC8ziNMe//e9xwr/MCP7tzEAuC8A/n3TfZvrAIMy1XKwGgXDNf5kZFHnbs9jr/ihD25sW+09z
QC46puytBmM1rDn0EccKGKLh6vE01KWPMUTXLsZJYPerpA9DSJGyfUdWp+5wTs/PCtc8Dbtcmvs2
EygpgsTJ5g12IQViM/fMes3+X4NYAtTExDeJ5WuGfJ9CF7S7eXJnm0GwNPuO2CU0q4TkdtjNWa1m
AJn0joJbRU8D4BhumH0VZ+mNTCbjpkTAdamsSg+Q/7P2tg+b5m4akRSDknbTu1i63lMXh124itrC
+MyCxjw5se6OMIm7x3ZkNs8wPaW+pdgICM5YOhhJ3+frJIrat6Zy6YTihmYcTEXzNI2R/pV5aQCh
qdXFp+GXiH20lYaA9A3rLTXD+KNIdEiBk5fbwq4BGDYT1eqmZYMJUB8HEUpWtw53LZq7ryRU/UTq
fUCjEC3DQLsisicCPlvjBZam/QzxZDiTdAIrRQNf3kVcsGMSLFVWtqimyrrqLrYyjH6F0FYd3R6Z
mQfreDd5Tfc2EPXwaMSt+UzlH4L55zi61h0C9VXm6uERlT4hvlHs3XmxTJ9w7FDLkNNUXvmM5t9S
rDBqx1oTArCihygBhcL3w/L+UOeGfQNaiOBVS8hjjEDwzhmZtqzgk3nQfqB1OzAN+Owry8ceEZMM
Pm+biMPdhpOy/QB1FbtJ33XopVFAg4YMSApB2RI2P7MmmO9qAOHoZIuyh/Jc654ecmS+KPBv12gn
GbAWsFHeVOWm/gY6YgR0qrRtfBH2kn4M7WayNlITLr+CN4bWLBUh3V+JCutizQolWS6rEYAtpyZE
/wAzTjOhY92tlRBtcgFNIMgjJw1aHbVdY9Imy9ZaNFsesugUyT+J2SDa8q88IkDw2LQt3A4kyGye
22a2IEXDT4598JNTepmSvEL4OsAtxwqBO8GdzmMNm6yWYfEBX2Q41hZqlB+FFw/yjMGPczLJsBbm
gLbcyBBOS51U1hcSx3BNWvu8RtM2rknfILuNMdVKNdLcEeqC8jK0+32bNAUKsQjpCS68XeNwClxF
Dq4rzMlkZoQlMYpuUiqapuOyj5tuCoOVJ+tXBrdu72VR+5Bxw7cpzqYtT2B/xH4EbWAmQA0JcW0c
s57IZmTU/pVR1OWawQ+oGiR/1NERk4K6D258m2NoORTNtYp4uucwyH52oYvM1S6Ll6RzyltRiRTX
YtA+4H2MkKWHelv7fvTY2qL8iEPlbWp25Q+tneo1Vvm5ssYQMHtq6JNTxNYBWE2w8AXdLQsyvuLc
s2hIohHQjf6h2rJ9D6woQ0FXiOZdxdGMPa0dPoWjJjhqqjjzgcAKYZCMdoD+9LZKyXKuDI8H1RLW
uUmM8MoC+rL3AJaCwpoF6dVT6r8nnqW+ohCpUd/74ZcaZgygnVqSk5DL56/g34IrHMHFsWJK8SOx
w2aHwzk6m05RvmiFp1fUoOsGJxu+wlhoVuVxoIkylvdGkBITqpW5TcQQ7svJgQsXSKKAIjmWx2Bu
EBovyKxqaKuCBp6qbmx0JFTXDVGwrpUZT/xAvZKFJ5d4mW7b0mfZBrHj/GxGczyKnhDj0Q2tXSw1
2YfSTtaEToaQur1xUynRnUw/Tj+HHj6zcFKDFAQ3K2/DybQRxRF8gHTOeUPyJf6TujPZrVxZs/O7
eM5rksEuBp7svtdWm0pNCCmVyb4LMtg9vT/mrTJuVQE2DHjiwTmDc5BSaouM+Ju1vvXaYBB8rGEa
A/wKm4FD2IdgGs7z0TSc7MJ8q8L1ac+7JsjL55zOs/0/Fttckv+7q038pyG8OeeapIgKG67Gzrwu
u0jCw6miW9hWtotqi2sbIWrPaifR+fgqYxEnAPGLLl2HPWA1ft0devKxbEgHAgxuoMwv/O7kzpKg
Y7/I8seubaS9F76X+ayNp+nopHj44ZLIteUY3feQ++a1Q5m66mKDZN3eQaTMxxJ92DlYNzeVqEjR
EBWPnmFPb8hl5j0L+eo2iCHcO4mL07zIETPSFcOqRUdwFkXqPYM7pfr0CxaT3pCE8D3LdEtsZL+L
XWF85XWvxVbg9tuGdpQcB2Nof9XAfVfzksbFHpq96jwbzVJ/Q+VdN4RyBAcy6aq6WHuuaOEElyJ7
0JxT0TWzi5kiHJN0+V0XGjjUyupMNdGJqtiYPgQVL6qiGeDIsZ8qRbTSaBbWls65RaRqwLdnzdeD
LE78zs0Oce14QByTMgc02jQBZ/QSKB8rtLNBM2a/SGmoj6xODX6GtEBdS33x5VA47Exb5NsuhQvp
K7fL19qiECZzzXuu09g6I7bVj0VpVmfHa8wv31uAJXLOrgOGmL10Cv9l8ML6XDdWw2YUs1Re6uYa
eAwT0okYRBo37xucuHeYp7g+GoEjScM1s7NDf74a+2WkbKgbJMxhzy8dcqYLxaCprD/FchshepvO
Bubxq/p7UVm9QRmx3F7Fco+h9LQ1PitN0kNVWaz9Blu5T2DruQW5obFgytm2/tR/78m8iVqXdf5y
fwIhj1CM9VQGWO2s8Iorzz+6So7G+l9q2fs/a79/1ZG49n9+cYihDTzTDEzXk8y1LcQs/6ojqRBE
xGlsxtjG28U8bw2Ft+mSanpoy0K8DlXnbPE7QpbOhsrDyRVZ76XqyxeWuhCF49z6tjD1pOvCyUGb
h7XlYePs3PmAC4Xdr7IGhvRVwG2yGhhl1evYD4Nmy2y2YDMcWPHRRWo1PCB/4FkC3Dy8tRxgTzI1
1TINHdIqutTJHFznWWf3DlAQgB3TwPSVMrnAhyfVuLNqarB1nJnccT4DUZw0sg2vjJ4mUtu65FgX
WIWq2vh2uz4Bv4MhdBb9eIB1IU9yYjcY2AwwOUNgF8qwe4MpCewQH7990laKYxAN/i7seZGhO2fw
quaa15HlOsA+ZVTFqreGnuGcLKFgsQ8S/jVq7ehgRTJ34LDMxq5tbeeYM8qb10Zu+Dc8tQqNnx2e
i6kVd1ZKyQlQLQRIOFkzkA9AzTWSdpxzrEg1AXSdkbuXpFhCvpTlvZYGeoFeAEFrItTVA4bFdWQy
lETRNN2Z1TIhnrulDK4hflH1g1VLqMezQELeQbn+wQLevShdefGG7Hj7iZ0V1jBeMZBkIZ/fQnSa
rMnWSPzG6NSoILy0KSsYh8rw3vvC+BzsxiO1sypvw2DobdJE02PFyvUPnYa+SdQ5JGVFbfbteLg0
kWH3pJp95+wJ3olvgVvOeFE6vK89sIS57hHU5VbL0dSFhTM/Q+pPCE1ajrLBAlAPNbQvPmpXW9Zp
hJWNjoSCKd6IpIakGM/EEJz85WiFXzt/8rIm/lay7AjBmjiEok2st2C7/z3LveVYd/6e8PXfw96w
YnPV5kb2BPuHi4AHjEtB/r0gsr+XRfD34miqaXyFks51Utuk+zGnAuWP0GSKbjgN5cn7ew2B7A4f
y1rN7w6zh998zPoQp20HOVrA1Bd1A8c0W/bZVWG7jMXRtcMpSYJxO6AvePPcNLvOUeaADvL0U5RK
+a5bYb14ooI2oJ35OhsZ4b3CVOWzO6DRbYpgOlsc9+ugISAYc/fCeAgGkPfOxCqdzBl9MSwwqY5l
EZdbiQjo1zQMh25BhFgFe2s3diR8W6eW+Kua8bF3rHDHIMRATq1bG4CIm7r7LJvGDyUmNFwhvUHM
UCsoPo1a63M5Fd4Sy1FDb7Ax2wAMpAgGDFIgqF4VTEAoUrokfUqsUMLIbMYXyxnLS0oJwsFb2sgw
5tJyD+MAB3aTxhNEPDNHB+0ydCOhz8XYjXyiV+CgvDjfeknSOmipuunDDJRxG2CsiRXKZbxihUnS
ieGkzRUFNIwOT6TfKWpU5s1dG/ywsPQTcAJwVb6QDhTDEQVqiKqNr4ywRZE/1Pmm/TNQqniuR1O9
mgqS/67uHaDKKE2hwNcZP1xSNPkfC6riT3PqRxawYVNMKBtaaKit0MSaIZ2PvybCNBB9dr78yN3K
/ZVDwSJis6vd8ozFN6l3OHp8gCZzHPz0Ras5CoAp9Yc61uREAN84uJA+X8vWje+dVwZfNDIdHBK3
zreVn435WijscdtmaZXhOfHuZljFF67iHE47XTQYzEeXlOaEpGkyX2v4UiN5KT9BHxt/Ou3g/MkT
j3X4wFlColMu+ivCFP1zjoX4iox2andOyp84MbpKnkreKLnLYj86Zq2snVVcRKTQZB5KtHVWR/oY
Gn3WU0QlwS8XFyjK2JLAMQPX0pNFTsKDzALYtJ3Rjlwz8dydW5XKhzQI5ZOKITmj3CFEYVJ1ty1t
4YmtMkPmCmVeyGRbBB1AGrqL9FMx1tyLgj5sk+I/gGgGT5K20krFxuPxxAhlCCxX7PKLfJv7uD1X
Is06m3qABLB1YWqNHh/2w8ZEjlNuGT0ycm7KyUOYzAFzoPooYNdkOnwpw678yJrKhYoeNzlsB6+i
OxxIX4bEMOup2NiIhn4isJp/1qPdvutGtH/GyAzIyWPTBceYzvXNGk10AWnepOUmBEJFQK/WBmi+
OSIGiUn34nUoDdKF4YbboDS10eMxUcEA4SRWDxgs2XMNZMCFK2doY3AK+L8plJQpbg0bK8rTUeTH
yBtquZ+1JKgMZGXlPzRQMcCiOyW+UGpQ59xPpTrqxqxI1kVbN0ifTGBHOQMEKwcyICmKjLVXsjHG
eyHseG+NRfvmi6j7jhgKTKRskvtHd5ozVZl4CT9pwXG2V2WHk8olI5IfxJ7QpINqBOI8vRE2jWvE
mw2J0lEu+nmgckNLl5bRyDS8QRMC81lsDCTuSDE07mQXqcPGCRmUACOBlbgXdZef2wlrbkASBARa
NuyRoxJxKMlxbjfgDaJt10Gf30i1nEbQ5JgPcEiKM7mqLHiTYh4gk2WqZVFnsSTfj40zHTC2QhkH
iwguqY6xEnPJkG5n5nAb2EhEv4hUF6gakfFtqWVnFoilx8ic/MD5EI4ZgY5D7JiAUJ0UG6wYa6c+
WZNmoQ/qffqoJUWEqdPidWxk89sluoyeSZY/0LvFb5bTWJ/C9vPXwYRvWVlOt289IFiMBerdTPX7
B8AOqRcgGfJ0icT2wPlSsX/1PN+nKNbt2fJSlqQFIQW/UA+0ekU+jPviQ2c9AZcWR6ZgsBT6cTJv
qIMQiHLgP5SyghdEOm56p+QmPbyCqw1wQagnX1bczzUl3zpqCdMEXuF9o75rvubA9eleTaB0eQYO
iqWcpquP1YfKoajRHTJuaHOYE2Epmx+2R7HcB0m/p7kFMlUFfvlQIXZGgNenLvv1HigFmd7oJEoh
n1w2j7e6wbXG37tJONWF/Ii1qA4EgCUZNlFHbcIZ3Lqyiup33Bb0YUhniH41PDdGzxPYr45S8hJB
UfnVMMPb9xCpHqhUqq9uxLJOls/cMQyJw+TgsGO5aC+alo47/0jFUF7jsvf2AObbg6wCAnplVcp/
1uP/r4fs/x9K8uk7/vu/D6//y5B9HcefHVPd6FP9x/n6v+n5+cP/psl3/uGYpmO6QYAtdplh//uA
PTD/gfVfSs83Hab67vJ/SvQu8f/4b7bzD8u0LVRkpjRdH2nA/5qwW/4/yGGQZC04Fn/U98X/jSrf
9sXSLv2zzVrEgD7CfjShcHDswJaCb8hu4V/bKTNM+4x/xh1J7TkG0Rx/jC7VNokVjDxdvTcLDXly
reoY3y01uQ9jXOodHX50NmwFSh0cInaU9BVF/KOKB3Gd7BhUtIHuslX1TQ8Dt27HWj+zqss4VhSg
4PUoaBZQ6B/pyRYz4WzxJRmPWXX5lZtzcGaQvZrQgN1HL9iKxmgv2cD+fHRGAquA2rHpNbzPcO4D
zFpUX+oew/domJVsHcq+sATPav6Z3BSmvR+8AvtEil4jdPJdo9mTnroONZHw/swvupgiTEbrqPIe
GXyHmH2xkjL9/4nGB8XYhyZLtMmdH05OIc7QLd6U5dUbG5IUJrK/kb5U9IHY3cTI4DshOArMCAvy
t5iEJ5VwyrbZ0QZRvHLLsj9DR93a5CKj5CCksVYvfT79JvGUwxgvuR13r1Y7EN+S75khh3s4e69+
TUPY5gLKA5nvNitLn0EaeQAdYYEtzBKOoc8cZNgG9hcM2cI+0yUxulxz/rKsEN0NKkW8TYloQh1p
75Xa5GX82/a1ve0ZMK8Rwnm7oeeTdLXxDBHuJczL4JyFBRKeqbqYIVnujJWJeKsgCa0qb9rqCag3
qtyVqeR+VFW+i4QNI6Gudx2uw30kfDY10nmtkDis6NT8rQ0qk20ltCWXB21kOOs7SyYN+kPmdciY
iav1c5gyWdtAjwgjYBWx/FAKkkyWfaIGnDEPBiUgE73nPmRm/kem9l20hHzRua3KjlA4U4/HFG0C
sJLkXTP1AuqL08CPFyKkhJnHWd2u0E+mW+gXJGAW3nucVMc8luZptGktrTC/OiOW5rEZ0QeV5aaC
EX2wEGiTYOFf+rDqv3g/XkCPHlkqqFdk4PHGRRL85C/oNUbfJwXF3Cu2qWjqj5ZPPG7ces1aPPxs
o8cmIeInBxyeklNi2umXXVHguyS6ms1nH4UOAOQcOn8qkMALnZ27tviCiRCDwsTgFaLLXucOoRD9
TMmbxFG4jCvJHhXGsA2iaDjnU/JIqioPeeTHj8ABeqgmYbgSYTQfipmgVoMmZ0VuIg0RBo19W1nE
cfFR93b5VgIx8OnHyOfaUp3V26CviKU4IBT8lQiMmpaZRwwUWLixalgNkfqjkWSwrkbNGyO6IfrJ
DxMYlYAh15k5bIlnOLDjXzHuBrBXdtAdkHXqvjt41sMYADS1oj2PPluVJWmxaJegWmwt3nDwq+RU
5clwdnhAuyDJ+B7ezzxTyVOIPU2RALTFEpBQSjkmPyB9JVxieUKjdTcnvr/nky5BQfzex1TMidTv
AWbdlU/K74eLnAuRt7lnr1PyHWC8paF8luV7gU1Bizh9EWmLNWOJVzL9UJ1tlHmrqLu0HAx+hTci
axRZR8ZnRfD36JEZOA057QMgbS0LoH72ac7EQ5qwwetmctE7w9/XEnalITKkfOHigJ4oMxF4zWl6
Lb1j4ldYoAiXmxamhMGCBTn4ghJTB7LN/ZPnNw+GY0aXOE8g5Tk5OZLhPm9D9zrI4QmNaLFr+c1J
Xz+Ew0nwt9uP0v0lUR4/aIOM4sCxvnzVMCIbgDo743wQlGOiaecNayOgC7TWxyqPnqrWJWVj1M+p
uYHdoG6136Bw9MkQRru5jtK/YVhZTSoZrLxcDReRO78Y6kIFc1/TTv6csATjLvWQKyFHygGYYHMH
PBB/C42zPfaxZARpRXSExUIjhEqHBIhqHofljH3HRVefDgThjRJJYKLuaT85m8prArCF86mW+a9A
209lWX+ovv+2x+zaXGs3+6WjzlzZLTrZJn43xamahbhZAegLNGbgtlJmhUMe4G3mzGKLOFxL5kvn
jsnYsUo7kwHu3G5Sza9BOE6wzjGRQDi2j2EUvrUsijBV0AeGSFZ2klRkB4QkNZjAVBJ+9978eyAH
YTWlgDFYXdNWoOMGi1YQ4tcxiw4wR3sWZtCBlBSMsS68CKitQNwHYG7DcbTyN1BnT4IPf99ix2CT
h/XMGJg2NxWBAR5fc9JHmSJBziIDfWuY/p2nrSwP49E8i61XzFwE+km0NXBlS78ZEulgBhslwg8X
dHJYdSQZ7kDSvDAPUKdwoQcbC2GjkQma1uiRcZZ5m0pImraT1NsyTpzrnLpXM0ghR/Wue6xVds7p
F9AMjN+ZWLBZcIbqunLerLiEBqDH6Ccs4ji9dQSKd06VP6nBq1YqiMdzlc9P1mREv93COgcTra8N
aGhnkj+vEkecNEiInCXBve6S6YBYCyMC+6ZjLgx+ZGzv+xkIJTriReVWuTdmdO6NtDpw4fz6p/I9
RP/y0rWQGHtuevIHOCVt2My95d2DpszPOFrZ4vc2e82yRM3rloTFk+DFfFRe6iYBCUzLcGDWTMSj
m7cMfAvMYk0b76rKcw6eavQ2EuZXPFnlyxj/rqUhVi7b3ps7mjNhorGzt4KGPB16wMAOwh05S9kZ
apd5KX1zoPcc9IGDSpz9CTpPMndM/wp1JiPqnoVS0nyK33jUdzpmqZ3q3jigjOV0mib7iiZjn4rq
CdT1kkBKm9zp89DW3zqV6Ylrbh0mzZ3Zkr2TUfZVqJ8T04JnQli5r7Orp6KHVjfuoew7kt4Kb83S
g3lWXhIu0kZPZuTinTIMtoGFR+iha97RQP0UcfkJb4MJctqAGEQmuxOjDLZR1j/bnjQe8pZeWOp5
Y/FcrQ1T6RNAlm8XF8Y8Hqrl8gPRb5Aqb6l3cPiriKnL2WCBwNY3ek9s0gInQu5AVQQbaMESo5iw
wUD6aK3BeOzbIPFXXcpokN+OQUPdZXsdVhaypObiazx0tqqhX8JYPsvY/CJIS++dgKiETkYcZSlB
sSYx3dL2CQwT4j6gkThNoOcfHO+iWrvcJmx/Nd/mwgUWnTxcf2A6wJ+TeLKaCHLig1z5vf+VmoSz
5fqxmiqoUPOOndO1CPw3F3Z0pL6I8SHtZTp0cHiYVb9TJmUcGyYL2A0Y4m7rO7+TzDLZejYvwiIB
AO8TQdnaQTclVL1kIwR3G2ya06L8KwdEHkTAo+RyyBKRBgDMtI8uBWhacipJTZsp9oiuCm+knzxh
jqyeam23JxJlENflI3CFAtV4ZmTRi+A/ucnw6trtxwxI9RQ6YQzNXf70THHwU6sgLG9J6QrbfIO5
kn1en/HqDizAiMTUB0kW4xofRLAlM/aZsGyMip06CWndqoEMnz6KbmxT24tSpn4gC6xHOz0Bzuod
7oAmaPcBSac3Fvvl1uhh32SqNO74Mb8iPDvvsswvYdyT2R257bUxku5aGfO3yBoJlYAEIQlarGDL
uc1H/EJUmGwXOBqfIkEUVJoF41vIG0GWwWidLGwMzaBflh3kRgPBt6vpyfbErWdbjSoFMFnXt78D
Pu+N7YJgbSeIg1HNTJLtO3U7hDksxHX/Du24QSJQng2DWrI2nAuYsBEemnyVJVxFr4g/7Ijh4iJa
7CbzJ7KjYQOyqGWxSi6bMt03O+ifZ7wuZIgrWk6LPGIzvJuJeWO8+hrKae+7zgJoyt4y+PlmrjG0
lN0Z/6y9Dn1YaG7OvVJSRveyyG+RX30it9xwKf32005tNelFq9gbIZ41u3ouWLgzHpwXxXcy/MFV
BXDL1295MV6CwGGLSoOE0Nk+JaX41cYsvxhq7JMGKq0TYbnuZ9QCAeKdtWcFm6IG78EO9N0w2uT+
Jt0kAiadxvtG8g6LdnFHjla/nevaA62ivA26GqTjwQQ0h3y/VrE6JMEHPH5wgxTN8QXXJrZegbfC
V/D6q5mQp7lcmKFNMKBf8UnCokki2olB5O8dE82/OIepG/iTIfKDpnjClmthFg7fM1Z4fuRdkql4
QR1yyv3sxRbDM5VfvA8RD/WghYywpjCiUsvG4eJ6+qMLBeXBMjDj+f8JFIdoSaP84RFXt6bHTJ+G
KHl0mqTbk0SHIGkcWVKYHELpzLgldzKET+h/g0BfklHC4/O7F3dg44q4oct2aQLsf3b8YhdwuJ88
lgkPBaSFlUO2+LqMCGIe4ZLdJ1K6+XRsTpzGHs6FdzY7IFVNii4AyzOZJUPzAC5wlVZtdFJcWfvC
lhQEkdc/EIN4b2pA8mxchjte5I4yCETKCDgSDzEmZKRlUGQ3gnC0J3f5l7LHr2oxzsXVoonr8X6C
XvJ+1PN8wGesb+j9XhBXY9yS6UOa8RbzBPaXcnSOohlcAkOnAc+erjZ2QWy21kBB5joiSncMMcqZ
KNvhke18aIAPVe8CGy2+hNPpN2T5TWtdGVJMiHBxb8+9+6I8dLq+8TH49tvY2vwPegpoUm+AVz5r
u2YVzbwfCPB7GCLuzkz/0FrFfvDG9D2NsGIXCM13/kwOJUMXohL3He7D0zx2txDBxZ4F075DBHQR
kvjfKCBqTZaEszK33zrNcMsyPMm2HtpD6bCh6Ae6W8dS/TEMBMEKwHV7Zjprrk2zWR51YsgsG1lC
CJ6+NvOjXah2F8SLoAxUyYajZHwx3OJnHIt8T3rOe7I8mU1ZnBHoMjXPrezYmpXa5kabnowWIEKr
bG8LBH3e1THGC9OsjS/066dFUAD+G9hlNvj6pVQpgG97OhTGOG3yVA2nlBaX7UF+IIqYDjy01Zk4
bnx2jC6aOSN6IJ7FyhLwE0bo2EdpEgqW5fFzl/5kddBvK8tYsEj+LYic5iiCMkRshCeYMODxajSk
DJOYq25tNiBa6c/pXFeXshuGa4r+cT0gEjbccLpUrY63ptv7a5gnHQTJejhbrnG13PBeeGSne/g9
nnM3Vtsw0VAj/fgzwW95L6OehIFQ5j+UZziYabS9x2qZY0YdvItt0ecyPfusKeAhd3XpXcCgPbrz
xL1Ez78PvYZgYLji23ESydnlvO1Md0IGgpS9Zk8aQbJ8MAVJMyRGNZfOdmaugqY7dl56VV1yUiOI
paRwf3qy3Ec8LCQMdGz0HXeBCJSbqUJSp4CdnnA65Ee2WZ+DKQDgW8pfoxoPt6UP192Xey9y5Cv2
LXPnhBBg8fEV63Sw9Q9d8loaxPh95P2ATnIuj7bjOltVxd/FAHQehQUPp2Wh8lDFDLPK/WWljfdB
vGS5U3PrHQroIrzoePqHuX5AFvpQ9sm0RyyCJB7d/VGZdPgxezv2rIO/96aif2VXP9WECGSMMOha
sMXhcuNMfKgTDh92Ls6OVOSZizWywAob12JKrcs4TMFJORHq9mW0x3LikNh8ksgjfwcjfUnVpcCL
fe8h6lo8VgVFKYYVZEQiR0SOLvVs43b0vIxJv/CK3dzQZIoKUUU0B1Dop+QpZ75QZLLYayvrGLvX
Pkt+bESl6bBhccOe6jQ2KRdEd4jg3m4L1F2ACQnltiqatKTz3oolG7hNmApAsODjTqHqK0YzGE+N
QxhBjUB2+YKXvXjGW7+z022t++m50OBwNa6ecxw8WrzVz1PLgM/AbcUaoXwch/wU5rWF4JKpURsa
EfL45kmZtJWxCJ1DGwwfnT12504PAifUFLDiyTa6K6y3JEMTMX2yvWqZCQ77LvbpzoAczE320iGO
vSGnxF7M4X+BLoEs2uWcjtKLDZXnUqcpRnBkWTCNuZ1LBgkIUq4OkDfEj83zIq3MUE8+Ts7SwtnP
vekcMV+L96ibYGkJrqppzm6eEzob36LTHRU5YuTZ/zaWn6juL61lPqUYwfez17INT/TDlAzEPQAd
H5OSyq0vCtSShHPXrtnBrMh8DLVGd8dsefAHgSamgGtKTYTIDFrgVioWcbpgUe0mPp7TlGhXw07B
JjdLIOXwPISVvcMFsynbZleGi2hriqF/SLMkHZr1XlQ8o9v6JHOJQNpw/LJBFoIRPis9nhFaf+j5
2IzyV4VEamtW/e+/6qdqHNOjobpzmefBPhA706EQVjkMhgSsfTUF30WSvM/auDslBlUMTyBDNUAU
1kpnpxwep5Rr14Y7wZjJR0nh6Cc/I/OkDZlepA4sfoFwtOAY6HHHLX/5REybeqifZ7t9juL0lBO4
SB6y+WnRQPNIRs9dUVxsow7WswAU33vhl1AGSsVabz3GWElI8FI/HctOPbhj+GB1LRPjzjogUekO
cdzu/flX3RoJzS5oWzIp69wzD1HVPcxxdkkz9v5YOzZx7+6V76cbpvysKNtv/FbLWiohaTKPPbaK
1i5BeMZou5+4U9SLxIXkyv5rjs3iVHz4tXH30/oAJ3lYD51yN7RC5iozULYpIiA79E4ujR5TD8gS
0TivBwv7mamQB2iPcGLYEWMg79aPMlLYYCZ2YyYEVlyAw24JHdZOeGYGg075O65/1XJKjnAAb5nx
B4gp3k10imNK+S7s6K1I/R9EHRrnFGRGK0qXjD39iU8Yd0umGG418VkDU+AytYzFAmddHSKrQMJ+
w/9o72ndDZASmbzT4zYLtj/hnerjxwwc5wpxFSv0FqZ7MTnrtDVaRO/TdGqWf6V1dLRzOmSiiMKC
LrWPyXv2nYpe3NrYSyJGLH+4TV6fCxQY9MWkhqSwcW2/53oO7G/ZV+z8+zA5K4l8uBWPYy94XSnN
NKOVAcoEjBpC19CQnRqyEzdWMKsdnCIE8S622zodzt4MAMmjMRjsV2nmn7qeTsQmXsJqgb04zoE+
Cb/xNF1jb/oIXfagNkJzpHGUgLdOBG+zlT73I+GcqfKvWFo/8Qnt0zF49xz/Ho87MivvdU0i9VKk
4f6dENTuBh4e4hePPp9049oI1mbzl1uk7bZFeXsIlxRqLOlo02Om7CnnR8RwdPjrQmaZu+LhjS3/
q6h7BOPw7DYgaMID5xIEEH+Jn69tEr+TP4lBvGDPPsU/TM4bkcF8Mfsxn8dtqzSndIMcvG/5gk4V
PcvJf/Hs7BJ09XtkEZwnGmcHyeeVWHuokcE6ru3HOULALujSz40zfMGZ/1EM1buasWt0cDZXGeeL
vRXolVAj6IvDCX9jfthaYJXLgeMAM2E8hlsTc8Im9V6Dku1SR7DYNq6tTaAxpnWifOgHo9zNAf7r
wIKBLk1gKzowhpupmAiC/JPbKEdR7+bEaYghCI7ToC6M3scXJZ8zIAvI7ZzwVlnVu8hd+wcrOjji
UfsLIYazy/LhO8q9ZGck2Wdbl59eYGWPP/HD0ts3TbhKo8G7KWwfg2d/mjDe+OAOFhzRFy3hZWug
j3jY5/0Q89IE0oChwal6ypsRuu9AsWDo+tvqKnGQmam2FrGvWz9P9AamYk2CMd18L8RrpfSPNi8+
EEcTgj6SOCfK36il0l3XsgtKcCOCPa2xZzI+O4xdEq3/flFBbiLhp31zy1lRk9cwPsR2w602Tdam
FAwwwwzlY2XY247VJOmMyQEGnn1h4blXRuGcHXMJYxvGpQtYYpS4mdknFZeIYawD0ueRyQ4fx3RT
cPpErw2YBsRft2HBIqzrg3PcvBUSS0uuIZ4TjjcL41ZnFnmDccRifbqwFUmvI6492jVrP7TsWNzK
203uFJyb1r1oP/FWOvaHR0kmVA56eD+GlrVhiv9mD0b66E5L7kNW36CzRmfpGe2hIRvVLeE/JaTV
wGtyoBpLrhgqUDSVTsiPjHgl9rCuh47bUiFrceS53DusWA5san91I4FG5bLhygvGq4zu17JoLY5/
fzeK+tB0g/VepSmXgimfPA+8a53byLFb/argtZ1AXuNB78h6ww8CXFKlz7IS38ih5GamqYZJq9+G
GKnGBh5VvS4sFhJ1lFE/JgGy/Wxp2UzOdRz+f2QIV5YZ3b0lKOE7y+iKYWtY4CFeISFyti7hq1Vp
5HsBXelQIXNZDXBUNqEgP5lBWL5Fy3liOAWnNo3UgQ9vV0/NM6P88G7PLkk3DO+xSzzUxhydDBBL
g1hBMlsIIPG8HQK1r8eVm9Mx5H32aPcknWUmDRpmQV5p3/wzR1UFtZFlAbK7Bx2o7M6a8a0R2roo
iZSir60/bR1NSNQBGBLJe+pYWe09lxOnB+FUXTSi3Z9mbb6CEdtOihhFP7Tfap9UGMbu9ZFoB9qr
ptYn9GFIi6mckGhdSPJEhNbXF2M8+hNZzPgwDvhJyLOz5iv2mtfWayxwAfk+ZJ58DeryXJfO14iQ
6SSTIb/PGYFeobhjVr0xQhQnp5fDOvcm1gutIzetdM2tl2bMTyzilwhOMBcB5p+gGn+XhWNtLRHP
z32PIlD6b8jr57txmmKfPQ+Eoo1oXovaBJt3CfCDwy9ykH2NBS8pp/zG7dzPCO/QeiQmY/RKKiUC
HhoNYb0S3Z9IA+0xy6DcFwhgNgkeQULYyfjyEOUPEvIHe5sNOK0nr/Sjvct2ZDWvG9T/K4drbR/N
8OjQEax7FGSbumOPaNh0xhUz+mJWvzOvd7fsPIOMnbiHeq2NoGANU4WUuB7EARPcnmggfWEeUjEU
qcddr9Uus9zmoLtmFRJGOkfFUiDb313T057CPdvAt05gFeAqDVxWSsoNyp3LL3wFGyFkvdX/duS4
lUmQbOdBHvNU+kfDv5YOEijQ4RYB3UiWxQNGbnkwm6l9QrTk7PNOz+fE2M3575z3/lmkP/AquTDW
g1PihsXerioyn0NxICUICzfuvjWKyuNc9TVor/SHyuMJgyHsNTdAbW7Yjb1pQ7JJ0PJtEiOC9CLF
sC9MBlaTTSBF0anwUFgYZmYCR7C4qJO7jCQRxp8ZPrAaQyIKv7rfuGAy/id7Z9bbuNVu6T/UDMjN
+VaiZsmWPJdvCLvK5rA5bM7Dr++H+dLnJEGf7yDom26ggcBIkHJZpqjNd1jrWUFLk0yQsf/Zkbu7
NRhDVVhJNrWjE/HcQpWaJ4jBIR9aXxU61oD5e160DWEqaHYjwWmFdWAEpcBYt9U2aGEr3bJezdw+
Usn9VD2CJ0NjXDU66hU19HgeWDcNxsKhjuPhOfP6y0bPK/OxMcD2IGwgaqScTslkUe3hxti5XeU+
g/v7lWEpTruEDYj+GEWsn/JZB4Ir37VWvRSQxDZdh24hqhga+ahJt0QFlwWbPsK7hSzEqR2zZyTJ
2W5m9I2mYOvVZP2Ok4FKMHM/SiIGHILYLODnEXoN0IvJesjy/qKyNhim6rMjp3KBwKzGGGlkG4Wk
AEowAFDH15qP0wPG9hE0TQ4muH60J5uywcBFWUOz8waKs7jKn5d7H8FwngSIDYFCf5qQVIK0AMqN
COtR6eann4PKE7ix9Tjtg7Ftb+UI00Bavbarwuwn8S/pRoImE0n4YnnpAM6musCgpWeOeFMav6XS
YiioIC4uH7OMsp8X3RxihX/bcqnn/Wwk0UiaOxmZ1iXv9WE/kAN8yCaGw+OLcClQGgWOqZHMApEf
R0l1sv7V9fDTG9d6GOp+CmQ3EdemvvOZMds4xGo1msC4tGR6taWecjsMXTAt8uhx9qmWIGVuGJie
oj70LrJ8YzePnbaPv6Yicjej1nJoTCxsUvgY2eRQTA77asbg4PVvxEe4OyO3zVXYU3BoZeyfJYw+
oTM2jz2Oklb1xRZyzKk1o/CoRdaHabjEeKRWemIbJNYNn9x95Bgx2mOOZxPeOgYjB3hSX8sLsly8
fX3avyL825WELsRJJt4oaPRtVdEyTMo03ghFvzakUG3yROKG77TmscnFll/7MyRZ+2IxBLi3xpGH
hUk2CloP0fp3mRVrbDxI0svc4rGczOboyxSLmUhYRvbufE+le9dYib/TZZqcFBW9HzbjY6yhvvbK
+Ohg2bjg7gjQDLcIor1NJZPowNTwjW/ngdLCi4gcbn8k9Ww/mw4LqhvCJas6klMY0At9YIVP5PCU
RnSoJfWkM4+X378QvoID1WOGN8Fhv2dz1/ocWVMivHPtqXIN34i99kCVBJgKJSr5IoaYb1OoP+uy
IWFiUMWuQrm/Box2rpAWwy9Rn70dJsdY9s2NweOu7S1SmYos2lVzy9iziwYc1e0OjuvwQNaR2YBD
bxv9jk4gpsbmlK9aAoAlcGMIHn7szBc7EvmaKqQLjHZst6Fufnlun14mPifuxNEOpotDJBqCrLXV
uWQf6xhGcimr/JIoatJsngUQ2W7cMeqGYOj3R8OqjU2B4PJqlV11yHXKuGRMN5mfJ1+l5r/0TFLP
NpmWAf7Cctehh8VC4x2bNmoPBAre4HeT42aCJHUhxm2qkrXmIIZ87/Y5rCoe8P0szPu5j3etMxMY
URM001eue+iXwVPYo1Ug+si7am6DxxJzSMKwJPBqD1u1VpsbiwJnkw35FJTQnAI5VvXGhImSJqm6
AbVnJpY3JDI31sYEbxLACy+Pc0nkgp3cD6mg/O4ikNp9l9xrSdfvebNfU71BUrd8AcF1qFoS9TxT
Wzut2zML1bEh9DzmnOosfbfZZ6iYtvGAQiAWlxzM3nt4AEgK4h5Q22ZGj+UscTXCbEsyHhl+yFS+
U8wu2ZlZv/IWHUxKH0GoI9Yrbr1tzZrWQaR8sMKcFW4l5TGMgL3bteLSum8ZUqoI9dNTm/AxGZF1
RGH0OVUXIf1nFCeSKXtqXJhyunsNyfMmrdUtw0d4P462de3yxto1PlzYrP1g7kmsIWzJoIuqL5Hr
OUutwQ9kgg6FM0RdOh4/97UsAmaJ6dnxZqwdDp4FF/vvwRlR1UduSE+XuoHmQ/oMQ6dYizasX10+
2OgTs3ynWn1rm9H8XHbpydE1uR911gZJPl2xtif7qgKCNkj4s2ZVa1T51kRaVXepO2ExD88e4oRq
uTEaCOR5vCkde9qYHSVmYzBFy+HHbvR5sflp8yWbcmZcBRQkTYRk8bosvnvVhEevivIXq4R25K2V
lTaIsjprTVfKcmrm1bR+ctTxIJx9k3cvt11k30irt2SlR1eXnOk+afvLbGInYTN/iJJ88QrNe7KX
Hwhhzo9JM79Nlcp2k9nBG8uzH0zOCxI9wmIn7LkADOXvWoK92MmQ5FHjUgnUDMyjr8gPMtQ83WGB
f0Dr2J5q8qUq1Ft0mIQ56VDmyWx+IvLm2761IQbRNLavaU3IVVPU9ZPVDT+LpD/MjP4cNOHYvRtY
Qlq07Ur1rVGUt8J+NdE54UDCbwTyFVmb9sI7TB8WI1syPbHD88YeUgtf6eMuII3cY8gwGKZ+tW0S
MgM94qYrlpFTUYYrx03LfWfVFyLh4nuyjS7pFIJE4K7bNA9W4myX5KQmbu7CzBEnrnCF8ASTQGU5
sNFr70A+XtZigWr7z8HPmXXy/AQuyOVg6RlnfUCmuljjq78UjddQHKLgq+35rOsRTyR8V8uiZ1jX
VWQE/lCIvd8gL8U9TTkooSLM8wX3RL0SdNP3Dna6Cf9mEyfH3HDfrEnHo1q2xUZ12bfwqRy0EGmm
JqIrqSTJ2fGX8Cukt1gA8NyjLbIe4indkTMd7xXBsX2Pna1z8xcNpFw6JyQIGOUJGwQy9YQ0Aw+r
jhbvU6KJF8vU05R1pC9MjPWbcHFXjB9+C267zoZzxhYLxNhKkIPkKNQMeQddojJMMgx6eBzppO0k
MPoExRYfr1MZEb9VWVjyu/LFry16pV9Wm8gtiMr30ay3Iw3MhhPY3XKLx7q5za0edahHBHRtm5xB
1YibHTFmnIxBxxscIE6hvMX/R+gHr4rpWDbVNYg6/5fJcHvRF3xh4NTw1/evdgLGkTU+ke5hk6yR
QJKG6kKV1lLjG3IHzGybjMR89AJbd4bNprO49BO2opXozPnoTXeVkVprx0w6pH68nQ1FlerZwUgC
YfBgbWg9uqrc+zYaN8DUQWh3z1WYmic/bz/LMg/YmZMSWz5QnDmklyf5hR0mlfFMD6tIMIti75ym
obhIm5mynth7KKSMSvyqx2i7XPgBTZrdUFKym8hotNkezi4Q6rit2DSgUq7SfjWXUxsYvbuNeufB
TN77PrRO3UCVD/OEnWE3bLLQnijaDVAjPRpdv4bbVfjuNXPM+KMu0w9XoqcxW/u1S+sPQ4Zb3Y3E
XTrV4WM3kx6u3PIlYnYAFXWPp6cHQ6T/NBelpZHY1Q8v5InX7ahrire6phuVs0L7lfl7jx4gcGx/
3Me9x0rcbNuN5A0OjDg7yT4dd43d24zbGaQwxDexetASWDU6yUGPmbZHDn4NNja3uFkALL0tgt//
U4TOdDMrUip4Bmmo1NiveEWpaLm8x8bfxZ3X/3IY/S00/L1tiodRt+EfsVrGZ/joui1D4vqUKPKp
DeU/DDInRqgeclJkkmxj6uhhlU5FwwDdrkr5YdJkAOkzNbv/tnHx8hil/593RB3eTtBF6n2ZhuEm
VNlZ6H2xRyi/8kIyYdVEUQ2bMJp93K/MB9edco42Lp7N0LJx0UgpBAMeM9jg8ZIDi54Rj4GwrbXm
Oylr1BzqIkzzMCSGeAoZ2AGEizjsx0I9d5GGHqzyTnbLR3Zq0/yeTFvsjLPaVLrn7SfpaIfQRGLk
Oc5mcFFU2Z4O9LmbzyMwsvs5K4cnOAxyHU2FOEwFSUGsR3ljpko7xQaIao2xyhoIuEEkLl7QlNn6
rs3v4lS3Tr9/QVNZ7OKqf0wsl2Oh8S60vObJy5Zp0ZJT8rv54h+5UC6kl5VN+d3+PfbhL9kQT2XO
P//2j/yXf9Hycv4vy48gvQBQM+yI/9qqsis//kyA+o/v+Jc/xbV+IzHC1g3D9h3HxW3xv/wprvkb
jY2F+kBYcAssE2fIH/4Uw/7NM4iX8A1XQHXA4/qf/hTrN8+zfYO1p2Xw13neP/GnGH9l0jHz5JXp
jvAs33Zcnh1LqMTPD7xXERkTxv8Q7tAXGDCHTYrmz/Kmp1BBx/O745jh9c17REOWXm6lr300LEfr
MP60iiRdQ3h8+9NF+9+BB/7uk/n9lfBSbNvSuVR/Q1FlEVoBErqHzWzxvJ+t6LvnSANrq43/DRvE
shfPzV88OTZ+IR0gnW+ZNkjtv3lyCNrm081YZYNHCK2Q25MSQAu4Y11Tb4oq83deluOVSAUNzzJE
zqyjRIR8wT3xWkzUIq1nfoWuE9+N5Q9jJK9viNv8HszWhtKYEjtysoAkbSPQx6TcxZO3N6bGwV1i
DdDtHSBXyxeVmfs49Iy9Jg3nhAopcNpwOHRwntY0G+7GiQvsN2kMG7fuLgmgirtFoyghREOalSju
fXVn90O7kyCdD57VneakxXqnhi/dhjVSCOvOMPz43uA0ObRj6EEBzx9By2d3wyTVBvgAYT7IZLZp
2r0bC64LC33D8jntECO2r4U3x9ckcdqXiaXd0DhBpCfTFn9heWM5PR+GAZQXPIryhq3Eu6pulWlp
fyqn4aaspr9h/hFBEWsZ7Yz1gt67XtWp80t5SfzsT+eeBdzCmAiSxjABEZXxqVBadBrz8eJ2Sttz
ec39UKA3CAUDT7jAJfu3JAxk4ZpBbBgUInQH1DcaYW6a4T70DiMOd2LKZqI2darnsvWzM+kWt6l0
5EF36HU0hNwgUb3j719GYXvHfvniDD6pXEsAz0JWWgJ5lCCaB4INp+zvcT1LcE+3RPhEgF22+RLr
4w+sBdHvzCcSMnyAmcT/uIIgIG+JBKJmIhxI1Lt4iQsyluCgHoNJFBXdSQPtR4vvtw/OpDYoqOBC
aaq8QgxF8N4YjzlhmSunL132kDqUnrAhNkgOCAAawzgPYfwsl2ijlAUPtyg9kJLJJ7P1gxuRn4XG
jAxdfWVk1ZvmFme0R0+uR73Zuhqba6U9jQWZwFlyG+L4u4f0XoFh2aQaMu4hv0EjDI8KVWevpx+Q
OQ3GzdYNw8RBqpqYhtqWwQiAy8K0u5r65oSmZVF2hyiio8ULgiS+n/lJni5u/PaoUcPQW5SF58Xa
DjDazEIs1ToPdiLYy+izsEh9MNPv0MWt78uX0tE/KwoVYO4UkiUSjsI9oHl7aRSSJhU2B6DVF5xr
JjdSdiCgxdyCUi+ggyWfXv+VGePPXCCXYhO3Cl3kiiEP2wKBFvi0wrSetal5w61CMOtoycBj14fb
8xzn6uKXw+PYu3ezkFdMrSQ4Gq9sHZGRSvblbvyZKkJmbc3f9GExMR8Utw5bMAb8u6kCXUksvKnV
H8vV+v0HuA6XjAh2Nlaq2CNt0+XeqNMnOzdv3mT/LDTjEo0CqvP4Qu7xt9trT7ph3uwu/S4AHqyG
5lpJnfRGA6QuNKzz3HNT1m76OnsTEcUoLRxL85hV8TN2hA7crISpsxV/dGWNptGq3wRRqoX/LRTT
CS6wcKLPhF1LZ4udEXJ17R7XQ2wfyXp+Ys2tiAaHpMGYsneflJ2B3w+vk+QWsEnfFmV2JmLhVdNe
Dcl4xnxOK3QgUWYFiRs+LUc4NoKf5a/R1m+99K/uMT6GOqL6trCCtpxeO889LI8UUdUEorf9Xc+O
WBekocmwfrP19Jvp553J/SB9gu39cAGg0+4YxTmfSPwxOv/Fei8hghZR+ORpzh1Z9k96ZaGHQpyI
yqJZVYJfVMNhtx+thiDDjiG9u+QVjNAiOMscdo1lEx5mJ4tWUcRuwAdPtJvLtrt2wzbn8L1zVVjd
G2jfyqEeLhq9hUrZY7bgSaovqI/3WFJusjmgBLhGnvfSj/q2qf0noqt3qW+vBZNaFWHKQxvzbTAX
wQ/DvVOP3hJyCj7c0G5k6mGCUVcjbW9FjhfCUqfZQ3+Q+BU9peVxI7qYSsITlA4WGI5xIyXAjsgO
kHHz5sEicglTWC4W8ckj7oL5rhmZhnJFTJaM4ObeC0eTG03kb6S+rc1Mfk6S9pw48lvjMqHxevmD
7JAzL/2o187aqDoyM7pXPEBsX0BADMlno887bF01PwVORqD6+k1Oj4BxnuCp8dZAmjibalslzidw
yQM45q0/OO+arn11Y/UZGtaT6ljOehYiEduQF68Q197trwTbRispebNgTfsoRgGv6/mt1n3sm/w+
hZufe6NlMIP0zh60jWzDTVvzf/qifPnn5e7/SSH75zr2/6m0NN0gi8P6t+Vu8MV++M8FL97qP77p
j4rX/c000Z/bDhgpXKa28x8Vr7OUtZigXezQDI88qs0/Kl7C0DwP8zQpZr5hUZFio/7PnLSlPsY6
7SCW5m8U/6TiFfpf+Vb8dp6gqrZgq5qIPf2/p7Mkha1yXl+162Rz8vu5vKY+0lKIAc0cKkypz7ld
PzZIiFczXSFz4x73V+f76xShJeqW4akf6yKoIQEyl/0dJdlB3iA5E+FXUe/CNLlOls9MeOia5yFM
vwa23c/IKZ/YboEWnFj5k+ibOawxfa17EHU9nmNcEIbH5GW8DQ5pa0Xm2ACPMrZqBYCnot3OpggP
NWUDmUX3uTnToc8LJAVhfNX79+S3ywA1M5pia5mCop7N4IR2VGz+ANxCI7C5SlsZkKbCad3Yn3Nn
NXfcD8/tZMyfDZu/uAoqo3kd3IyNqaWZmzkatwmLZLzQUzjejRH2jLj5gY/KOmOGZwBRMSKgIiVN
5VTAdkeV/xqljVp75gD0BEvWRoeHDpEnFvXPAlzeAgwNnN7EH0RIiZf/SB3njULPXIPnLFcHk1iP
DQ4yPCUMyVR71peBnc5qjUWWuc3KkcirJ5xmB8SQxXp0og/amPjQmYwj/ZL8iE/sbyActZpgUiLR
FoIhKIcYE2oTkYGVomKJIz9dNYMFTxY30XoI7xEJVjshNdYZAEpg8DNWEmRWMWhY9fXAc7RL4pOc
HSIfPDz6Znvq8+GxjeeTadf+vYd+AIOF353GAbkUqCXOz6g7ZoJiNO0EYc8gRraeSc5Oacp2iYbi
GHSls841icqQ3TQKHUajTKx3nc0+dCpHtQO1J1bE2OibIYF/wYuojk0UXVkbvzDBenIsGypnZDXb
yL/3I/0rItflgghWv4h4MTAB4SMvJnlV8XwUZu3gv3ImBnxtiw42eR2N6pFozpufpeGrP/BuZFAz
VdI+MYNBJVrWR0D9xaarUZfyyWpObVX0+1zv90yY01M3G8W+7m1EzGW7rdpOBnWoMynz8ESa7XAl
6+IZ9whyrcjOdkigxcXqul1UDNbi1nFOY9hTuWXhLVX6tp2m+oKuUh7//5FetEk7PU2KCMsPZLUF
LRJs2Z/tn0/nBQJPxaRz4Dr8C33tv+VunD9+EYT53/4Ff7A39N9MEiBMkidppDm8wUv/C27tit9A
XesLO53cYWM5zf846E33t4V9b7meh3jvX9/zx0FvCh4cLq5okNMwrm3L/ScHPUAPAB9/avM1wU+x
LME44a9DDStr8Q3JNt5nAy4gtLQ+S8oiMxnUNZAPKp4MaKSxKVyZnZHFy5++n3RtOgIpTFDNxmi6
OzW1a3NSPskYhYf/Szfy5qxDofulOEAsHEZjsZ/jsa9w3Q7ml87m75W83+bmSh3BOHRYD6e8i/oO
WG8UaSylMHvs0hol9MqwURsC1ciRxgQQo7qHRrAFb2hptmOYoeWq0fC6dKPZhqCn6CTloH9NcYIM
zsx6i+Y9K5ognkwQ88mctttcWUMLp3Sic4wRE0ZIdgvm953C0nA03NR5oPRfouNtUx5GwvL2Mz5F
fRWze6O2KytBaqJlTOM6BLB47xeDOrt2JH/VbNuyrR/DNwxI1KVJzIsoj9e+bN0HsjSIYLPB1v9M
bW08+mluHbM87p4BB1kYXRPxmJuh/mRZdXWjB42uhPqQNi0AUjWD669x1pMPSCgdzLZs8vcup/L3
VNrwwuKQRsVAorSIk3L8q6KLf+pdBsZAD9tMbDM8bBzycphPCozbd+H5cpNmElBEKekCkiHP2adq
WvVTyEZ/y6MOD0U5oO5aMeaZX1jORs+qNvhTEUP6G79+cquHvvoxaAx/10li1ExoG8b3adQPz/HU
JttmHMYD2nMieJzB1Z+9zqA9851qkpuhEu3bFMbOQ4qZeQcvNQs8vbe341yNp1GPmmsWe0lNMhbR
9UFsGtpLyuPgnALXJpwGotnOETnaysGW03oClgAkA9zmD5/YkR9xSRewShXoyoRpCx2QGb5itxqf
aN2AyzbWIgXzWrBjbth5l1LVDvORqucJaBdyQq1g5MRfO2yF7mEDV6SnTwtPjNAxZn2J02j6aZiX
oJcccDHOSfhcy6podr+seuycdcgOm9VXntpq51QCnI3m58vGjlX0+1xU5UmSFLZ38mQs7sXA42XV
CGGPXKosBzTh2Qq3kumHZEnqEcr6Dn0p8n+OEjg3npir1cj1TAPls6df5Y0ZfrO5d6cjLoMQw3+j
7uYsgd3tpZAKL1W9QFFVh1keIJ47PhOgaHJ/TTDrGqm6L/xe07iL46R/JVQQJJqRjWCyXcUTaB/n
i2vFJj7hztAwDm76rvPfcRDkxjnF7PDhp5r/aI1sOWEeAmghJ4oN4uyfZxkDBBY6hvXMBYZoMusY
I8l4Y9Rjd0ekKNm5pjvglEDD5NV9sioAbK7T3vqZ0NgUeYVCnEdsXNrOpvSh/i7V0oXMvWjjDdMH
vwyd95Sr6JcWGmMQ63oWVGgAtlo1oIrSW1gJBa8pM7KrWQh1xKvT4LFdrItmH79HrmjJvLZ/sJBq
8PySB1bnAw4XwivWqMQycA8svvDtVwFCCrb5CFpXZInJTa5LxOvI0ZSmcWxapTrTZDpBZTsCOUt5
H6kUrnk+/JBmXe3DWFnbMlFkfQkCmYSycMDMFzJV9l5MvjzaHjbaDpztlT3Kr0gL83MsGYgtn1G3
Qdg8TCJZI7l5YDPurMigas65JAwHH0fObsu50tdytzvtvWClfmpC3+F62pAlwIyQ7G3FzaUxpAgs
4SAwwyl3yJ1q3Km4McmGYWNY20N5Gk0Wr/VsmIdS5Na48ohR3US5/d0183NtIguQw3juG+ve8PzA
7qzjbJJl7NBkw3G8Dkl3JmpspxXYYVIVrlq5xO7N7Bq9mzu5WC4hUo5CvdV+/CvWxJ2Dk2Dy4L+M
trEfm/jYh/FT72ucDhZL5PQNxQS8JTCchXS9LdLwN4FmpPeKamPzAWq98WZAey8ntTdaSqVhpYZk
XwuTEcmiYc10f1eQfpTq5q6qOFw9Il4696Gq/LdhyreREb5LN96z1F18P/WL6cWXRaQZKYg/DCFC
EoRgaAwEYRUS+EMS1AaJ7C8Ki2c3ertEFiPMG2M7R84v+nUMLoGNJpM+vD02XNjBrxD3a0fbZczW
DNykPeMF7pKTXc5BFuM5j2K5b2pmmBLUEAP+RRn6ZrtkS+AEuE9yWHmItmOFFUWydryDohwB49CY
WmFUyKLqXvreG6KXFq/CuwjB2gtgw+t6VM0Dj+gbzM2Heqj2plkhPvNz4lQGttiZC+Ch6vpVGONl
IXVwFc44FRM4eXkqnww0tKP9nrmL4bxGUQmfmy08ZfNqSdu9R87CkFPx++UzK8IuR+zj56W76ezl
aU6QWMCDJDt5di1WHekRaIIB7hQ2oBWk3PoGA7akBwpNqJtT9tOJdeJkyJpcexPu27BKuwtecNg4
Qwa+wInKg6trvzh3emQCKLO1ni6Sd++zyIeJtLpuwyhtIup+UOqtSUPet87ycYyjR+o+RKtPFz1v
tUvnIsP3G5CBq0k30vdG1ePnPJfxg+VhUrS5NkdINiNUmqJ67X1BXKxmhv0hKrvirSxjd+OaSmw5
srvHFrcSAaMtWnLTM6DrkloTnRyjZ8s/o6p8TxNLPyH1rZcI7pYFSZynT4acIThonj2hKia2D6y9
aGByJeaMnsiqW5EF3DBxvXcbrNvrOpZiRTZy9bNTFZMgPLvDWyonvTiwtWIYxSNjJgHMGGnxZJz7
xhrJ4PAVsof4zGzTeWqtzul4G0o+k3hHmlejtNSbXQ2wKgsxyV/kGea4JFK3fqjghbCGGCbtbfYj
wgHG5XFmuGZ6aFIjlQ8z2qyEkbUdz2tc+ArFRDpBkyh8Ao+IDi3Lh8iIvek5zfXJ3dY6uOZ7Van6
ksnC/mFmKVNQt5YEuZL6d4lL2fwY4yj+ZhypLmBMy4duniSpPrkbRMLgGCdX3NuRcpzGa5Yy7iYE
fabWUeHCHiz0Lgo0NJndWk9F3axx/1VWwIpLVvvUK+FX+4l1HlRlkkTK66qJWlVG8mipTu2AF+FG
ZU3w0EHMfRFla+51ZcY7okIkrjjX+Zo43r4JGjDOk5xZkaee2UDxKv352Orp8JxjTI3QgvTVTVpo
ylZ119vDrhOGfXYiXRhrHvo5CrxipNYJlV2CZR49HTlk7iWHuW1Na+nv9RsgMQw5KGAoJQbs4yy3
4+SaYBV/x0KEDbWHV7ZTTrVQ6Tw+HDBF9G94sA3KBzlvCjUYh8wS8b4iM2Qnu256B8VpP/hRLZBX
E2t9MJFzviURCRXroYimexU582GaK4R3YBzlFVq5vRV8gD9wyRRIOBLgYUOScvRHOh8aw+yTh4mh
QhkADdC+0L6X0xqHLcEq4+gZBNlPvXlfG25731q9+uGMlM/rSEh1mXkjTh1iiGoF/7y4L5JG3BqS
5CEEiKh/RKcWPVp55j0M3kRmO8GFvKkgp67YnMe9lnnMkTSE02j8u1TDB604xIZ2uumFnuyGrp/P
ZMPGb0bLXbiyEEC/T23HYASu/LkAovDTSFqcDaNl61+9TNNdE0v/Vomm+TkSjX51WngVmtHQC0gw
ujxfsOiMxtRfIsdOHn3Q30i85/p5toX7ns9mynZhiUjAD8Onxh7y6CuMq/g+DzUTkpRy83WeGd4Z
JGDJPdgaHEhEhP1A98FB0lfeo2aZvY7GOYx+5Gqy+MAqAqYJudbetbxK+hXJJeWd8lNnF3vKvW8Q
gARsspCeeOjyV/CdmcJHzfTpzx3iJ882id6Qs02cXl977ZM/DYxf0oaqOiC3zxMrrvN084DibgH+
DC8zQV9blz3nB2AznzJnzMaHrpyHF9ss3IewbqH9sj2Kdn4khrMRRUzKgAHWt6Q2FwxUIyjPja4z
gOeUI+noqotrwOIpr3zX4dwMAU750YRYzhs1rDCh+yS1rnuUyFBaEkELKpyoncuj6boUYHHPVImw
x7B9TCKXo620xqYN+sGvYbbOOi7ODo66vw4xt/0Y2qROg7b3IQnqkG6PRO+ZJS4TJz40RgGcuxRJ
+0F2DxukwfaMB9kjZ2a2j4UTiYsi/dLjdLKsuHoYDN96JwN3eBBm0nA32fHZkib88YQ8nGzV2E1B
CLo9YPGApO511Dlx85jLTkQfttIG5ozQd60ruTs4Q4betvYuPqkSmT/uFMLRyOwNoMWijaRco05K
pwT28tDPNVq5ppl3OJTRWMbSS74HtkBMghC6P3ddJz7xciRfPd/W7sc6YZ5aW1nGmV9NJVq5NFWb
RIszYjVUfG5af3rWKhaRpK0O47XQcYCfWr3RLyZBMNSqoyE2FPmiWztOE3749GcPesEkcUOT4Wvr
mm4o24zKocxrIktusDP0M3na/EJoMiuiXg2L8OSwIt1okduXH6ZfKQEiLco2UsTTc5flCrGORRwQ
AUwDjzHFUotWjvIlzKv42o6u3KDlrsJgchrXWNeJxY8G32Rjoo/aOj5X81xx/yYWL8OgEH3BBTrX
m9qrxju4fOJBzoIDmICmjClcNo7XdBbDfVWEWY66U6qPKaoJmHa6ELk8JKesIBacuocA3awU3FK0
RdZLX9b8eaq3+NrYoaUFoZa748UgSvyp13oMCXZsWuCsGZr8TkUMjyV33s8p8zscPJYRPfAUVBGZ
dYl/SunQNjCIvV9AUKqzTnD7GrV1+ZHPaXfW5aAhh5Xm9FowOd/C1bGOHFf6m1Kj3NqJ3e1qw5xA
5hQWXZ9HnPTF7ytaJDKKghECyoNDWuEpLKPpUkN0WvaQgJhJubbvXAJeNsjIkMq6WeqeosKAEAa4
kgxuD2tAwv8uu7bZjI2s33mXw4/RS1sTVkNibQkOG56jpnRv0WzgpwW5EJ2yDN8G5zsrzrg1fiTo
Bq8hEBW0F2bEytfz6isjD+/gOEqexkmYx3FqBA5+N7F3pdTFa1XPnN6Ro0YWj3lHnVtp1r3eo7pF
MjMRNGn03rT1ZIcvnI/6PtGaCDDKmDYXacxqOVzxbc1RsedpY11KbtIgmzwduLI5ZwcoFOmr08ru
C7mut6X2ca6k1FqPPI5MAND29ARMkI4Hy960ilKnf6o0hXeAE1EcxCzKekVZEP5wjNR7SylY3j0/
gmDRdD1eemhp+R02xvhoMsG49jRT9aryvAnIyv+k7jx2LFey9fwqFxpopGjQGwia5DZM78rnhKhT
ht57Pr0+ZrfUWXGSm7gbkASNupHdxdhhVsSKFb+xlOTOFDp2BVGo30faTF0cUcv4ocaoZALTmQmu
qJ195WfB1KApFrcf9CAPPodYMz1AkjV/WIjHP7ZdpP5G2A3hVhdfcsS9JiD5PDjoBzEY6pcS+qe1
sxWl5X2wNLorXFvqnQ6r+cm0YuQP8w5lI5K2S0BJ4xVJk7rXZwPohQIA1o9GzA/IiMw7J3PHe6Ca
vX5Rc/JApMo19zFS2vSDj+7jxzbsUDlHentRlwoH61glcNYRQBvvikKo6g6ecLcYsKBnd2EZffxY
GNpv26715c46Bwj4mdUMtXq0PyedUR/6JHHy5xRN/88Wx2OLHXllp16k5uYL+tfT7r/N9Yi/tqal
GAXP4b5XgwRYfcduj6Ocxr0XKYhPVV2ZUDbgpGr/Z7Sk/3/C51EndcG0raPzrr9nWfcf//V7Vv73
/7j5jkBLVL+tbv/r3//r5dL6h01dGt00VaWw/Vq2/lc9W/+HjlK04diKxX8sqLv/XdA2/6HqIPxc
6tng8mz331rSFLQ129Igy/LqSTHcUP8zBW1jqdT/rZ5tOwhW/1nPzrUuIPHg1Ky1UTuawMo+V0ZY
XocdPiilkaAMQaQGL05qTi71tCRE27GqQNj0/lURUD6FtUrNLx9DshNE8PIxVlB3LLIDOjoxiBLN
4RpiauN4dG10UkRo4xmB/AISQaz2qminq4znvouo0PIPlGmVS43arTcP1gCNASCS2mnJF3MW4hpt
bRg/TdxSzLO7azdw3at8hneM4VN2yKhyXmdRD5uyiNRvrur2t3akYVVjTL2b7qMF+OTERgm2PcmO
uWLhjDYElbqDcZH8GEaU5CLU3yge+jbEvgwg3tEUvYbKiyiexyKDqAmoKEfcyleKj/PcjA9JSTZt
15nmoYDyk4tKct8gHfxV5C0euDaJH+4kEEx50IZPYUXjox5Ur1pEqDzzyHjvqqRZisV7Z+lgKaX6
yeJAH04fO4r+yg3cWh9rvimEWD1SciRPTLUW4obRXYRa2pHdDv6NGdvlXyhRLKJaVAmiCvZh3FbY
NzRK/Qv2VfJFxRvvh9+C01eMUvs6pWr22dGQKmB/zMIP8+sp7PRB1u475A4Q1YZ+iIBzGYUtv75l
z4dkyYHevh7uVDHDR2pfiLkF7nL6ayM1QBA45tNQYLA0O+P4STP6hYkm6hvWL0c3SDd11+k1BnH1
KC4T4PJPut3jJR9EnfYMMHm8F6/JCWL5+hMKm5gqO6REwafsNaHhEkdyM78mOqjbkvSE4DwO7pIJ
mRoUUPU1PSpeU6XZFqRm0PHLnRY75k01oMxDSYMEq15yrS6mGHwI1CCmPIjU9sc8oLgLg0r5Gkb4
y+/aJWfjRXNJ315Tuf41rVNfUzx/yfbs17xP6TAx7lrThHUScUmwssmKb6mkjo+m3S78G5eD8diB
Od1NnaXezRMcLsf1ox8jJkUHpa7g9gkVbiEIrbrtLvpCxD4qDRM2482Ss/qmmL7rU5J8tvtSd/Zd
FWu/jJDrE8/N6E7v6zFcLpDWgARPE2TV9Ff2minjjkDWTLpKBs312YDhsOTV2muObb3m2x3pcvC9
W9LwfGztxRRDZKhlvGbqMUsmhXYS1b+h3xZXoo1412nhQIGgp4DATQvn7mt14gbF0nTdZ2qx/Uh9
bW6aC2Ds4ZPR5e1z7ZqxulOdcvw8ijj4DlWve0nAit5C/yyfOgwFD9iSujd4tRQLzzgT3GtCTefy
T01zh9uUeuOnUeYgGiocjzIjkmaT5XbgTGMDKFvZ5Xep4BZ2gbZsxDuAOeo/XdxCf0Uu/jEXImkx
thL05NGKte4W8BTGDwFuWuCQ1cl4EfWkU1aKauN+XuqGkKziBztRwaqOyfgShTxNk4/oDxpejbyd
U+mAg93v5p5XbaerTYARY/AlbPwUCjkuXmCv4Mvv8LIf921FZQUa4tjd92GDnECK4foed/eqPjqo
XKdXvRNM98i5l/2uFgqOtVVtN+XBh4H9PXEnRHXqzmU1KM59MadPcz+gjmpXmJ5xGz9WkCLiiwGP
+C/OACyQCzpQ0q4zfnCpyuEgqgB6K8emyGnOH/UIDozZRM5OR5TnEuaWCemkqXDkQIcRnEd9gI4d
3QGn8C+tYDS+6XFK/TJJzd4rAxxSdDLDh2nRog5FNN71UN0vEiemCJKVM5zIoHweWG+3jdaJ+wow
7IeKW+ut0TXO0QQz8qB31CqCmP8nrwpYyyDRiZKGqdcYoYT4Y/OslF9GVlri1eVnD3OJHvKAp1yO
pE06cCnCzWpftcK8c6vaMfc6F+xvkzFVvHqItroexvZpNPLu2vB7PO0XAyPiozN0QKoO15JZM14U
AIqfZgVSu+22Ccl2ZSlfsJPN0tt6HJiCeCzC32lsqrqnQWR/MKOI7NsYkN6AUBIUB1Tr6n3Osyvv
MajrmRpSrtiyqOKYWzyf48Iw2E/ZqNu3KUaE2AIl9r1Wz+LZT7mRX4yJmaGdqg4Pbdg3Tw3Q459R
3XB3ytzgkx+26O1WCqUntNRrUNd6FAKq6efvylhbVx0ChvdtMgPiUJLC3IHkbC/rkqwflXZxUTZd
ft80bf9FA5tyBAKuPI5RGXzDgEt58P3GvIpR/zoo7tx7VaKX90qnA48L+Ccf9B6LtdBpx0OeqbxC
KPxvF2ajU1+qWgq1qVE0L1rlDFeTi+jkRacYxFxQBcl3rm+UcoDjBA9IpFHTgEMU31amqaOma+mg
MhFe29VOMFwrqMFd9BnFT1coXNnmaLiyyir7IVKMbiNy2NsMfZEnOwuxJZiV+Jq3vOqaAkr1yR84
XKHXzddRh48VJHPxaPpoYAiH8ggk8/4x7JGjmLNJ7NmCopviboFxhoqaXzU9Cf04o7Vxweu1fety
Bf7r/y4q5P8dY+UHlXi8Y59/BVGR/5HRqifz4av8Z/QHX4VUl3/+vWn/x39ZzMohqqgmzBLDUSCg
/C88h+X8Y4F0keMagDP4r/9G7p0AdJBOW4qhu+i4EUfQWf5TyL0/vcr/ieawbcOSsl/YV73VpKN9
aEGRsQXNsLtCzRrv31wLHv/J/nhrfPlucs3nQSu+ZcDEtkimYcztQ91Qorlulp3kwlbqZsGkjzwd
qINf71oVl4B/XscAfwa/inda/NMZ5t8dWv7+hnPj4gzhdIlvHbK6V+MHLUUIhXvn0i5qVXZ9dbpj
a+O2/P1NMw3aJPEQ5NYB7+ol38Ywk3SUEsDL6e+vDRzL6O33bbdSytjFfKpTS+MOPXLbeW5Frk63
k9PmoyfsmeoBKILy+XSDax1a4D5vOlQ6StnbS4OIxtvjdRF2Pt5sKKBGh9MNLFP+b3rQvydGIkM5
0TwoVNLNg5NORfzJp9DR4iXvwqvY1zxGTNaF0Zjp+OF0c+qCR3qvPQmnRN28SUxy5kMXBD3i/pqD
VR2yItSRU/ENlZYxXpj3VHS7yRa3aLs7eroTgaNlt6d/wkqPzb+RrpArTc3BPAyOZvLYXvwOwVVW
Sp/uhzG4O93Iyry9srHezFtBsPLU0WK0OTX216Cu7cOEU/rl6a+vdUHaHiBC8oqtk9glPOP8UmAw
3jaNYV8AJMb/wGjz6Xi6obXpMpdf8LYfYjDLKgSuLwKqSf5ofdZMXOwCy812swt6qgt4pUst3pu1
bPiUtP3+dMtrAyhtGLDB47LUKvPQoss+H2pYI8G+NF09OLOBpeE3PdN4FnKmNLYOKFngkpQAww92
I147/pkNSHuFBlk9L5pSeDneztZjWziz+GAv9iobe+rKZmRKe0PjKFR0R5MAsn3DG7gPpxSLQ5SY
sxgRejGMQCBi3lTOmxFpp3ABl6WdNvke/o5zdhxqtezh1mdF751uYOWMMKWtQTcK3xlKuGFt22nt
JR6CuXLAADUdD0Bzh3EjeFaaMaT4r4q+8vUxczwEBuaPST2h2lC2NfB09BvO6olB5ezt2hqAO6iD
YrqeJhANMhC1TG54/OGwSEwnGc+bEKCjf7QSOkGZOHbpeHVqTFcCySuw0Co+OKc7sRKBhhz6fjQp
jJCF1nyljfhMc9uyZsoCpz+/Ng3L39/EX9fbBXU/y/L6lGkYk6FBFnpCLzRSu/LMEZJivIsQqUin
mFt50yfRgUcFLJYaZUIw97xO6H92gmq8WbnjMgWwuRYrkS5WDpGzwIQSqkTVmWMlRbqtoQilitHy
EBib7zR3ru6bydXvpt5Mz0sJKdv+MR2Z2/OM3AUEH8WBbm8G1lA+1ZQMkxsdrqZy3YrQtZ+moNCt
85I1GbJsTwyZQuXX62umyQvNSW33+ZgKfSPSV45JXYr0MZoqq9VqdMFEABin0CBBA7HEzYW6mdY7
UBTwR91obGU3Xpjtb9fzFMSBksGC8KhjlfZR6TqBoImm9f2+CHjDvE/M3lYWBz91/HZ69S39eCeX
eq2dvwmhdAx8nFkHH+ciLVTvi8CYmx8NryzlQcz4BMFl1VDTQnoohFGCOSLlVQMU+tPp5lc2CF3a
IHCqIf3F3szLbIEGqZFqiMfa5cbxuZZ6vJpMvumd2bcjvInK9XSFzqBXiQzWwQnidPIARXTBl1IY
SGgZEAbN+5Eb3CIs5DjxVyfRgOid10dpB3FyMFLFEKHeZfuNvrNm91c5UoLZ2KDWVqi0f6TALEBf
x7Zn6BHk6mmIef5O82fhFLMHXr3buLesTZW0gXSAyZwYwowXKDPgNacSjxBQgo3tae3r0t4BgCSP
hUDUCVUFJd51qpPNkHbQbjoztqTMoImqiYea2vFavOG1K8NuNe1zVeqLOXHUQcXXZqsMfmDh3fzr
/fA/e2HVpL1DB8HGOqotz3JQ676YbVctL+YEcbB+YmvcWF4rh6AmbRo84SZVZ3E5CIM0OVgtan55
iXQAgihnpm2alCVYPjLNMa7MXoNxnafhPbVPS0yKz4oPTdoDLFUJxcgB4cUauq9aq8Z71KO08xbW
Qql5u6dyiypAXxIKWoPCvxIuGvBGvRF7K6tWk0JbtVDOHdNg9iKbSh6aILiK9whKbaXna9+XYjuM
u7akajx7IL/dK6HoWBIUCPCdN/BSROtlb5ZtwtdbH7cKI+M0mxRKxae/vrb5alJIQ1BGi9xmXtVk
kRvvLnUx3mEm/dVwkw+jIzyRAC0rx52W2Ven21w5QBcBmreTjdlZrQw+L75aGX9TBJJ+QTdi0mdg
ieXjAg8cN91oaiXsVCm4Ma0L51kVgzcI8xfX26Q/Gm2CRGU72NbGEK5MvyqFtg6/O48Tf/B0AvzZ
bbGoVY0i2bhhLF955+hfzJzfDlabs/kNMy/R2KNXgEbnl4VPOaDnhyuK/7UpeIHF13Jjsa1MjSpF
OXggHN/ANyGjZYIErnVzj7b6Jc++2d5HZ+GiHNONjq0NmxTynPh+kiDg5VUIXYEaw0BuZ4cj7KbT
q2xt6pd232YVKOInYqb+5FC9uG4BMFDnL9IbN0/yjdNqrQtS4FO4Fb0KFOhYo2DafPB5LQhueQVM
f53XBSn0EzXqq4B37QPq1DNKevNH28ZLLfUR/D/dwloPpOg3Y5EYjuP3BzDjFGgb1HAr1+02vr6S
9LzuOW+mQC9jQ8O0qD+UufgWjCCh+sZ9KHGoakszPm93V6QQT8q5xkAOxdrXLhhapSH0AVb+rAGS
xZR004FoFuJC5w4uZrDL15uzB+iVzf9mgFDgLnmq5euIG8OoL6fHoLTuOxB0F5bFa+p5fZCCOkRC
qlA0hRqOof0qdCxKAUfOZw6/FMbJCNg7Cvi40ziYLRjhdMBgIvwnwXk1OVvZjxQpiMeWilc6IWI/
avWl4dYfxtYAdmnMx740vjS2kmyM0VpDUijzuqflha50qOaaODoo93FSPZpj/Feo65cWWounp2Lt
uFW0P3elZq7bsoCsfwgi9aj7GCcmLrD4amcl4hKQKyaYxhMYjj0GtGd2TYpxwBG1PvEifRg7YP5Z
7IFA8i8Quf6O6ukH2x2Pp/u2spco0rFeNQA9SdLh61s8plsxwMuuhs95+uvvb+cIZvw5cJBXRBAJ
UEWFIaxjICwkJ+fGfmAvTDcW2/sd4GXvzyZ4mtdyw3ZxhlfRCsSPOkvSHfYvtr0/3Yf3F5m+gOne
HkkajlNYlQa9B/kVGevatI5l5jAXxqxeKABUkBlwMu90Y2u9kaIeHKyGKHOGFgHOqzCXG3XfoKN2
OP31temQwr6r/VJHTqjz0Ad/aQTk3waaVe6IjaFa+/7Sqzc749hMcTZNovWiUNyz637Ddv4JqNvT
6Z///sn0irJ8+3k3isAZ5nbr8fSZXYRQd0A8hc8gYBY9dv3MNSsFO2r+onYd5CDqyITKCwCdYhQ+
huOX071YGyQpsnnJHsqGHP2g4V+DyO4HBH+/aGZ2c/rzK5sVNbo/J8GJsGkgRZg8w5+RjBt5Kk58
aIrI/qYHLEsiDzt7sIF1i9t8NAd7AyL7xtitzJAjxXsfmB0E2rr1UtLD+wlBgH02uNqlwPf8WDpp
d3W6k2vtSEHfobevpH6Bs3MUPwDL7C8Mjb6WAJahkf8+rxEp8H0nquw+QtJ26CGmqvX8kGVIJtta
CV8+Ousk1p2lh29Cxs1hMIGbaz0EpH9ZnRlds+HYj6d7sLLUHCneMUppa+Q52E364V5tggd97m/K
bnw+7/NSuM9GAVw+TDpPqcsCClJx8IfiJa2cM3++dLwbgzEOSFKgvYwRfIIf6RAX10iXbpwca4tI
CvQCq+wAswkgr5Z46hUclBAp46ZZ4BeqQBc+PUjLavn7VRA66p8TrMKYtGehCbLF/qaFBhz0xScf
Gc6gqu6hU23kKGtTLUW9CLly1AVjlXQkdP580PTmCNj2cLoXK+eSLQW2USLXNPLIcSjm/hIn6hvD
3JiFlR9uS6FcTmZrFSWXV11tr8qmuMxIF2ZUQ8/74VIQR2k7hjDk2G2LD0rJE7L767wPS4GLIXJd
zgnzqhbOd82v7sFdn3VD1e1lqN7sCV3VJ+M0WDh4wvz9OE+t5sUdnkqnf/jKgrSlqHUAWsVKikm1
6j8koeEVLXRxrfTgtzxpjXbesrel2A20NhCloeArVLlPM9QVoVjfcX1AUgzz5BLp1dO9WVuYUhCz
6qsqVcgJzBl0J699WAf19rCxO78WbN6JXluKXqfp7dYwe3EYj443XoVfDRQuEJR8weV0esA7+lCI
ffpUf4J4v1VpW4sIKZShZFdGhaoLYtrBXatEL2aAMEYh/L9OD9nK92VZ44F3xGnK/eaA7ONlxBsH
lLv4OYKivTH3aw1IIV13ncLzKg3A/njEBO0vYBt3GNyedyz8DX1nmJNSOW5zqDP9cdSSv1ItvWts
c+PzKytKRt+pQ2Tr+qi2njvoxr1VmOgbGaO1EX0rh461jNmb2A4bo0/JwMVBn7sWA4XuL+SYdm4u
EOPTmzMnQArxEceQAdZ169maMmDqloB12ptOPaf7siqarWxvbZ6lGC/RLPJ5HWu9wCi/i6H/MpjF
V8VPN9L9tc9LoQ19UAH3y1DlRsSryHIki5R0XO/mdmM21pqQwrsOe5vq/8iNQgtvIUoiHDHc+bnz
6XSkrS0lKZLjzFYMO9Qbb6r0uzoW0SEynMg7/fGV3y4D5bqgBt/a9Vy2TIzBlPrKwVYqHeYNHN7K
b5chcrUp8ilA7shDKUnbabX+AnWiOm+ByvSxKVRjCk8tPphTfxOm+nUxFA94i2yE8EqQybA4EOsx
iGFRe8ngP4eOdZ3GyseCnw9lq5oPp8d/rZFlXt5EcgEX3e0NGkF2CzVOt8SVKfhmFdlPkSfH020s
AOj3skdTiuSFCZqE6lB7llp4WQP411S1CbaE+VMf1FtcEN19HoT4X6Maj2A2GlxK+cGAyeBlWBZt
HINrS00K9EHo7LhwMLAt1R6QTHkWBlB5V/98updrn5cCvR30JiyhB3uIN3iBZt6NZXmlZFvlu5WE
x5SCHL3mxEL7pPZQLEADfdR3vd88BTpanJoT3TVmvbGbrIWMFO7RbKCuMyaN54Ylln/TfeacmSXL
qLgB3aEU3Ar6VFlvdihsW/FdBaf7AncwCoRnzYOMizORVcohhDBQU/so2GSRpPkiyuTj6c+vDI8M
iBsBwqYWtQd2lL65zCbU9sCp6huDv7KIZDxcoIUmuYxWeymM7SGOnxFJOBii3Fijaz9eivZwxG+u
VvBlNzUME3ClLNwW7YxSTzZ+/8p2YiwNv9lOjDBA1cJJa28exVOUaR/Tqnwc88IbMbs/PQFrQySF
cYpLDxUBmmj8HuOsAC7/eNlGWw9ra5+Xwjh1JqQl+gl1DN3+ofQOOb+jtU9qMEQbZ9JaC1IkQ2FS
zB7fZ68bJjjAqXoTYGSGcbq7cfNaa0CK4Gz0RYsk2iLwEeAEYGkPfqg8hLX786wZkCFvLfRb1LGY
ATbUm37SbpIw9xxfO28NySA3dwjSLq6CGlfn6DNo8+eqLj9YffBQVlvvEivLVAa18chfI/+IUJ7C
W6CZYO2jVrejk90OtXM4b5CWpt9EAmXX1rcGgU+e5XyxAut24uk/Taqv531+mfs3n/dHA6/GMuZI
Zawu3AopisB0AqxSm/P2UV0K5RY3dIwh3MpDRePTOM5PtZY84fj26XQHls+8cyddnHjedkBRuBzm
plJ5jrPwsMMYKrqAZv7h9OfVJV7f+74UxzGEyrmPJ35+VX6a7ewRyZc7VEH+0isxHJTC+hTZMKTz
Sjcv4gTiLxUb9QKzsjP7J0V5H5uwxBGqQJEHuRq1Me77IdiCBK8NnhThGNYhxIE0lheYc9ii8qFX
RfnLcft/qTuvPn6uNCAj04ypUFxezSsMZ5sWATe1qlA09A1Ux0/Pz1oD0u16Ql7MqTO/9EwzwCs0
GW38bTrXHuqL0w2shLgMSVMzTTEGV5Qean4/qVzejhaC7jjh3SuYQR5PN7JE2zuLTEam2TaiZUqv
lJ6e1J9M7IEvFAs7cJ17/UY31lpY/v4mztsU7Gaj5xS25jn/1c/jdA17N/meTGO+hcRYa2OZozdt
jFFt1QPuOF4RLnqzeFCXifY8pupZcBtdk0Id+v2QCSyHPASfy8upUZrjkBbhxmm3tpKkQO91PH9K
SNFMtDl/UQo/uEQku9x6nV/7vBTHOrusqU1MsZv7VXO0O0c3EHoqkC47vYbWFqoUy7yOJkVe9qXn
2DmScpQ069r5VOT5d6zaz8wrZTCanWRInqGB7NnGIovWPIXt/MV1mo1b/MogyTi0ACk1PUWSwoPM
/pKjVnARGsbWU+bax5cb0ZvlWWWT7YguK2ENiPpFWKp21SVZf97ykWFnZduGMf4ZhecriJVSmsGq
F3vB03O79tOl6K0nAeYi5eNO0SK3kJtXSb4JYlteLd7ZfNSl0bfjEiExUDp4QaN3HYlPaN2pFZaG
Re3rzxaM9fpGhL6FZbZvO9NjY6Prgrg2Mr47vNdM56qrNNTcd4brD5MHz0cf9sMw4Zo5YrkQ73FY
VTkokzaPr7LBD+rrYIQg54l5scPFVI6XV1dHJ/xFaZMEeUO/MNtLy2xsZx+hJTAdB8j90cEy9Sb/
NtqG4T+2hiXiv5TASrqfaW6HVPKStsruLUoEUOWj2J5uWr3Nh8OAsuq0R0DcRYByzLQJyO8iF6Hm
+tRdUoadg8vB7dGfyezSUq6G3I/dq8JG//q5G8dQvcFKWPEpMnS6k585ndJGhpNVxy/XC0/w9o3a
eU45cip2p9fKyi78msi8mU4QlRPpIZIPqRW/4Ij54KrBtW9H5yWMqrSPoRmIoRjShp7Z+ewy6bVd
uN6MGPN5v17axXCv1yc1i0tPc90R7WM3QfAt/gmDfeMQWRkeGWtXK4FuoadQUlqJERdiC9MH8WLF
9cezOiCj7WIY0H1uK0STgvKzoPR/hA4YXRZ6m5231ciQu9CKlC7XrMZD6H3APtpZtPJr4/l0B1YK
RIp84ciCHpfknr1mrLHgQ9DuhpR3PlRjjReqHlW3naqc906rSPtalUctpCCXwYK1jYlx9bnOK7yq
/W6jM2uzLe1tSlQjpuCUhVe3iBbv3cnEPw5w8DfqI8mZeY8ihbOaR+osdNashVL5eEDLpfyF+Oj4
E93qpNoIjOUXv7NLy6i7NqsGX4Qt02Kkv8FOX5uiOY/Zo8smo2U31H012QU35cL6mOOJ8DWZRfEz
M6bh21Toxe/zlpYU3D1yfHrf8bqaVu6MmVoQ4XoADk67rZJZry6QYTSni5F4+X66wfcHjS3jz6Nt
KPNUVcaAdMUpXrqiG7wois478fFM/vPjpY1z1IxuFOWLtt65KHJy7g/KWakQLrN/fn1QIOObERWv
vEjT6xDt95s2aZTP5w2MFORNnOOEUBTs4jmO8WGu4/AYT9NGWK8NuxTW9phVc9aQiiZ+muKW6sS8
p7dbEMTlN/49EnAK+3NkND3FAHU54JzMucac5J4k7kWPps9di+LWeeMjh3StjqiqO5zQU67/wgJ2
/jVnWDJtnNFrA6T92QVT05EZihNurRYuklcJYkc7xR8GcwPnsQJ701zplIYM7ftW6uQeiK02eYzy
aXJ2vo0JxX5oCvExaLJ74dg9EvIt58m1Y031dB0K0yzOXANSrNc2gqT48xaUzyt8UEQWU0PMwrxM
j2dNkYyusxR95jLCpoWlYZzdJmPjUCQZq3brOXRlkhZJybd58ax0NVRsLfd0HWHzC1zDBozCEuT4
NhbZ+4eT5kghbjVzVucaDTRB9LVpk8tw7r5AyPhx3gBJMZ622dS6HVY+ZZ03uzHQf8+tufXb1wZH
CvGgQpYXHa4MYyADl5/kWtOajQxtJb4dKb4zIRQ84VtUBAeArYgpeHmoPeEAc4fX+qfzxkaK7zZM
60CFRue5pqMjetAPiIPU+UZ4r02sFN6DjSQUqotE31TMt4GCOczcuvFHwwm1jdW/1oQU4E1s5IWR
q5lXZ8E9YmY3PnrQ6I1uvC2sTa8UvcHIC6dVF4xPLIxLxIajy7Qsz6siaDJ+bkisCCtTPfPQP4u8
yZjrj0Vs9Jeh3eXniThBpv4zepE2hPyPXDJJMiZ7letc+qqGft583gqypeDFIjgIfDdihIxwuHVa
V9lzDmmPp9fnyvTaUuy6QzL1g8rpH+shJGLXxHPhKmxjY9oPqSjs36ebWZlmGVuHYJKPfVzAJm0J
UV6MuesMu0QobrE/3cBaP/4Wy1GD9WWUeaisPqeFuu9aBWMO/3D686+3zndyARlYhzxKi/Y2HTCx
0nSEe4lC62NloJsbFruqGI+FadxNOFQpRXUBn3ij3bVuSQGex46DEuYYYuGmq5d60gbHfhLlhzw0
8/MCXMbapRF66YrWIE/dYbKmNhHWjJluem1kOmdOjhTk5Swyxc/y1Ovn9EdRpTeaAO07+fNZYFZc
G/4MwW5C26mb+OEk/U64g4levkS2WT+gk1v05x2ilhTnSCP5Poo4qTfX9l9mmlwVYfihjKeNTGol
QmR4ndErPKVDKYUYXfgxQuV6+NFGpnZjiJbd4p31K8PrIq3JMUlZpkCPfbgHZXU9he1XJCWLQ5oI
TFbzzNhYUcve8V5by2J+UxgqtLgbZ2Q5PbVW7+JIiS66rIayp6KMhdDP1mVybcSkkHetGT+PhpRf
HVp12kcd2NcLx9Kq5up00K8EnyWd3U4/+CXpM/0I8UlVE914aEqt3s0IEZw561J8T1bES8NQiT3C
xmNxHSuqcq9ppbnF2FhkGd+dC+n4trBZGC2rY1nBcsjgk1aKiSoJ2o8QVVSzXxwii2bP+7uS4Ejp
O/CqYicsvqgm7Lcyxe4gsw3xbAejw1PXBDKwxRjeRTS7LDR1OA7lEFa7zozHH3pmGDd9GbfXU4Rz
pu53w4U7u9gEXChZZMwfQxWq0hOWGPP0ECoAYu/jMhTzXs8Erm16odfuDmvjot9ITNcmUNp3zNmq
tIXWfgh8ntF6N3FvByvOLgdDib+ctUZkOGAo8Luc+z7x2tj83PjKnvX3lIjpvCUowwG5zE6ZsIbE
03EpvcBB+Kqa268YfW1cnla2BRkRiBxPFiCMnlCuyFMN/tCE3Lc7gcXYz1kl5mvct2LnqnFFfB5a
QpNRgmrlmngomAk1aWEdjGTAEKTKjpbFo3oLRWpjw1vZhExpEwop7al6rSceeuQRWqGCDUibrss8
x8ys2Xq0XVlhMlBQVZBCT+ou8ay0iz6AWTcenDAYv4+xKi7PW2HSLqT4rh1oJVaMzagn1n5Kx9b5
3Rjl3F5GA8TFjZ1obbyknQisRND1Fuo3QcTryLEzRxWUG4SBKJsdbef0mw9YazUDU9qTFmuizK/T
xFOy377zFZj0oZ3132Ws78e6vEpUDL8s7b6ttwpoSx7wzoEka+iJsVQpSeSJN+fiMsRIBS0ejP2U
3Vyh6qxmyGdXx9E5c1HIqEFb9xNnTm0MPYLKbq/ctDGPBcL408EK+lTZWOArS+9vsEG+bUWotOzH
oitvxyLCY7cr8seUDHsjb1s5YWXoIGpqVRRNPKHZttkeLRSed5FQti5Oa19fVuKbNKGPKJjq2Np4
1qQ7xzqaol2cBr9PR83ax6XwV6xSTVM79RFKj64VX0dJ3doY+LVPL39/87sXxdIG9o6/n2cDyhQZ
uVp5p3/12pxKsT6hJBg1qMzuMTy7qdEHdyvcD847DQ0pwsFRKjZLxt+X8VBdw0+Mj2MknoM0Pp73
66W49k0bzVhduPuxQ2zYyVFq14ViHlIR/jrdwtrWIavjocBb+yYyOF6e17+0qPoKP/EeSYWnetSP
vrAexj7sL2Dx/MrKrXW6sjPK6MHAsgNsRbrISxH+P/YFnmtqxe6IvLq64yHG2djoV3YpGUYoppEn
pKyOUPrUb2rduPN7/3bQh4Op67DFy1vW3XyRd+cpZWoyphDnl6pr9MLdU48SwzFfmCtoTTrz/vRk
rcSJrIQXAtWtUiN3eQi3bgPMICez+nbep6XonsJxDLKAxC7FRIohydnKU/P59MfX5kGK7x6GxFwE
hb/PSvszzpQ70X91mpeMWgXmys/91O0iLAZPN7Y2SFLEz6hVNX1bYuc4Bcq+Dafut1/j4rfx+ZUN
RZdi3gXubdiJ6e4dA79wLL/D6igK9XfX+7PYaGOtC1LYd1bu53alu3DOZzwSntRi671zBROJU8ef
W61hzSpCbUHoqZPQ+5ssiTP9u22NgETAT9TX4WSC6hVImSP1O4+K+zS0dVEdbIi57fdwHmrDa0nQ
6410eaWrMspwFJWKOky7XNfqNrhK+hwf2dhOS7E7aznI0nd5FLWWo4b2vnPxcLt2knwaj6iow1I/
3cBKwi+jDGsc4+beL7tDVyCImfj9Y+Rn94lf/zKV4dhVWxTOlU1TBhqSMpp6qWe0U8Z4K/OQn8QB
ZjeduMwMe6N4vNaItA2Udm80fksjfYcBssjUe22OsHdVv7hqs3FqrrUh7QZG2KHO0kEGiLX5+D85
+7LmOHmt619EFRqYboEe3d127MR2ckPFGSSBEDOS+PXv8rk6n78nT6rOXSpl025A0t5rr8GY7WES
62sSR78Aprz9+zP501v1YQ/omjQNQ1bNu5XKNk8DxLsMjof7/+3qH7YAkfom5AGDGQwEunnXjOKm
EzY///vV/7DBfLTE44DaGImHeYeoTYMY8QqctBmRzDLlf5NB/en2fNgE1GhJh9n0vKvgevClVyMc
veJwS/5Sc73jd//QHHxkGm6RtMO8rDBaHvGCLhPc6cMIaaXp0fT8aET6IpO/iQf/8FU+0g4h/2Yb
S6NppzLS7qPQIIoo+Ks/4R/W9kf7O2YpkiEbJF0OndhFJLpxBqp1Ng2/FwK9Wu1//vsz/9PnvC+V
/yqAFztElUj8tKuIfkRY+UObyDvdD/d88k/vgqC/HCx/+pwPyztqljhgA56MRQT7iBEyxlCP2iKr
MTEIUFV/Iwf96am8//9/fZ9g69uh0gw+U9AylRn0fAU2+b95rv1hhfxHY/hfV98gPakUUsh3SU/f
lOafYHXxu+vFX6rGP/3xH5a3bGXbdUjH3EWZRGwW5eDub1W3+/dH/Yfd7yMJT5MGnMsO7VlXIVR6
58fFw4d1aVW79zHV456PPf2b1f2fnveHhV6tiM4lNb4KAht+wL3/CrzwdaWRAPqQnnr3N6XDH77U
R2ZeL6tknmN8TtACVEPc1c31bikamR5TUOn+pzv3kZ7X1NhY0o2OO4SojUhBW3FAjcOapzN9mNrq
LyPsP7xcHxl6Gbwe5jaK3iNHl3XfSsRdqyDRF+GJ/d9W4Ueanm9ZHG+jHXcEWEAOgcKPjdeXVsh7
G69vZOj+5o73h8f/kaO3yZZvHZCuXZbpIW+C/tw2YQ2VkLhPZv3bDOtfGvg/Pf8P690kPkF4b4X4
6GaVec8jkdcbUsjHeB2Rzxb+Ze38YWV+ZOtVnOuR1DE+Zh5koUVDMAepl79Uiv9hTf/DufWRp7cg
56taRgHk5D3TssG007N9IzpbwCD4Yi1U403gXiLuTpAz3xBGP+xhgIrA8yHaz5EL/8f340P5XzF8
1ALW+E4O8++YpQp2dv0TgjqvPSwC4+F/U/XTj5Z5GFlgMOCzbM+DKM/W4Eenzed/X6v/XAKQj+y9
hlAEeSKidz/ES1vwwZo8s1F1rKZ2uVs3sTyDMU4RRFrJ/b9/4j+/G+QjpY9ocB03uNjtt8rpqJgI
mbu7mGiT/mVj+NMHvC+y/zp1esS9o1fpEaEq0103DbkO/7eCkmTvy+q/Lg0ru2H2FJdeKT1sai6z
ZCr/t9vyvs3916URDqMqmQy4Le+WX6mANKkdluQvb+o/b5aItv9w9RCO/5vveOmgFohMczFj/4Aw
17+syD/d8g9lfBiBKMbalpfw59i7iN5zoz79+335T4H4/y92gvy0/+fGRHDNkiMzHEbo6S+qbfQT
3vXLeamq7LGb1ldm669LP97icfMHJ9flOJi5eWxglrRbWhnmzncdEj+XtdCMf0KMMc3rrPmbf+I/
76jkIwvQ9GSo9dIlGK2Y+lUPGnPBjWxgKJPhjETk8enf78OfPudDhaCCpuepreI9cganI2S93vyi
C5Q7R9FuVl5nVD5/Ax8o/c/d/Ye7/pH5l3hambUe9E5OzhpXEK007XddBGHVlI86InhL5QDpXiFH
MGsRONxsHl1E2POKgos4D0jV6HQfy3bfI7oW+bvTUE3kOGkVD98Ys6BmosmvZ+SPj8KOFpoSxchd
JpFXdVunypL45OD7gKBMF9lef+EQF3WfERA6unylSE+CX1EIX1JWt+HQFyuZB9fv/daTRJR+WC0i
63jWodGoVBcgoT6tz6xhcwE+QP8lShCQpfU2fh27jf9GXAEU3sk2BMkdHLrbKq/R6m7IyHSkO8OO
TJ57G4dXb7IZUlSPfE0DHWobTAeDoGH1zaakD87G1FwsedKN6gwKVnywhuvDEsrxnk4e08RGgXu/
pbJBaEXL4FjbJb7dA91dRFE7KxDkvPFccXXSMtteJYQAL4aMRerEXsfm1KVj9L7EMlZoZZ0rq4q1
RVyHCM9dwkLHfMdopk4wvloPqZnoHrTUsumjn/3oLxIKoYIgHJnZYY843m1XrfbgV30YaDaU4TqS
QqVJMYWIoJ29fpQxLcbhJ53u6s4OeeemgsM8GRlwd3CGRSrCPhvkYRr02flHONsUhtRQk9y1HU5c
OFLLJlcLDC1th5NrgXV3841v+tDQcEKW8ZJP05vAmdOO+K1hvp8a9+aCHxOpfyLO4Y0FbxB9XbeB
3lza531jCkSC7meNewXjsAWcpP7buv5ERxm7R0ufRj+e4aeUj++pnBR3rB/z2H+Zsr6U23RJ12cr
5A33/ArRyCly7VuYrRF2B4fX2Ks8UtsD1CtD/k6bL2YQNpzu1CN4vnD4quLu6DIIkV2wTjfk6vIi
ZVV3k1RUBxCwGdKzGz2eeB8xX+LdhIZZ1KhKAUKOs89w46e+9NuQ3XBrw9zi1MN3wHi26/gP5ulp
Mu6prpc4H210bkd9qTwvkpohilfvQ59eabV+HVfxpZbrLxZHGpbZfQnFYAM9roUoN5Av1IvPyzw9
RBteuWFgeYoh2c5o+dZt0XdkQr/wjL9NW3ZFcG7ReXu3hK6UAf1iWQzv59YjQ1WGu2SQr0jTPkAS
XTZI8taqwXvRrj8CW085ktd2XA1ltTy1qUD9uBc9fJ/WCNp2z46hmp6bjDwxxUrej0nuu/6RbTCy
zd7DZ19InOyR5bBzdXQxNMEgiWdfVquvWagfBSJJfO0uOkl3Ub8iZWMog7bBwOHE4mwfEHLTsu3h
sD3dJtgPyWkshQxPXVgfYWixU0t6tMQd4FZyJ6TJh5rcDWK+h1BIlJ3qdosUJwQpFqpRX7Hc8k1X
90L4lyqckHzLio18bbbkIYEuLogTJGaHhcd5j21QgvJm8O86y24K1nJhuubE3POuO84INQ8b5CBL
9bBMwX6J+5vAK6V6s0Poz84iqIJMWV2Oi74Xajwu+lcS/6CseYZM6mBUCnEOqkbEqtNqKuKRv1Al
0dHKnLWnPlNPNKWnsEfajUBbhVCEA+VjXUKpeAF8vG+QJ5QPCs80Ha2+TDaS+ULTNwQ879O1e2AL
FIf9yt5glQ2QLX2jfX/b3rM03HoWxFx8pvYjAgryNjT2fcf4jCCuB2O3I7KWn1qHo1R6iBChTUU5
TzOx42HygNMInjA2YnnHon4fL2F1TCSSRLMYWg3EYyOMQG94KZZyRe9cunhVuZjhL7cEnH/dmso8
ITIu63Mzu63aLQs1n5ca86YcVJrkYaYpf6qdy9I8sWZ5MkT5cpAdHn8z6mJWEIn76mfkx7EwsBuJ
C/zs0j2tSNN94GSBb7IaOnBIa+SWD/huE9TxMm2Sg+JMvvAWcSIFjbIOoQVSJ0MeR7g5zxmyqWUO
UQJ8xFXNkxaK+r6a85TNy2e+ruYZwcfwuCUcW2q5wU6tQ6R93+7iKVS6SDlz851V3j9UsMZlO1+B
T3SOulh/TzEUf00ToGzdOLIb53Nwpa7jRWU1Sqh1cMLsJ7eMwa4lGcqZaCPNoQ2i+TsLwAZPPFdf
YeNLRQHCdvfaGbm8q/55IdfNXCqLtGzftuYkKa6ITHAdmhPTwxKVbQWH01Nc+zW79G1Fml9xEE3L
I6lb/uREBh4K1YFm+dwH/ffJSfe9qqh5Tps5xDbR85PD3PQKQz/vdj1O/V9e9ysph6nPrtC0vTZt
FtzNCUIAd/M0RFhia5AtpZ5S6EfBxWJnTrpoX82LGfe1njPs5Qt9VjStv26V7LBsNA7Mp3mautOc
EPU0blH4QwgYUCDxSTp2Wdts+C3aiYU7REItX6EEc79UW49lZUVTbtoguTmI+a1Rjv5kdOU9niPr
joKE/qbwFL81oC3BNm4ebytyRH9UoZ35w2Y0UstxMD20PB4e4dlhnnw7DEe+ZCPWII9TU8xdDIyv
cmN4rDqXnjYpSL7yNn1RuBRWaTKibuDT9mUC76I+pzROTkM9qBK5ON9GwiezaxxT8WOXjerre8Qa
MrGBi/6YA7rspyWb6GmekOdwv8Bp2JV6xUE8eN5hffHM4GDyXN/Hrpt2AVLMPkkb2dc2Je4Ln8Lk
czeT9owJQLRXxthDP0u1hwM3PWZR4m/YMNfv8RqME6IobF0285weucDf5D34a++ByEWWpcGnyENU
4uMahN4EdxH7RxD4Asfc+mV0xNRlV/toxSgoydhlk2sbFWru9G+3De1DVE8e3uirvDPWJq8JE20R
SEkK0CxZYSNi8CkDTjB0gDJFWmjD4Jb1K5aYzWC/Sw2ScQ52GMbxplJOXLGZEVuvd5r1j3AJcUEB
9dzwtrg1DVmO2jF9HbOMv2hVhfI6IKxYQF6MbLc3A19qVSIEkSRFGgqynhqnaLRzBgUOYtQ3BIsc
HZTZfrdBpRXk2+r6hwj83yknLoG9eBFHcArbwyYd01bZhELkSS9t9VvjRUW4eqg3PQj4TibLuux8
2wOSPGlu52Xc9RRuLK22IGFlEhvEg4LlWFs0cYNDLEvbwigztWOBoLtgWouhD5D8znlEKQpewx5V
XdNvGknmEVyCilkMQYWGc6iekGu1rnnEqhh7n03az85RYVAApkIMJ1GBobvFMkIBUwWK7JLIz0ER
osTWd8ywsS8X7IKPZhSVuti6iYrMbW7ct971vkDEcBh8R8Gz+GvYiowesjRKaF1AY2T4JU1stvxa
FqQmPtkmgADDkmnOzoZaMnJQi2ChvBUrbTN1p/TSJJ86jtDeLu+7eZkudqX+ij0m9XuqaqJ3VrVB
dh4WGwUl0iVZ+GgHaeFkhpv9tQeUmKJGpGuIqLWZfUFwQL0WomEW6L5u6+/CvbdyNqFpduDtYLpc
wTNry0NDzUvYoLQonayQLd1qt0XlxFEwIsY9DkHPNCq7ZfCs86Wp+mi71iPyth7Wmrtlxz1CsXcp
wgId7rkTbte0qU9KadnYHE0Fj9/Sd0b9ggxlqY99S+rhBc/GwzsGeZJLwZQMl6LCgl+LcLAwUhPh
hAKLgCEJHi2CJxvMONe42kPum0wFpMsdu+N0TvXRQHiylIhn2/gN2Y7Jm54MNp/e17LbmT4O2nzt
IaLfW7uu0TmYLKCvKOxmXsK9Mq2P09gtQxkN0sW5ogT3kHK5fQvggKbz2m2y2kUbnX8Ly0iGZJ0o
1j+2TqoXLKyoKwc4a9+nE6s3wM92MgUsZVqarxCBmdMyL0lYpDbTfYGMv0TuofXu/BWKnCkt8KsB
/zE33PQFRBvovHs+rl+Qg4mtu4JN0dvWc/d7Ttn2Miqi52LJahjx4cGk5oiQJ58Uia8DODA0dLtB
8iH2MySzU9mvaZLua9lrWW7v9gY53g2yHDIRLHHZtU0V3jFohKMcijX8jECohDoFcF8ady7r/VAu
LkXIDK5omz1DHAmokBMWHjmLYazZzyia0dhEGK1+q1pl0RU0LPhZxwPzhz5u1+DIFdIaj4hLcJ8q
FTd9qTVVzbulPg3zpKXY3kRcV21JYzXwe2Kb6ka6NTiD67X9yDSB5YOFRHqF8UNWgGaI+g6G+Kk9
i9Ryuh9mUkU5fFTZK/YL0e4rGmv4F+t0vXXDnHz3KItMLvEwZelIxX+ZxOntJlQ/LEfkutPPI4Ii
0p0iHDFd1ul5veEI2qrcZF3sSk+WLi4ClBnVUU6tAKmNLAktvFiTt21s0ghKfTkkENZnU5OneIr0
KFmAQktAGr1ealon5G5lDd5Yp3nT77eRYHFifsizG5ursNubVQyuFFVAux1hoGnug96HKRoiXBsd
RAfqdL1hS4eXWjXAmnltaJVjBJL5m3ThOBUQjPFt56d43nCatnp6hOv7uhXNFq4C1MyQtnsmWEXK
BISuJE+CYHtRzZRVJc7SGYx+npLn97fyAcIkeK3XQduTM/C0+Pt7qUlzFOR8zicVVssRWxzIy1Jm
dV9kadOD0s0poTmUR3GTb1VEqkPjxz45JFMGloC1uHF5VPvlbdLtNJezhfVnOU8GvhgTa0HFjzWK
rnNTyyksOY6fpUxiOc4XLF02n8UCESIIkSHC8SKcSq9J6qQpOBpKdK40qx66WYbybN7NVvOkAnOy
mAyffm/jUsXAMZL+mo4VQfXpJryyOpYOJrUJBlZFmHAPx3dhsreFzd7kHD1ce2oqYZLdhvWuC16r
5AGpoPOzd+/i8EAv5sUGffSp8eBBySCo53wgNkoAn4gQ2A+M0uOTUaiS0Poiqwl7TUrEZyB+WoHo
1mygHjARb+qaBCaYco9A+rECPDQnzuRk69/3ARtXamvyutLvu7RdVhY9IzpzBIyCzPCmeazDZSII
kO7fz84lGOZw2Ud4NvP3MJhp7fLZ8qG5s24SUucO+dPZEa4hAHcd3DjELcLBrB8zsdj4alF/T58m
jc3ztM6bzQ5LCz/rcrC08heG/NoHWNmK6XPX9xUmLR6TewZbGVR5P6TibXy3rV0a3oA7jdXe8IAO
50EsXKfo1fVs69w6lvIfkxJK3xMGo4CTAyt1vHY2nhVk9ghWRbuU+XywY0ZOhGXTfB9NQ2C+U+VS
fYk1mwBtGdlq+bO349hdFtBGNOQBXmzPVUDq+ZNu2kjeoF2t2QnuQ7G+LiMdCegrS6hjiFkCVv3a
EBTk0NSO6/K2IgFcoQZNCa/Psp59f+zBHKIih2JhDXdTD6eYfMWbQZ8MipAzoy0bTpiSr/Qa9gr5
3cVIggYlHvQSthzaBE5oiFixv4BLtDh2kUQ693kLoTzD4a2o/tHQtrOfeJ8i+lWkSpOnCPOZ8HcI
AQQ9RQEHCDCPWI5vIgWlu86TpmvU2wqeeoAKig2Ns8U0JHw8kWANtzeYX8v5VPVypvdmsxM5IEjZ
PSTdbE4TxizrBT1CLL+xtYurl3CM2PwSOg8KN/bfYMFNt0xsANT6rYdfbS5jso1hPhgTtPdpMm/u
Z4AITAZSDjFQjZZVZlSki8SKJb5TlaH+rRmTXpxnlkKhAoTXmiwXeFbN3mgl0l/RvFTkM1royu1X
1NrrQ0iCNPgcTjStzkOr6/GaqajZymSVofmkYcaAJhKcRoTH5FMMzUl6rTccpTaHL6zeys6Gm4uK
dMpw2GFzD8LTXE1hqzGdDdO4y1OUcSvgFKQIoulgwEX5UUQ2NkcHhjUvYymDpjRh2ldvOu4tgA7m
wna49XKQNMuRJeJ6sEXjGdsaaFU9uYuI4us9MSHM5bdeptln11M4rqWkkfPngHUpXrskDEDIVLGs
4W4csQ2oKbb/7a7XXRc4QHvRqDFLFE2NH4j4NF5nNeJveWfANuI6INK5/4zKlIo+5zX20DPM9uoZ
FA3zvhOIEWBoXCBtM2a7MaxoXyDwZGle6gYEkfZilmr0GZAWvHjPPRYaex7r0TMgeiFOb1YkmnXh
C2zEvGalmJMIW2ISrxoSnDDsgWoG69iuh8ZhNXyNwtGue5o0mhQo5SZ3Djox1yiHxHLJUC/bOWfE
tOs51TZVXdHGLYbKFlS8uUTWBlmOweS36A7z5yT6ErKsX8J80RVZH+GNXM9tYSfY01x4MLyHL2LM
HvuXxqLUtkVb6RpjauYbYMIoDzmoKTOmYPcDjSt2lUxk9oHQ2tdgK0WT1GD7MPi9Tflq+kbsM1Q/
yQEiMzGjRNHTXO+j1qja4KwiCkhH2rUm6oBqN6O9rL3LRI6SmqldWJMhxBeb52wHuduCN/EdxEAs
Qjz1u8hlc3/UXAfAV9kwCxRJPcw85Dsuuk7o73IqOkU/Kbv10906xyE/w3xi2QAUmAFVhGmytpyr
SLEzCIls3AFWGH9WW8vSM0rUNrwh/Gma983WuRrnODyLz1W/yaEUFJzGJzJRwd58GwVpgTIsoMde
9Ypf+kC5AOkinvoTzaIGIIkidXY/sIUBapuDJdoxxkRJBsKOcDWbm/2GZQCDe8y2MXpuSS+PQkXr
UEQ0lDGkeFOjrl0Yzc8gXKCvrGogHmUrpyHee8yrq10rbIfV3i7oK0G54jYP6rjdPlWIByc7pHmn
GFkAwRh2i69Y9hnS1EWfki2U6ue8ceANDYcmN6+wROevIaQldN/VUTU/NgmagC8JIfH2JMkWkb1Y
0TifEIUGOgbkGD3yTgxnLSp7PoNmH7oYYCp8LAKc8mMWFmxa/fwM0GlbbtC1MVJKE6pqH3O9XtrU
uenE4Hw1HRW0lO09gK7xvlNeNDvtIpLtJwHvtz0OuGAq+QqnFgSTb2lYTBNKYZnbTme2TMY0XH+a
pY+bHSbC77QUzFFmtHBpNP4GENXUexQxs8shdGPmrpqx+R2lSSy5dnWQhs+uC7LkuYma7MS7BTgp
QDWxSxIBNovzTPCLwDFSFc1oVFLWrosgkXPjVgMfQMrZEcOhwOSwLWrNbVQxJjNrF8TYr8fFAUfE
nvESW5iOP6cWm+MrDDDRvOZdkkr4bKB7asreM2guZab5q1Y443cV/MAeF7iMoN7I9Go/gWPedM9h
oqJnNC3oQZycgWVmFdP0ZodWVL+RBeSqL2km1u+jgrHGbnHCtocFc6Z3/jumK3ezS2Lg0muciku1
oMy+a6I0nVAmVJ354uIWOAenraBfYit8z/Os8RWPcq1YsHxvpE+7oyJ9U0GGHkp75ED1fy/MM+x5
ZGumKod0340YoYChOuZg1uj7JZPjdcHv2txq5sHhQCz5gzUxsHsNT7lHMbYYtazVcjJ+Tm4h0sU+
UbJY9olaipEAjdYUWGg8Rs0Z2thtAOySsF9TJrdD6pfs0oZp9C1Gs7yPVuf3XAK0g+8nYGEqAdXO
2YTRAYEz2RCBqc8zO10wOYDXih+bawqF1j7G/5VzvKVlP3nIk61GYuXGwGAz9cgOtmUZUEriPnXg
F3xdOEvAPAgMfhH8oZvUmQZwvLSfTeWhqoC29RcXTp5pj5FTX21fK+fXHaKsjM3jPqt+sSVV35SL
m32QDDMaErvtA6noJZaAWfINJ++1STM2YzbURmwPe6T1LuAhOxlDYcLlB474OwhdC5Fl1Xc8zuBb
XWVtBZQGGcTWwF3a0Q2EGdmT8XckDRKWo20xX8Jlbu87PbpDmMRoqWTHW7cP6LjWOBhETwuRdpi4
cYGIVtCcud9lSRSewdGOTiFd1ZEq1h9kPGhIHKP2tR82u1c2G3a1wmXyGupeBXSYsxrDLLedAt+m
TQEIOYTzp2hu7aTnS0a7+libBVALnPuGne3YUHJULiIny4YY7r5FO7CMU3Af9U14DaEfuAD+JDtP
30GyeSNPfG7VDsdKetdSQgB41Sz7WbcxGtdo8OGekLbaI8slfko2pe6bPoaNJKVJ2TLXJDmf7XYe
E+J2Sutsh+g8A/9NEbFiNiau83Bg8O3t5jDD9rr6Bj4IGeNI25jqg+9aKNJWvDtvk5ghKFSA4zK0
aXkGk8RdJyhAwcqlj2iSo1dZC5WV2BK0LrKYk4cokGmak7VPfqgA5nAYPa/o6rzWOh8bl+boJwzS
nrJVlg3IQ09zNoYr9BO0+x6wwF8xP6i+ZbWLTvWW9g8tTPKW3QDTxLIZ5q0ca4TXuzgIrwhpM7+p
eJ9ldXjOrrc4NVMUzmg7I7aegPFTMKosoAhMbRks7vN+ERsgqR7u7XAj0ssNhzdCHUlKxbEmc/KZ
65DesVZN0Ftr4YuErCl5D8gEDmmaCHRWDWEilI+RLVdkNF1GmSTffOr7a1VjjCabNjnTwJMur1Ck
XyqQ/HYehnVnscElGY6lmMFqeM4VTafEdaUJ+QpIHk3n2CXiZ6pFXWQs9OWMruMuSMn0kKJjeZW8
g719AI8HBhGOYtqXcU3exU1A+3jewqr/0iAIcc29mVC6cAYL/CBM5Jc66NitV2kz5KOM10uVJP4k
B7NitoAj/1PFSPAUMptM+7TqMDmFTf+AcY628xHY2zvYSjuUMlM3XifUYce5bextjVn3ydaRAhqM
KSmhMK+xvbryGeT6BWfBISIuAuVQbXfBtoG7BJSXRngLa61QAXesBoSvyb5Oo3rNR2SlFK3v27sp
HZf9OrlXMYE3HAKMQbfQp6cY8uyHbRPfhV8dKGYS/t31EB0CC218Y9O1ABlh3i2Y5x3CjC9Fj/P1
Uq8aY98teJ7xMbsGnUqIxKi3DUX3SwfqUKEgBIaesGr3JNqQuAqlSj6mU3yEayVG24FGiHAofXcY
dDLuNUSwt2W1LUCVqTqTyLHfrjLBDdLY91p3jO2bt3N4XkwdYnyfhrus2eRhXFb67sqyPPi0Xm9x
klFgOi1PdR52tSnjKCQ5Ok9WTknbXVzSxc+DwnwbypzxCPg7O8JEdHyIzeZOWZAp9Gpbi2Iom586
iXDYUayYGG1K+l8Jy5Z9Bn564VNjC4PutEgWJF9ELIPqfBTBMViHPg+TjOCIDSVAMN/9Jt3ylCKn
Hip60u0l0PrPQvs0HwQQ3RwbYYWhOdBUOopHioN2H1JM0/MtkUTdAOANSFkJ605eDcywogcc3WO/
h4fp64SeWPgSdnhyPvCxVfjS61ZD4Js3i+SC7VBJRfTkAN3Fr1FY++0g4tAvt7DhLnh1OvDdfq7j
dSCYtVZOPHbJ7KorQ3oS+nuIasV6WrHfz7rETNCHSILtAEGVmwHBEsCp4Iltc+i9Dcyfk0g0P9Me
5eU3GMCufjdG6YSdT1KPR5QqMBcUsInDmCwAMFC0IwH0gkbGqSvuQUt324R4Vg5KRoU9OB+nZCZ3
qYPP3xfOgCSdvQscKvxhNZE6+sHI+lMccFH/Rno6dIhhbEakbc2YTOkf6Jr0xHLix27FG67gX7rO
w0CWXAoYvXwB1ULHhwp0ku1EIcNP7iS8Jmoc/tPEmmuVVGn9eQs9738lchHtL56tnVY5ybDKfhu+
shZVvEWCyz5bx5iWbt5ChgQLiqQSO/i+q8EfWBt9jNMsGo+mrvsGVoWAIuuiU9jUuwLZ0NN2XNHJ
tJ/kVll36LLQGvACqKzuRiF7+RWeuiP/YUFn7QOA0/r/ODuv3siRLAv/lUE/L2fpgwSm94Emfaa8
qXohpJKK3tvgr98va2YX04U2iwUajVbLpZhkRNxzv3NuHd1XfQoH5lVV4ZiUYMkslGuxnYtvJV2A
ZdxxlJIDqJFKUveNai700FCa1aXe9YwAaFDximj8qujLkJ+5V/N2tzIcQEKuNzQjLdRV98NtDHJw
y0rnfi6Z2xD7hmVV6nOr9CX9P6nJUSEUoV7yNzSsls2AyUak2beCZPadbrbtsNfYyJsnd+mYjnso
VJOCsy/GptrzDjDMJdAyZTFqXEl13X4QYNeXhyXikJl6CrVS+2IUVSlOVq0p6zPJoVp31utlKEJu
DN5WH1qUu99x+aAKapPSK8hIGJgPtrpk5lPdaaxMXh5bhfapumuXPvEk1tMD5rHrVPE4sq3uoBPJ
AX1gM8YLVdqRrviiTGxdXwkONstHclWkxsba1f347KhI0/AraJ6hIrirb7WapOE7y0j7pvQ44EcS
kUCthuJMSdsqx5p8KnlZY7eQJ7E0RUs2njM2Q38tWZn6YxTqGD/ra1T1YRWpecUCPyn6rUmDphYe
PU9DHInWkc1mNsii3yQ1o2ZZn5vcHs+tbdVW4XHOXRUOJkWUp/usH2z5bZrQdTmfi37RHpU+rsdd
Ys4CRJl+m71umD8fRztpVgIZlIb7qj0RtehWcCeWmR/qxFgmesLjMD+5jlqUja+4thpX+7KfOS2m
uXSHQ5QawvCM1SIyJKHyaO5ozzSIoa1TRgZdPovmRIuwmGeVHvZ4w3rrUozq7M5n3jqgu02fkDZu
biyRFsuLUkqCR7xEG4x63CBGTegX9Wpr+dck6YsMjnaKeTYzGcXxDefqfpaAJobNGcfM0f8EiFjt
Sjt0uzXmWbVQWCg5gSnqBuglaTKyqZCeRuemcF1E9T0YXUOzYDUy0fVBPLmjKj2a7c6YhbMwR+eR
NJOyRJXozDF/bhRIplu0lK69y7oscj4Rjd3pwcpTw3pKNB6Qx0aOuXbvqBT4PM8JoWTvJLRHywKj
WfZIXARkLI4RqJY9OMe5mZb4lCe5Y580c03bO7UZyc8s6iWZw6Loi5a2vKpGqp9XzdgfZerI7Cx0
8JO7yGrm5UWOTZLR/+1NWtxj6dBR7gfSCUpLFdPjWmAO868At3VKEnNVPxzt6lfZIdXnggZ/JDug
jkKB83L0sdm1RmqZG53BvPO7289mRmvKjcxjG+UT0Edj9NY87UFVYpdF2FatyBuY/KQhndKU7vyu
6ePF7woKYAS8FZ7sAHhhjmfJ0K0qvqmwmuSn3upG57ntEF88cyllHbbjMMwhGaVVFVa5VE/wEOp9
ViRAMm4H+BWkmrJ8LZUB3miZUd/DaqZiipQ1fjDouDMgTJb0it30XolZa1BgdX2mg1NpFIOwg9Xx
qpHsTeQySWbsaObbmfu89cYBA+MBJcwojlJ3kG2GqTVqJNVIHwJbzsCFi94oCOJFbFlsEYhjt51O
ts7FRfZ3b5sSfWLyzZ6BEfENBZToyhPJkrZkdFijylX1GTBmK0/6HC/vTcF9ZvvJAGd3UegzwNKs
U1EH8FFz5CkipZ7Sr/dp4U+M2To5dbJSXxQU9gwazlQQFJvRC77q8jdSWlT2x1S4sXqH1GkmmwKg
68UtCOK4iWk/19S3bjMH0BsVrF8nOSoyK0rX6T9GOgiIV+MWblgqrVRj/SqWWXx1rSRfn2jbof32
EhOYKd15eow1o/nK5Mz61o1dXhNVjZgv2SoqZ2fg40svUKUi96eKl7NdDXb0bZ6J1jrlNn+PR4nc
2/dJpSnSi8q1V3cmOwz9sbSnnomLeX5tFDMqznkbaS9dQbHpx1mvtF6mR6N+o1FYFae2S8zqtlYN
kW1JrehAMUpYhUvkJkbkd31aNx85E0kQkheCvXZ1m+a4r9uWGohec1NsxRBb9q2yAJf6VitmyCZ6
S3UT1BaTWvyhtEqiZTjAswjnlv1gNkL9Qou/zJBnGjvyijkfSaFTsAF5YxVradBZbUSFYa/ywXTq
tvZXYay5H6H62Z7kLlX30o2sl0yYBL4lpoLkqeAMUDYWizm5ra02vVaiR3FKGmAj4dm9TPLc68vM
0rdjvdTzQ07OZ+xReRJ2b7JvKpsEo7y4syonUbYcUHle0yWLpnBNjfR9XZelCVG1I9WzCFdQd1Ux
NOs3lq0s8m2TvzjshgSVgNBeTQ/jnKHc56ju+f+KbMsvthz6PIwsnptCLUEjwI5VUEi6kbCKST+u
vkovxg3ZNhYRMFBj/G5H7WCeeddyCo8sSz7MQmOGB+xg3PqZbeW6P3eTrHyWtwhBpET18ymwu+wg
XWsU35e51Y+jnQj2lSqlYwKKLe07Z2I1DFpz1pPAoR0zHa3FXuKgr5Gbwlqm5tFkAhSt1bxe2R3b
/nrmNlS7hovR89bxi2otZ14wCv5eaIW9eIJ6qn9k49GzIOnswrxpOjgkv+BURL+75BtUgJneeFx7
Kim/1Ms53lm1or47Rd1/YS8wtI1ZwGr6hISPeWgMcXMcF7jfoB6UpfBp3bg3AHSl4s3amn2OjahL
L08a6d6uoIwfjP+j7BF2T3yvP1g11KxaOkwiSlzBtIF66lUwOhQf9d4oiShAmLVamFutUxnOW8wk
vp1G3ZYqzgSWv9Bco+l6Xh80M0hTt//KjpNlGxRkE7DOVvSPZGFgI0jo3NvZdhyQ4n0Cvtzi2DHd
hbCjGWtDEMejooflPK8d0zNkdyRdZ6r3WqzI964yOQZI2VKLUYKvyQ1rfBEfai1ha5s1vRQBlEI2
crCiQc/9IqrlRoEVdPxSyeHkmC88nV1KJrsMuiTr1q+JyM070s+TTzteENq8FiNf6WsYuIa3kV6p
c82VZEzfwsQ1/KHjBLHGCKC4e5xyV7UPEcI77bK1VPwu68UECeMY9gPeT1qQtSGTimGOrbM2yxdl
YV/yFLeOeunFdtpHp6Xp2+Z5afGHOpyWDXcOtRI1eaFopetLv3tA6s48i82Ylr0ZcRCuPFjyEV/m
rI5164bVYtrJl94aJT6sWqu1tCWGjeUZbSUGeIsY9SgmRQs6I8knGfwHofgurWvhbCHkC58tYgWG
1QX8Sszs7nZoHyuDMUGWHMe7QSpqWCYpLetesUKm5MDXc9SBR1Ka21k2X9XFGTY0ZsZ7NbfdI7ru
9GWOdPe2mFUt99R1QsXJ1TyMG1vbtK0ud4BA1d1akJI79bDvqtBUL1Ncy88ciag70OaAVVNOI4DK
nd0Nlq/0wDJpVtK2r5vRYApHc9Vva3OHGNU840JvHqapnIIkHsWx5WRjeAXUBEov4kcxLzNaeNo9
g1eNTBGae+YJ2uXOmJroyVzjeOOoWgUObEpvomrxhs5C7ajN5LAKDhta3NTPheq2L7GSL15rxlpD
f62W4LoGOmlt5H4xaYq/OOhqwkpsv4/yDiZ6Oa+YajxK4jWIEPxuzXFZHltoTjIf02j3H93qFE1U
GcUOhM1kEnIcxYbXdq0F3elmrCx/bnP5Effwe8aTq1Ht33xQNgfvsq76Ihw28Q5X387d6M9qqNu+
GepbDume6WHI3ObB5EdH/ejssPWF5rfGZ0kiePsvXscfGKZ+zo22CmNa6IkUYRS/qg53bHKc4Pj+
/I/8AwOj5vzkI6uZ7uFGqRAbjYUxtAFOGRFapzCeDDf2EppyL7Cu2t7R2jHkmJd7TYXXeCaysvYE
OPJuyEG+qKD++jVdjUS/d+F/MqAxJ4IJ6hInoDt3er8pBsdMbmt2dHRXnZrLQ5BerR3R8OQJT0Ms
Rh+kIXF9msD1+BdX5g9cTj/nUsfLOiyp0okNNSWzo9PEXs4iAvbmAGXuIEttZ//n78EfvcE/Wda6
tpe9aRj2ZkXUEw/EaGZloJVgCrs8rWmf/vmv+QNnnPOTe40me+uWs25taCjokEJaFbZ0Nv+ff8RP
BtSms6aeREprM4kSYkFDCohLTzR/NWTgjy7ST6azoY3bsokj8ovQJDwcMvvIzS4Ezv5VXtwfXJ6f
U6oHzJ+gjra1ccw2xAMKW42t+i9upj/64T8tJdFCb9Wi2N/EgAKe002skAmS7f/rnf05nFrPGwNu
l2ujr6XtiQF5tF/rhz//4b9vCNd+zqa2O62ccf1z2ySoth99lV4PZ7YkgpWuAd6XZsQ0jmY1WM3l
z3/lH12tn57/xIkRy5gLtUEwtl7MtusvmUbL9c9/unZ9rn5neRHXX/tv67rIpGFPMjY3Yxa1IuzV
1q195mBZ+YddVpyMotaJB+DHptdvaNyt2RetX9UosPXMiI+JmTXxo8nLSgO6kbMS//Nt/M/fjE/s
/+sffPytbmSXxnRzf/vhfz3WJf/84/o9//s1P33J9rO+vJWf/c9f9Jvv4ef+6/cGb8Pbbz4IqyEd
5N342cn7z34shh8/P/6sr1/5f/3k3z5//JRH2Xz++svbR5lWAbpFl34bfvnXp/Yfv/6CPfm6bf3n
v/+Gf336+if8+sv57SORb3+77d4+Pvvkd771860ffv3F0f/uAFzaHG90nLyMOvrlb/Pn9TPC/Luq
obCoJvqHo+ncMlVNTfTrL7r9d8cWwqWR6bgk6hrcBn09/viU9nf6oLqL/wdJ3jEwgP/PK7z9543y
z7eFa/Kvj/9WjeUtFp2h//UXi1FCv7mjoFo11bY1WydPVdCvtX7aTJE+wNfztccCWBDtHHVxWFRL
HhB7mNyLZL4h523N8+RYWg0tKmu+sx0ZHxLSPBDQ9gayqD816hZwSB5cQgt6pTIuIo+3hauZMJCL
GcA8y8CUFU2wsmg2UEYJ+vmoHueuUI+dTIxNN10rDswiHv2mArCHpqbGVh7OazqHorc8WwBeznnm
+IzJeXcdW7nPLM3X0+eieGVaZH1PUBSuBFEgDKxVHfZRaZ2ceSxOiaXnHIGLx9Fd9lFUpbHHLA5/
XVwmB1AQ71a9Lry4V6NbCCDdB2cxKA8SjsKRoz8MOQdxR0MjVZz8q/VNdYFkHaDslzNniOqLq5TH
1szsc5qv5s7UCjpC+nOU7Pp+IQzIEt/09S1XTPqA9PU5J7PyLJ1fLD2l1j62DdxBffFWXTloGeXf
176mBHYCc8TWNFfyWTTLuTUxzNOlGE+jreEb2zozYGAs9WeFgpv++U5lJ8NDrKNVGjEQ7KkuLbmj
Yl1Cd1YPqP4CHvcQ95bctlV2igE5fWaGTr6hZZUfxeW2as+QR9r9kpMnlU9km0RWZe/h5557qtaN
iY/MiROWUQ3nCWpDvi+5UYPR7AiGJFExuVLEuD3VbRejX4Dy3ybpGG9EEt+CYoGKmvn3ZTESHzBN
+nEl64AUnU1m5PUmT7tXo2xeY9oleIC9tK/fq7j6ksxNHEYFlpse0SDQ0ODPQsAacLwiN3ndNSSl
vHNZbkhAM5+0gZ6s5NgN0+wNxlgflbgZOZJJDkKFmV7KKxaQDjFpsdebUBfrS6Wq2rHKmv6RRfss
iqU5VIN4IaHKebDb6M5xkjtRz+KojIq2X2ydaHJIx5upSDcOpL9X0tEKULcFcYgiVPrqYdZX/FoA
XrsxbgNCwAofytu5xK1WBqpE5V6khio4Hhqb7mqCdhhSc5RhCml3yafxgYO8hjqvfWkZy3EbZ/Ti
KblOiW3j0nTBlWfNcC6VjF/UwFWd/CCh6j2NxouPpbHfJhMtUZmsT1KIU51OeWD1fXNxVnEfYy09
KWZFu3QqDWzqUt8Bv9OkyhvVJ/u6u6HHdAsn4JPy3JyUMXRQVg+dquiHzFnHnZ0ppF645XmoNLEH
zD9HlkwfrrNuPdqR21bgqgRu1s5JY9Dhz7WbNgX/r5Y3S7WjnbVMqpfWanoCw9U81bR82Nwc1Jch
vHq07rqV6cXdoswekY1GCAKBDljZV7kTdNZcBASigzCEfg7pELtHB32DBhh6pM1zfjHSE+rOhAFY
qzZWkkYXp7AOqtu0Gzxv85alGN9vnVf7RVUn+GegklnUx36FKckmRhlP5phizC5CLnEPCF1CL5bT
JtUW7dbu485XKwNyvbBLz4yH/CI5Zu+Sq8dTjQuv0Kpzvo7f2ljG+ySaaZ333YsOcE+/5YabgVxh
kjnbXc7ifMjb90Kvsk2TnTJ8eoGA/N+N3Tr69iwiz9ZiucUwEJZ6cyj2nV3Zp5VhpDwW7q0FuedV
ndWdjEoMPl3VGy7pyYSq8ZNM87UauTdNIzKgJWluznXZGe0dE7vwa3Z4x+18OoEp3KF5XGpTKTwG
VYe1pt9N7AbGwJWY68ua6IMvRHLWBMK5k9rvGkbg1YrSAKrQ9gzy1hDIWE2zOdXvazsNu9rQT0Tx
LD4tEbFtIDDPdAXRdgXjsDLzdhaGcZsUxoNmjOl+yBJjJ4z53hnm/qy2WRwkYDcBXipxcYfJaxpp
3XRdwbKlBWZuMvpSRdD78V8//tU3sQnR7/TfZVzqu+xa5DdddkOvjUrecM4oGykoozY/Ry0OMctl
rnRT+0YxmDsxZWc9TtwHMikx8nmmKKyXNtbzcIA7uuqqiZ8mMIPjddfS1plBcBGMH/n28cmMTZz+
uCwWYuwvtU5SBv6ZDBvTplTXmXU9njclWX2HWLhiW1TypKX2in5R9gH9oNRfDL3aGKO8GIse6l39
ma69uamJf1qiVMd3cJ1y36p+VnXDRhWgQ1bRHiWmfodRQSyerM1mXR2gDB32AfSISFX3i7bKsIrL
B/jyk4bJUhI/KSrzOMgp8RXHPUxQMvZ9ryErT488Qgozf4slGNz6YDS1htmwsgIVCS/VdCVYmWfN
vSRYReJnXH9QRVES9JqcN4nUaa30r0qtS77LmH3FelEkjItWXybNjnfA4zd1h/ykL7bfWvm7afe1
n2Vm7kXyGw16E3XpRHbFC0niT2r81stNqZnntZI3XbJAcZHUOBb2N/JSPLUTU6CM+S2dVcObrnxj
jXHcxh81JWQJlahbS9S8WqNDE9fo0zCrlnQ7NGaD8L+0npGA+tvmjTKNX3PuPURUs+Hw03guR7lr
BlJ01UNf+2wItJ5NriphBfP11EDpxUqDwVk9TrN4A7WBy8OO5fWViuDSWAcWvcabr1UNnp5oS1P5
vR6k3JAWhAQjGGpROaILRGU9L4r6KCWdinyxN6zordeuNtyWI26Va9hSna+xz1ZeQE245BjQHuT8
X96vJpOIerO5qFoTY2umKUbfbUTV0h9pGmJLrOwfmtQ7UpW7SU39qHTaUzyZ2yUH08GRPoRq+bGY
0aMGs+9j2E+YQGMdHaO+GE3uBi6N+RDZbcBdbpBPwDRbL02TbR0XLehOFoNMG5h5Wm5f8oeh0dUv
gyIWL84IEjHVS504tH1sMjtyQH33flKTY6K6j9VqfE2BRL1Sv6790YOpLz2LaLxunNG9W5L2wUwe
r7nQHuDGc2I0SHbaeKtl8z7po2uSwgqjLONwNIFC1clYGTnRvyQFuSFzSed5dj3Z6kRPzGloJMuL
6s7Nhih3rFxAjHY6zbskux3LRcFU1kVn00CblXHgdPqTvsrizLM6eYoDF6vG5JaQhOXbYn2cypn5
mZHt54PYVXqAGwyTnmix3aHtzzjglyz1e2s4KU25mwTjaiZLMPU9gsmqtCMu1WC2XdNfVQSrlQcW
AzRdqjny47X5Yi06c77KXsHRFeOBlTLUy8of7TSoigjaq3qe34Vic48OfRJqVn5EJH83DP3VIVp4
BglXNf0D+fn6Ih2PgcnP2fWCMJV5OfTaGxiuvVU5X1YFvsYo0l5pIcdbongfrGSghTv8QHOf08F8
VGdMI+kHHlyvaPUi1PDW0ccfj1picTLMr20d+V1mLuCW6qgBkyBAU8aWO3XMD5NrLz4tds3P6By6
MSq7XQcKSRNJMbxYGAq265IxaknuOge0c6Fr1bpwjkpa35Z0OfFiAfrOOjNqM7DMpdcsbzSMZyax
3uDLMjwcpzdLjrANicIbO5u4sZKdbSYvnJDuiCmu3OZNlA5NkxVErp7KwMW6n5QQ+Y2wOLxRJJDC
0VXrqxgzVPLSvgNk/AITxpMubA5yWnWxuSsb59qGUUsLGgoribjq6MW37uqVjRr96+Kue0ttokNe
lMfF5MChqY5J+ze2vL51/S7p3JOCO9rToWe9VokdgLfX1NJBouZlR9C1vZc4dVIrgvrBakuemAjz
Kv9ceuM6XuM1mSLnTAMV8qOowqHM3KAFw/EkLs7A/pF3l8kXMuZrT87ITeVYCE+zvueq0QWmDp3o
RPY94jpuDYGxLknb42ROdM9yn8Yd53/8Ip772rjE5cSMm75OxZx3pICZ5yo3tk6x4JhdXW0zqJbk
Qg572msc4UoWhEK5SUCcGMw1htpY6IGo6xn+tT3PPaw40uhLH5FR0fLb27X+1nNw2tYtZzgCVO+0
JJt4iUCWUQkyrxrvdqE+MBiaJYHwnsB9t2bkDkshCCDIqoq/onhy51JgQHJfNULSAHst01eU4SGn
QeAX/ZIdOpoOJKUxgaJ1NiPm+0AmZRUUkcT/uxKeItt3N6WXVszTOVHK1Ec7Z4sVlb/qdBUh4Qrx
xuzJye+vVdXcOxvCHW6VXi22/VI8abRMj64hQ6OunE3jN5zWNrR8Fky5tOxXVqZQGN1zr5dfq1U9
J/hTvAjjX9tEmwTIfXLER9Ub4mlZMDhnEgNsW8tjIkoa8BJfd0/j4eFsqcsZYXt+Mhf2nNig20dz
+YR58sWya/inVCUhJG6+UewfWixvLzYbwzwo4dCQRzLGZBVWgjeFaCX9XMEc2pH2HROlyvBnXD6S
qrkZmM5gSLhK2Y9xuFhii9XP3bh9/K1Zs2tunhUF1kBsATk4yf1oTkSz8Oev5RCskHsH3KkhhDp1
Ub9SeiHaejhgRjrKChFJad1us7gInHFaoElnPSD4qNysFgfNtkhkwAjtF1lPjb9My36Wee9jG+s8
NNrd2HZEA2Hl3TZck8F0aCEtLxbDoogzIbsCL5ABsNqysV19nve6Uro7+DRt7XcynvGcmPXAaNEz
W7azn2Jln9C3Dtls6ItM5P1nyo5oPzaoOqs3jsO2NBtEueKBSsmKKsaA9kHE1m1h6phIsLS1YwQ3
0LdJt1tRTvDwLpsOAozSfh5PpalsS1pbOzPpZ5r6oCumTa0u8tXTsnegSCscu/HTNFM7WNvZa4eI
kfCLwzQlq/KTFT/YPGczoVKgExOyN0vJj8fseu9PCf42F5Ig65Z2Y5f9vh1JosOmbgVOk9XbeMky
P17m791Yz2gok1eso7Fx0/p77Ja0PWPnjQOBQYoN3iMI+Grn5Dk9mvSsA86a7RO3QBqsiaB7dTLF
uN4udfScOdFLQn/yIYOfCPtE/ewyYhstUrMwQjohMR1TSMCDBs4buUFTCH3PiRkHFE67w1gXl75p
zNtqOCzknt8WzEU9oNy+53g+dJnVZ0C3LQ4cbdNr4slMlfVMysY9YSLlDoTEj+VeTs3JirM1cIr2
hI8pdBRh0mKS4wEfGEkgut7si3S1w6mxnqXgSQBACKltn0Yg6S/xZYRKOclcPPf27GyZKcV3Fnqo
To08rpn5vaquBGJvaqfJLJ4np8tvoyK9ESTlcQyoyT4S6ncidbBGqX0WGtPsHMqJ9mVhKecWEMvp
tmmWrGHvYAUADWSLPxV4Fg9toy038P2gO66Xz1N028r2Qc2NjWTs7A67N6z6SnWAmzEksh4rL66A
gBZ1wVtCJlRTKcW2uBbx/cBTq4taPi0dHckceyih/B/lGN9GkVBuAEy/q+qy+tfIbi/D2bZt49wK
gagUXyNz3ufslyfPOIafVQBAnyA1TJy18QGrlj2sjXq+ZsF5zBfWtz0ixGHpx6e20OuLwDJCRIR7
32QZtTwNmVdpNDsUhU1Usn1pLn0tLUuss6rSPl7UKlBS81s9a9kuUVoY4dHYKyYVR2qjPaQ1uUZ6
bEZ+j60JmIYRlUpmbiBdWKiZLuVjGfAA/4Zd65jxsVLai6tQ4pZOm99Vk/Vc9EILSAqxtlypy7iU
y92o0VBoM3FaLOkckTE3eN31rdLXvL61Cc3RyM5pqp4EwXlnrTDuGD1yMdNV3RcF/UK3CgvjuTdN
50iV5Xr2tFA6NKZyagmf641UEpsVxKYR3ymyDxiEwS2Vtb6xtmVomqTIrDrQZKuU5lF17W1O8NSp
WomVEKa+i2vQh5oygKtec2iUGh6+NiWq31luYKvJe7Pai8Bz4k9db+y0oeT0T/eYUPGBcoVpmN7S
uIm36mq26YzPcmlyj/SIzs+17OusdC+ckZ4cPXV9yrgGMz17nErMYpgA94Y/fmg0Nh/x3Fhh3i7k
lTEp4eBYDFuDdIVBazlMly6HPn3EKG6NFTsWIkXe7OvBeuPA6xuzbV+meow8i53c58RRJ8VdLzht
qeVbvXD8B3j9mOVgcvDrvwmL5PXBVfSXGYkvkqly6Q2oY6N5pN6Rj7IcTiLC7UaZ1aOire4m1mc3
VFfKIiYOLherwfpCoARZyIrZHTWjvCdw8KvRHOqyMTxrtLZyXj/GTNvopbqPRxlEpYK3cH6Nm8+M
eTs1pwCLfNt6abe0yL+AAVz6ziWpZjLuHApaWyiPOmF6eZXujLkOmDKEPhl9lFmyqd3CXyPjbl1s
jqTZSVO+6eC8tbPlLH5ZAMfwKW6XCRx6Ij+qVgYOwoUV4Pc9zq0JYJS5JK7UYVrpOz03ey9O+D9s
vd8Ldzl2Svmt4nyHUdW8i3M3RbJpXxMlfafgwrlLUTGzFQyYtnzDFAQtpin6MphT+h2QZRURvbnG
vJRx41d58or5rmctch5dUgbHi3QoyQSXSBn1u4LETwyFFRrQ9XWA1zmoYNjHZJ9/rxZ8gygYPmY5
im17P2v5d5bzhWtv3WGx2MPvZDCF2TtwxsRp9kj24LusxQXLMhjN6H7ANGySLP3sI5OuFGUw5Dms
25y+l6KkuDeo3nMYnqTfxMnIDUqGzJs12j55ivkmy9tz0+8UoV2ugWdPi2neqKOMbywI9rBrKFo6
AO+JqHIoM5V0GK6h2QJJo8cGigqbLLiJvHjuX5OYpyYq31wVjQsj5h1sPUZWLpaM3cOS1LdOzJcS
5eVgq8PEw8HsMhUw1BXa3VhHu6G7+upWSHK3uEqWXUaAgpod8Y5poYPEiYiQ1Tcj+Rwa8Pc9Jady
J+Om2nEqRs4omv6G8EbXb1LQGyyhWB/yRtu3Nac4y+qiUOJ2ONYswlqGO921Wc2TsahPysC/cAK+
cbuLQy+1wZcdzp2Ri8fjzunZNNJDOml5QPi5cbzaCQmrAfXkqJwEQA7RDkJcDdrGqjj55a2v12IF
SXSTh1m6HbzPNRhwrs+2nS+nvCRXRMvHgWwJJwpSd9GfJhIl/Bk31V7mxUPbLcVRGQggWCpxNUZ0
l6i4BuM5duBm8eegjxF2towigpShsOhnghgrTFON+0DyzsqQyHKfTNkQmpO5+qMs5L6T4tGpDAqo
ZOCxWZG3WsznkO6TeuZ3tUivGIUVrZjDFm/7FojWx/E+3w5JLX2ZZ2TvN8p3dn6MrjXBTRCh+4Zs
C0606bhp4zo+pCCXlEkxDYaVhCZDW8URYyv43GpskzrVNm5VNsRtYTWgUX+b6Xp96JDkp3YYTkua
fm1W3bxxycfjXRqJ5Jnci1M9cCnOy6rOu87S9nNhrptCfh9nJo23/dh7I3EIIZ6naWNjGixqbFya
+bUjOdwHVtsYRFaRBHexZ7O9c4yr69mdAqYbD6FGUIXRKukRRDyC2MtL7r+MGh43TthShrQ1Yn9R
0BDgPBOKPOPdFPJBnxNE9JoM0/8m6rx6G1fSLfqLCiCLLIZXkcqSLTl2+4VwJ+bMYvr1s3Tuwx1g
BjiDmW5bIqu+sPfaGWuvk5bxFWOBe2md7oa0bGHGvVF2Ux/a1pHbbEDFilPm3i7OglPFaM4+uAoA
jc0vQ6pj3rwpn8uwQ/nHXSrOCTyk+ySyrevhO+tJtI9xtGxMJIaEZ8FbttCb11geaAsZpmSC4c1s
7Pwy/cHI/NzEMZifJPlWHpIq3zWP2GMl9YRkSOfxhG2qkSPE0JBWOv2zTBmUN0xhW+9WFEivDLzb
u/Gsl0lt/VRQh2SxOnSd86w60+Rgqm9N/paQKYTITmAoEzYcIGC3fUnXA4w7WFRQV6sILcljntrR
e+6uuDVUc5BQR0Kbf+1orPq8HjcZjKCpMaGVTv4B4hOby5WjKjN2qk+eoLOnfH2gumr70/BYp9sQ
Zfibim+j+gRSu268ma7MUCwBM+AWwDcjAjEDzFoFrU/eQkwjnNMtLby0S6tIqkjpNwGwwQX6gkDL
H18a/1oU8fcS2AwwlFV+WIM+dbk+V/ngo69LJcCG7pr0TDpdb1DnIssOTKSRpmv2caCEEQmnszqA
v8w3FoDIjZEK++wz9OJ4+bl40ngrrfLDqlktyqr51s2PJDPscx6Z1BZDdULk+57NYjmxuTyuVicx
vOMrjBk0HetmArEo1XPEcHdrD8jAi+li918F9JzOrYNiYSsHGufVk3ezuE/1uklW8ivKMhJhjf2T
MQFj8zxqjEtjNL+4jzDeVjZ9LwTEum1gDNXGu63VE2C//shrvYNsSL44OzcKLWNk1BSzjL2krXlO
0djuIR+hiwU1+aIeJ1WhmCbWOT1WX3hmKNcu3xmdmE8GAISAIn1PDF++hwyInbrqbjgA0qBolcGq
yfrZ16o7ANbyUeo30W2w25V4GpJvpznb+jQOm05DvxmZA1xSMEcGqvlDP0U3SSV7WCIVpoOH801o
0KIUNbd10ay3pyft2vUL7R8ckSnFMZL5Fz/T+47O8aRm8W35VfUmsYFBiJmOBieLU3fFc1ExrSmS
apd1kt9Nr/leGrgm2zrhTsaaegD0Q+KbKsBKW/myS1Mc+VXD7zQCgSAkrKVYHvp6O+upDGagrTxX
E7y8bDa3HcXoKer44EGa7qFH1SHMhPSZT5xfe5fNmf6LYXhjWY8F0Vw5t6Em62QcmylwejXvqxVH
iT135oNQAiPFexxEkgqaTF92VFpe7BsRnevNn9zkeagZpNlz9pTE5c1pWTKni8Ny+l+aae7WmFYg
nSIM0Jiz0bkI6jLcOLg1+utgEYvQWKPcqwEzGFgQxodZvT6zZYr5gWS3nxsEnP0K207ru2YPdB1c
54PRuOQJmjRaz0PjWcl3jN8wTMs3wkrmPYFkLFatwWYO2e/jjLcCpWe0MxmnOWm2fppRwlN8AXpm
QdhDu4mDENJVlInQgZl16DLr0pmkk4/uQOZJPTWHnmN/FeIHXXD/g1oV96V+GrhBngnEADdjYaGB
4AbCbyjD/2BTiiv6MXPec1mN3xK8f8kOMhSV7x9BacpjmvlQfdGVPEOwXoOKhdBzBBE4cpqTbVxt
1y622nPfbARWG1l5bxhSn0yho1CDPaJ5ZjUEzZ5tcvLitNmfHONXkHuusXH0bxH36bEpzQHPJAPl
2Y2tDfLdcUOa1R9EVffH8QLTaKIt4r+bWQEgHgksTRVaV7vYYxyfu84lKtSPEhPqOuUk7MVqmxnL
l2vb79KEGO3p5KtmMIjX5kix8C/1Wr2rnGtf12AXYfjvWhOkuTQirjiuU/RnI8sabKgdHj11nDoC
V8wL9FkFlY01pweiA+HeQKmwBngnAdsZUKR73tbMb66tW31IHkFGxpSviUQary2irR/lYvJAZTQY
QOKbkn4IpxWAAgvTwljfHVn99ITfUPGa7zbCiMhwcMCb9WcMkmxDd3rU7XxfQHAFNfyr8M3MHUVN
amxi0/aOaRxvF0zje4FTI2vRTUzuxKr1tz2AFEodwjqn1dSfVvNRIR79gfPJO7YTlpL//hGn13u9
gNp2sXZcxh7AaG1VCHQEyudRDh9R1iUncBouBh8/4+5nZepByAUkfEryhSGhgQC2OZcmwpVkbv9V
oJgC8IEZkD17uvdDMeIC5FjqmMUmax5/DIP74pe9f6t8VnCtRfXV5OFk0RX1UFk3EE6nAyVnf4EI
5p4rSihfDkwMKFxyBVVXLMW/iDr4Jqz2YpACs838aMbem3y66TNtnYnPln2qLad3yKUbEbV4FGpC
zJwIelaaNSeR4UCEJD879bzlkcJ4Pwj1wtKHzwzseVPC7qHHsjGCpgFTfvurbadtSqvpzSoJncb+
N2VyF/ttdFgFbQ4hFj63fKJ/pvG5bdZ7JtPqmem+ekUUYPHynr0qt/cKVTnrMftaYjYOmsmeQmHa
7aE2+wORtjbwCHaENtnNuzT28w1/lLzly8IXm/2xVOHCImSrXnWdPDkwTXG0q/XYmEl/zEtOralE
0mPhG3sn+tBjYaevnqAnRANg3YV3MDWrtLTsupe6Wz40jJMRAceB9qMEajxgzl7fWnoGPGXQBNSC
Rb1gfy3WYj5jiDlCG4qvWY1vtxOwH0k/C3K3dC4lgGH8PLtJFRngHyCLq/9GQh3uFmP9YcVtdQDe
K274tO5G6T+R1OSeiIQoNmWf3Zu5Ll6rUoYLxi63H8NGPTapeM4XgqRvyUQZNVFk7AcobQiCxRnu
LPIhwikzCeI7hTmZVgbKMe+Kt7bYUWKXu3ZoHpTqgrkLrBlHp8XeYdQT1COdUB1n4QJh8NLBGuN3
+M1vEQcgvuVVV/k5h7galrNPKCW4NYA3Hpi1qDjVEy3JYL64rvN3Er51TprxrwIXCbVUh2DNnmKp
rIMo1ku9jOnenVt9bjVmGnO55PPw1yz1+J5iNBZVHIX1DIMy700Yj/ALHh8k3vFAtgXZtKpabh0M
j33Z1kW4Sy3Z3yXOuzDx/eHg5ANsgdWo9p6mRu+mxnr/7x87UvtYHnmYU4RnXeU0qmsyJ0HMyPmw
MhdyvD4C1FnsxwhXrNW696LnK52avVGMpCswlDp2VaFPym/Onk4/o/UhXsNvdB459IB2rN7F89P7
tEy0CpQGbV0i+wJyscvt9astIwNxDwqVGKUUe6X1l9+ofremDgOllRMdaYve54nQZzl0YZW/x1q7
f2QsCMjtUvHiMUfYa9rKqiXi3R3aaV/m0trGNVzyyVOMpDGdb5uKNSeDUT8YddluFdNFNmzM8qQv
rlEOKSHrzP7ct159wQHPs29iZudvMiq19yKxi+JhjyfRfZJLbW68iC3LCJ+OyxtSkgmkk9EVj5rR
AE6vesVFKjTGKiBWwPzqDVLf6eTbHgN6UFF56sqtKYZqOzdpC4ayuUELqJ4qN/6F54S+sDdWrg9t
bUGrT4GuaBOTaZwfng90GH06BHR7xsn1KCkbgjCtSshnkj7MZ3czyM67jw5zhiZOYK7W8m+xzOWT
o+yz6/b2ftS6uea6PmI3+dY/tDE0x5IehKX+BZjjHwjJOJPTmeKIaImhyH9FbXyfZEqOFUuh05Q2
d28yS5x+icmPxODHcNSpBFwReNBYtpUajE00ZPOTz4ODDYFRgNa59wkF58ncurPV3Jyxx87jusYz
hqG6q8ExDq7allArzo4yk5fcdl8fl0Ma5dEXdtbtpFV+KUmEasGhntPJGILeFcXFKqtub6po3rMq
vaU5oKn//48oj391o84PxcIBwuhj4XUGl+OW/GC2OeebMgJEas4xvaeJrknYDwdb/GbDLn6akUhA
AVokU8WMEhqy1h6WEtLINflTVZazqeJ+vMFq2HqouO/lVL3hmXxvU6M9W9Bv7ytq+JW9wQaT6Hhr
GnYlvkRsKllxeKS4X9PMOpCde7ZLdmBV5FlPvmEuT+0zQjB9HLvhpSoHBi4FG27M1niytI2OidOy
ZKxkV8xDi6w2sO7STCUnr3TqXZRU/yw5PJeoi/bQy3cKYftuLqIXqlOJoyysWHEx5viKl/qO9f9D
8MQdJ8WAP6V9HiyvCDWAv02fxd4FMw4CuZ3M9SuZ0T+nqchfY7vpL0tVPHuCqtDTMwteN5VsTEMM
q9cErcMlQTaCRykDJwdx6aGbVb4Rsb1t9lJGCNVwQQcZG3avce4VMyG9bKE4LtvRDs2CaJM6Sn+U
TCAnQHnAARXjmtj8VYD5vvJSP2y5w6aMyUHxGkyFTuSf9KDoQzhek0RyxmK1Q9Z8rAznoLpm3NJH
kuhCijNo/9viNOj2MhMnkj0cl/pnP1FzI9mgn5m8G1qzM3x39LEpvLQ+J5bBYbEKWg2CkIQHItPv
MV+8ezJarxmBAp0D2bk27JTVgiv5pdp/LkrbMw3N71Zl9qXMrXmXqi4P27qxTl23LGFcuERQqg6y
MRDyQ24xDhA6zl5BZG0GkOVXoAzlyS6t2zCl/fscsTbjKXHucUJLM+b2g3rBfGBOwQKt3rVTE2Bo
WB+oYORfy9NDEMODgH4+2/t0XttwRIhClEn71I7zeZXVa/vAHc+KXB9XxqHA2/xdSzquXpgHo1f0
ZDYbVByRGepr+YKXqmdHMF8GJ+GZzC+zlb8DggFH7I+HNfK/H5IqkpPYMM/afRq6myu7L5b35w5c
FTuULT22yWbQtwQ7QC5slegIuWGAa9vdDrXzxZX/S2NhO2dTvQVCvJfIeF+WgfFl3V5as+XLym6R
7j870yYLy1V/0W8jnsvt35xsp6FeYfHwdbWvi6Px2jKNoJPdNKMjQgjcCyii4piotr8nIlD4b3+N
oLTjvGqfy275QrMLPqzz3IPp1Ew1Uua0ImYH3Q5PMBYBFZOuffctSMZqsc9rg7SkyLTY4dzujmgQ
m7Naig8J3p1xyOi+jwU+4WEy6s+WzHJmZbkB/KxFl5ENHGmFa/DBEDBxoswDdG4N+5miUxhtFyYK
/IpjsYWZnBKfc6F9lruyDtDeFV6RPTnD9CLmqtp3NVDhQmTlZkh5wFZTftmYHqGSoDKP4cTlxDRR
P2ffaRd/ec5nm+TOZoqt8SgXWFDGSA7GI3ChXfl7o2IZQx6ph3rpKRZ1tx3sv+IxLx2xr1YUpWwO
WC0iZ+BikPc87ZFTevZtzCMoLkRv8CR5QZGkb6A7AFdHrM4UQVQd3clGLt54hqD2PVJ5DG2DwB/k
+maxyMYe0ZyJtK0Ptp882+b6o+30Hz4kvsGAxQPDswhYmLLea5HdfZ5rtIj03nyO9mQ4vD8V3bkQ
weNxp5dHODwOFW8FmHBIOmwxgjVJXolbGp7zdHmfhbgINDUyz8ZAAavcW+WESrUiksBN2cXbY7kr
LORn62stG+NgJsMro+Ffpu5/ZNiTtw47KNvnl0VQiZqwYNNQrs+REYfOA+rn2djZh2GlNZpT4xW2
BFrXxyRfOoDeIhh4ArYbsFpm4Mlu6uX0FCVX2TkANkUZ7ZN03rmr9w47yTrOQ/ecrOZxnF1GCkl8
Ghso7qh7uBp6Jpcs9bpgagwq1RzPKhsuEGbDQwmsUcGnLamXZrYvVmyY7TDdf9gFC6Z27fNQu7O5
ty21UxR2ASX67xW5xW6trL+pHF8bweMel/Vv6slwKekUQficfYDeQVN1p95JrlPqPmAz7T+EmsPB
rPrx1BYeOnQN7BSE4EWZxLro2HPQetfpBZ7xgobHFFtyMdaDqlQDdCdbn6skTMRyy5uyucSdutWm
Tg827MWj1zZhXuEh6MXE1i7x4WFS3uzWgVxDmI7fXpqii0iW3/jz8418aDElLnFGFfMxTRrB2t54
no3BuOuPIl/+smid+SMGf9Ojk2D8DqtL2WybgbtuG0pei3iQ7cQYzzab4cigyjrzHmdbncLoWDqH
G43rErBfS40Ou7SnlYev1bdh+lgcYne+TuB3QvkY70XJKV0ZJ9hpke3Z9jTPTEAJ3piOoqWGYl50
icqMNxUMZsCT0VHJnvtFcD+M2a6sWpNqMDsirH9lJBMd8oHzUDOuaWoWtwnyA/D7XIqNuNozVKPB
g8Wnh2a61khIIR98tmuC2xtMRjAZXajW1dnU0KOjEsA2dKwuNODFz16yddxi3WbYyNKE043LR9Ne
82Y5lvszZWqyG0c4mhb8L9aAhBcZU9g9tunF/A+lrdw1pfykYnpZc7ZeXJuWSD7ADrAOAde1aUx3
lwwTkltkRktNVevahxJGOyw6hjgzruRt6w3FTpy7xWz2oC/eshVvSAI7gCEJ9pt8ff1aTRXiPHxf
gdJVDSsVVrH7HEg6PJmB5AVgtYGIur0our/CSkUobH+/NObeiIe78tcTnV/Q2cl9+ZJGPYalJaaw
aZPzkDXFLsECskF7N1/iaKVxnObyUOsGvI1Sz2an3VOZuV8ZHAkYqsVtmb1TZxfLNnWsdO+0C1Tf
eqxC06tFCCPH3A9sPAMf59HJqMszPH/3xGfjB+6orQAFX7pXpb5Z0DhOqpQV7p/m6LjLue6QT5BU
cS4G9hI5OeIoFX45SAfutTWx2Lb2yvIuzTyfGs4sRoToXpZKnHxC35U9/8kSnsRWvFXl9AKjBrpG
GX8VRvbCof2eGeNb2Sw51ILHarjYzqntwJEAQesXyU93DVdZfORx89YbuClM+5V27iRg2MwwWAex
fNadcyHG94T8mR8g+uwr/bYCBuSy50ngUvhjtNHFUfLDddHVNX1DzsycJrvULU8rOBHkcwbxVJ00
NxUGhhfAGPFBmhXyo6xnDGK3R9VIwQaekXHLAtMo5vbg1ea2HloCqTJRHVanepuZL84Jf3pWmnUo
a1AV5foC4CXo8+bVdpc7cRGbIRqnUGbLi5LdZ+N0F3RpTaDhgPYE+QRJsgRiHKIjgmq7zrNTnqhf
0EsmylLCWRiZSoJGWhGQQW9fF8172bC8mWy0UWymNpgbv7TbvrqZpsqVqEOYPPrm9Mdwq9ceqXTm
qb3L5InUirzaKrxpcvbufd4iCCJ/xSpDJdDv997WJc6Ncs7DF9OZVZDrRgeqmJ4pXl9ymX7ZcP35
ttN947rntV9YpREw5M72y5xkkgEvIkeIFnzdy6F1QOfN0tzpGXa0432SudvS0hx6g/1EuR4141ek
ZOqh+1tGwJsGQXRGnB5dgz6og9ITdl7HrAeFE0JEsHp2HwVtekuBvAY5qIJwiYzsihEjuzpr9duL
jlkhGecAaK9BZ/BuI2Kumo95cI+QoJAg66Ag2GNr9xRAfYXuXlOMSlpmHOO7piqDQbFZq/JnqYHm
5fo+IqrYwOw/lOyowOOfaGf3oy0Y3hvfbGDOpq5Ok/VaTqhx04Rx7Vz4O+SlRQjOg3yuRT4ZdX+M
8zksvULsum76nm33pXMR+XU9W9WsmCsqVExdSzsGy1AUx3iJLu3AXBoaLbdfwiG7ZE8V//fRtSkd
yG3hkSTTwpCXeq1DYE9EqKQ8gwiBPmD1nB7/juAVEq33EGAIFHjyoezr03fkBFzPs/qaR/OvaxZg
AXXzkwaaexrBpE1lu5sWZBJtxjePcDVAow5uB0QRk6Zm69mlvwcucC/YMTMJ9gcQIEAJEcnOWm47
8kvjOQavMsUvOi+plyJWU1J31zK3/86NgShzsY4akVO/VMl+bvOfiKM5m5c/Y1z80naCULsHmemR
0YZUfaBcWVpxJLD0FlV5F7S5eiMmFKwl/kEUWER3+bzIBHA4zheYIDQPKBQCN8l+ZqoiJNCRjDSV
tR8GTtOiaN5RGTLQKxnC9iTbbhy/+tZz1zJSTIjWnPxmn4+I7dnrIfizMGkgoqLc4zScoKsGQ2KG
62jkGyeGeqfZTG7UwA47rcO6LYbjtCbErTTreY0GKh3xF5h1FBCydZqqKTrEAsVjHdef3ajavWnQ
msS7RruQySENU5M4Z1mXYmcbuBX8uRIB77qgygkcR+GO9KOPuucLGkBupzqjeXbMsHSSbT+DwSFI
oNqXdyXmEjasc/La+knGqXOYWqL1HORcafkQZDIU3qHDyK3lIaL1cDUiCmyB1GqrzA7MKI5WB7y+
n5hA1WUSMLMHUkx0Ryhq/whhjBWVqgkjQPg1Rx/Tw1pRS+QFSzI/y4wGS6b2HU72yYgeh0+O6s+n
0Ul9gi8Y3XI0A66I6HNankHGJIieIWcR94UYbF6h464pY9feN8D5pKBaqp+55f5JPDZ+/ntVsyrx
RsZuaAWAokFu73nv8UHGZ0/YX0CnaJItaj/QjJu26H45M+GsjSTYrOUxj9LkD2Em/8pyfCmfUY5A
q8L3FAx8qM1URxsdtVfk238aVQYQdF4eE6CyMyCK1Ygb4djcGUrxtSz+dR4Qeypzuo4Wuii6Hx8k
KMR4/L8KyD4jcQTZSUDuk6IicDkeR+Q5PD40Rwu5XvwWy2NjVpKS6o45GiG7WnatwY8Tt21oRy6r
Jc2pnjN82eUM5VoqRcgbDMOTKswM5YQW6lT6Irb+DBk6qGovBN6OB6TH1yr2eh4+GMBTYewdULtu
i4SJrAdmGQ+1zAruf1r/MYF8z0aEuLY5coNArCE6cSRXyR4PsBvaIBnHmmEKMkQZs1IS0cPx1jyC
Xkq94b96ZLb+yDubIKPmJ/cTrNoaGbrsOkpUU1/zjgdQRcjTcUrRxYl12hp1zLpcEW21ioEneeUt
vsTFPISGh5jJzNUGVwHm6gq6UqTkDfL1Rzmqn+7QrdwNykZtb27QkOfbvrk6bXtNXfOXba8EnDaM
L1iZ3hyDCLOujN+t9Svm5Z5IrNksxBYcFovJx2iJ90qeUN5OQRsbE1dyt19Z74ZQbmSgXfkXhzUQ
daGPq6v/1riw9gtXD2ScaVMulJOkdeUkcxhQ4UKvDfu0q07RW1yiD6CnslCYlyQftBKBrvfPjPy7
VZCMRdDMMR0k57Jl9XDVvx2j6++IkXaiKkg85oQHl/VjUdzsiDfznYyym01iEKoys9xO4xl7/4si
vOjQdOOZfpRDMUGl7wpjN8UPiLDIzTCHV9nRNlEBte7w2jUx2mrSX7E0VRFi/I4qY4S2llybjqjT
xXysMYmy2nhOfskmYzzNAyq8KZ+GsEOZH1oMJWvD/XYW33k2y5J1NI1nig0lNtXPsuI40rGJ19b/
S5ITxd1oP7n2cC9+TcL80xLfuKycmY4nfqMafJot1WJ4RBsirOGP4S0F1VXx5qZ2u0drDmOQpwLO
IAYd7pPNqtyfGaSGjWPqaBs19rCrmAOttfqxDKgypSRyFIQgfMdUswi2kgWNNyLctLS/SP6ZeY7i
nwZdcizm+dAat7qUR92Y6320850ml4hLmQVs1tARdZi9cfMg1+/aGFW8MYYmnW7WlOpAlsvvoeJ/
yVAESSA8RQ+pzTJN+ZbmyQ3tgmH8YymIv1VOvA/GoJzNg1e1belvj+5ecdjD6KMw0ZH/IWP1jyjH
cldPT0nXfEAZzbmEcLjHvBCRS4nlYsXTMVObZq3f/db3T9HQbNlbRCgtSE0k4gu80mP6kwV9tt7c
gZhny5+NJ19OHUprte3tQu/4lbfLNGMVXf0945OBhGgzOdeuvJF7UHP8OZxKxRpvxxQxXGQyaIwW
4gRcibzO/e6m0mcj7R2MlZ5vHQr03w5usEZjH1n8Ziec9bsrxqNRjlEoiR4ii46HUi76WL9B9eAb
NeP4UsRDoFTMnAwOwobcPtaoTnNVS6UDgyBS8oeG1z5hKkr+FNKEhxTCoL6Dy7Cu2t6yS6K9Q9bN
x4qtuVDYp6zytU2tmX06eXCPYW2WDPyVuLL4EpBFuVS57F3u4FCzAwDHM3akL0LFhmMra74Owsuy
TTawEBrbQgRoDRA8v9uJAZShnDVQp/k01/3Nx+4S5uQwEVklgzUb1mMOnRXcCh69OJ62wsmjQLrm
tppGmLU5NaqgGZz/6NWPmEyQaAlIbkRCDkps5btDrKmxzCbjM2xWzNuPpfvyuJX4to9LBJu7zu+R
8bvLGNRACE23Os9+eNqBz7ZY06Fl9X0tqmzBF4STpGbItLMAl786MBRmUuafOsquBu3usQFYTEQm
/UaDIHmuRmKkC3PhwRhy7HWo8jF/ADgj9gOaVHs06+gfUSjeK1FgUqyvRV8ar+Un25v5xjg32zrN
yuGTrTslK/tVu91DqxElf12MCHX6NjgFJrAhdw5+J56nkil4Dz0kRHEckyIQY6KRKUxeGADvc781
kQC8aYwgz7E330wzNl5Ii9GnXOV/JUAyOLcoC3plIkjKWeOjdcK1CECEsBTnYlrgoSf3earILCV2
bdyqpPwGViDxaemCHGSic6DGzFN3zrOZLwnjPEDtyH32fGAJLWyIKOmTm9LcDxqLy16n7L8ZEjPX
d3V7gJNMGFSfn9xMBH3l2q/ArzfYTPamgzi7S2oyyyQqFQv+7bZXzTHyRijBPvAHVlL5NtPZZo1t
8xClbOVGreRu6umGE6iDu6XTZHhj4zE1JnTkofPZ7oionvryataMTKzZFyhuYLLlBpcRy3aY/I+s
c7TD1u/ZWA6lxiBUJ1LuE1TfAcBk+VoKI9mSrtOTW8NBBFWqP9SOg4HE7oa7u4Ckb9tWwbGgoEUx
x/7em7YrotkNd7RzzfoXXMIUI/EAZpzBxmYWOdJKC6FBSyBnOHVt6NGV3lJZZmwOnvWgjbADobox
seHiPDO23rJ8J9rnikbWCr4OJCeRphC6dkVRv+qBerhb1e9eUEyX5CezFN/VcvpgonhooCbisIaS
0ZRzFRpiaR5LnHhvHAWzj1NLOjILG6yl0+MwMEsGZNwdZlWXuyWV2WGWb2BVbMzOaETkWs+XaYIS
OM70nSxmNonZpj/sR5tsR10INnZ8nTnyNiy9vDNgPRJCbF1xRrFKX2POtQIgROHe09igj5I4On3z
mYbS3TTrwooBs0jbcnE1jeTpG8yfnFTVLrGbd51Z7blz5/XEZKC3THWuJZFDan5smbxbRw+5l735
Ho2fUqAtjuSE+aTsDsn0x+Q+HcgqH+nIMHgRAFr6YANLmvBQIwjwS8mIxkMxyPgK/UTp/Cb4k5of
TzZDOuRdrD3eETgnB4zuuAIzalXopkd/NBhuAhWvB1FuOWicvmFe6/WvWef9NlEPEIJztiOrPemJ
iSa2NQbxtG4RsxxicVC77PIqe7jwgAAviHQ3ScqqXKDWQ5iR7ZjPXwyBu7ls85XLImO3zMqEPdOV
aUx+Eqb5xvR83vZ9escRl+8cPYElIQ9csASktmoD4ivGE7zsIOV8QsNbffZTXBzsTv4wctbPJnPp
Fu0kbpPynIuEOksVYwhxAq1+pLaxy2yDN/wRR4GnLI/cb6uKtiLN+r0keoq5uWHsEbF1x5K4NuYb
bJQTYY8vc1XchuGlXe3s9zRkb73kXm8sAxExTmHI/vyk+OsT0exKFkOgUM1hz77LPFEf0R1gaB1m
gXe7G/I9G7gOzqS9nG2s+/sJDPyOzXkMMYW5pNFO9jXRqQg0mOygVNO3zfgZSEcyYYp3I2ZC0MnM
rii3baneI79f3pgREt1j9vj8FzSqFn5VBrjWchKSvocuneRSR/VnQeoaGmM7vfuJF/r1gq4kXsXW
r0f7g+7w1Uz8IxQv48XXKD4bFgGUMOqqMa3TZ/HEpHzjuCeKfCsLc37Jvfi33z6Ro+M9jTbLNul3
pB5FCagUBdzW40XdNwJ1mIUj5wgcFJoDH9fo0Zx509KzZZvR25HFdu9Hd93Ag8fbSqNG6qhgMjMX
DDfR25uIiV+7DPAC0r3BqIx3b0RA3z22x5BCngaln6rKKwH2RNVWuPUXR3x3Zcj7UFof4qklL23t
GL9plvwXV5X96wwJGiCtW+xoxx66BGCWDKqXPUKDOiRJG8ejJ2q2rVnxOropiU/CfLEKVbBLz1k1
NWZ1HojWOtA2OJ41v1HBPnvRXwVT4lj1/fq0dGO159Zs/u8pUYt1tdAwHs2E/sFf1md49HFYVRAl
pjVuWJSWRMan3etENOw49oFWo7GttTueF0TX28zNWBd57rRTfUwKAzqj0utF4K+NODVRwhR+Gt5m
S++cuW/B6M7h7PjvIGrlRiAGCvwk7S99rN7ypr64ae7eGFcwB8fum9QFyAcfJgdo9VCbyMRQuM9b
Alhl4LK7v2TF+DdKtjOvycmYbf/UWAn1VRJdzammmulGn3TQ+AJMFMdSQr8Xi45MXVu8j8PUXmn3
qjDxB8kSuXmbMjs6sVEMJZunk8QZbD14JVmJQN587Mj7lTF95umTALXtMkZsko5mjDTac+0hum/d
aCcaU6K6qABCVZbH+DW7a2N2yekYJH1I0lElOASQPux1Wq/nvv7ZSn/6Fo84+YdnGeDEyW9pdYaR
ROn/sXdmO3Ij2xX9IjY4D685z5k1l/RC1CBxCAaHYHD8eq/UvbbvNWDYBvxiwA8tqLuhUlVmkoyz
z95rqzzKVmNpJksLe9NlRtQdR9Ago+sAOx8WgkvuQFjvxhVXbPWkX2JaNa5my1mvHga8lbpTm3JC
xMqI7C1J8j50OhSbPiUG0luTXLmWi0/ZMzi8m+l8KrPnuDLjEzgl4+R4hDSnSH5Po+feOge/YJhw
NOs5MyAl5cR0KDcRrBYN03sua1zL2KRWlcq/8QTy7PZA4oXk2Rbe9KtBjE0V7eduhacmDngq4L/c
Mz67yCzuFoLJNo9HJkyWfbC0xjeAvXRUifZne/fXKDNAvmT99eerajXSsGuyH63jlqHd/3B1/xMd
WKzE3Q5pdp5JBojLumtcCmOab/KL47uywseM0XlqCHB4bNBKQY8H8b5d1hstAgtUnr7iSWdzlCPc
THEIu6EQjUTm5Bow29X4OWqCYgUrDjs1WA4yG9F+2q8nZ9o3OPDpKKDpTed7kOvFxmrfeShne5uF
xLXhAELP8ltcrTEd2rgqp+bq18OH4yFKNWg5cazvHQcYNiYf23tcqr3nURNU4Nr9JO+2z7vK3AOO
jradHR7rthzf0juAumu7Z/7i+tL6jtxGdTYdh+kHG/3xMBT3e5ryWNvL7Mm4U6LIhFeLvnP3OXcD
ntMFmCEb7rdFFIJlutxSsZJtUnNVp6W1FlmM6iLVxVTwEEzzE38eoXzl/xTRDOHH4pGB67LbJurb
w13sY5Oqu0i91vf68d4/+pj+FoOtirV8aERfPSfR+DzXECLYFKsjnLBDDYv9MBvJq9HRkpvyu4Ws
W1LBXS5fVOAcfVez46K+uVVG9DjEkksEZgjrxu4UBAqSQe1VS6puj6B32qeSm7x2I+PWpQy0LKvo
MepPYJ4R/dH6E0mhd9awuWWr9yEjDmahG0XLlsY6i1qMI0XR3Gb0QJY5by5hb3Mcxdy48vz87Eh3
PPdd+itPadEJ2oaWtbb5HCB8LzG7yjNAao4gGelbTXDnQIC2WtX36K4vnXzD4a44W0lGdCoPyaw7
RbJ3cUOzF04oxGIxTx3NqrZICxdea11ySfLYk6m77GNPbhPm6VM58L1S9/YwmaO8OSLdYmzmUBj0
39rKFR+HpnyCbeRt2TgYu3kAqjf2ZMAlyijFmgXlbLhz6ADg1JXF+1CKYKkkLqkMF+++Mus1yJ70
06WpmaCW/h3NWEq71o/3VPviSYzykx99G4ld0NTp6nPXdH//hfTC0htHefB6OzgqpNyd3dgnbq/O
QUPjD7mwoFUpD5CW0bxlbLuNASYE8a/kbtM7q2xtE0r+4m+EOEWqX1BfcBMRR3xaA7fQNksMXij1
NaarYKrMo3BqrI2KIYweLiBZqEPPpLtLIMjLusBJQ/uLg2SoHKrra7G1vjLLbTdm05nvWpo41wvB
zQlsCEn9dieU9mBqpVsXRxcGgxImuclBj07UYM8d4ZUw2A8WURT13itgRThi2J265dTRBE5xl36w
Rw6aucX2Gf9jTVNg+RliUe+6obw2XpCv7ZJ+PLuGfce2nCxAvbNgJxVZ0SIuTUT0R+upzCqTu6WN
Om2BMYxQ33j9A2QiwV+aaIZBc2Y+Djm7GYapt30ZajCrd6sn2p81V9iKcn1QtIiweykyzJzYgUjn
hNu87zDttvXWoQVnLeSKIngMicaq70dCWPcwtJOJbfHZYSvcCTvH4pDM3E5NQDyLoWUZOKTcl7Tl
wKWZUlzgzTDte5aCBzO9zET7NqPtUNVxr1/zLG/p6vBO66kBSDmx+bdfktK1NrFOycxwW1hKAULC
LNlBGeGdFhQSeVLzt7bj8XnU0z7iLbq0JTl4jnZ5UwCGr7kOBPi1lY+RbsPLMS3t+nGCLnNKwLg9
uJkcoWIm63JWI26EmbhQcuf9RPXnXKNycoPzlsWbkXjEghT5PTOzpqPZ2U8VN5QlCZx4Cab6uyKp
sgyi2NjPBAuXiEzmGcgGKcZOvTiB/TZ0rkUsFuKNR8J8aqz56MR3e1mbl9eOTy+yeN9f0ApziGuy
2QStHpZuV4vbn//253dos4es7MvTpFuwOnmUbORMX4SFhQhOI5kuCndinHXr0QHcxGpweLB8qs5j
rSbmOdhY5CyJj9XVcYJJ5DmNPupMH2OTRU6iE9jwAVsM5p1pLLqHmWWT3ZkU6rjk2jkLF1cS8eIq
3PhtsGr0S923J1BLt6qc+h0xz2HrzCO6TsLpZs7ql9SxXlI+Lg99kbyo0hvJoSYIkLs+6+sLF7b+
MbbBZRI/dRYnp6gfb0yiOF2rYp1QFYGRbhqIJXreyc5T81R08YuCePbIIcZ95CZBRx1pdyTL+96J
YupFY7a41aX6Cukr/exk9lFNMELSijwuHfY2OolK31rz22tkeo4Twh+BV3NPloSMrf61iMK32MGc
ySvxOBMvW+RUb59Ub1RrDo/vbjfkYAtyuQb/Aio68cebymh6qOp8XoJH2COau8c/v4ydphuGMffY
+m2E2Yro4LxipAY9lTDreLDFV6EzFZsuhOggI06MA5PpFXKD3sOmbleFcp5CM/BeAq8/EeMn0eUb
GJw88m8AUzZtMuDlD9AMAOBt6mldkJ/dZaZ+Z83GQCdodSjrJa3a9qoBqZS2ZOQYDsr0vct74+jr
XSToUwRz/EBsOkfvvIRR/oy1GX8jj4XSAdjIAzK325PtCPuI2e6nT88eVtLi3Oc+Bk99lhaeuZqS
yMw/COheHxXtTvQrz42DOX9OJLtu8xvMzKensEsbMWqIZu1zaveS8sm1RfHSm75LXmxdJbcjzshp
JtIrnrJ4M6BsL7BjQyCwyxXZAmdlU5p+rOa4XsWp+sGsnd1azTQJbeczFIN79HqKAbiGDgBTu2XZ
8Yztx46PUbd3Or94zSOE5pxy159UqvxANV54o7QOQSyDXT9SVVO40/e9DnY2Or0jwxsvx0ynRG0b
OpzaCD9uZ/1EzQ1ueVZfCKWSR6jc7sr7IBBZinLlhSMDsArHlRVV49LFNrAerWqLomh9Mi+hcfJs
vCoZNydt3wsqtcsas3e9c0JF3WXsZvVDhoTmaHfJuCOwhUyF+pyTaT6PqfHMcZJTAr7Lx9hxCd+0
SbtCYFWAmtL6arSAIAMaC8+2QYiKKpxm02LDXA1Wu61D6IReMu4x5zKh9Fh0dTn6SwdSDTUNlrly
hzbE64iZ0VfGgbiRvR6py5ho+9yJ3p8PpHKAn+RBvZuMMDvBR7qGklpBDjzfnQg+tQeYABuotwoi
XJ09ctyavqIRXUVk3lK2jnHDHfckxUh/nkUHvTlkhwYlAYMY2bROoJvFDUNzTknpQRX1h+0CQsVv
SGrXOnZVWTwZ+ZOKdXZprRbmmUUfjE3hObqsei54RMsRiAhlxPz4XwOFw6SlGurRPK5GiTpPYeRu
VPpjiJq3CX6JTzCn6n+7LhjKdqpQ22BvsHyLWFVK9/F+x2b3SWoMLtS05PH/ZxIO9wC0Ju0/RMZg
Hs0B+1TUs4/Pqsi+OXoVwBp9aOvoMJWooz3Poh9WNC0BoiUnOrZrjnyYN+sgr45UJKjF3KbPvMD+
lWfDSNyoTXeDzrIVGBHyPk296aNGPo+S16TMs1OoIcHqSLDxmOUuHGbCUv7a68DKWUJbT7NAapxm
LN5WpN+Ipe4bBO9kKPXfDmpykuLktbewgNqXhd6I87N+qKh6WU2hNzxnKW+N4jO7jkoYiawEOQxU
fnycJKhPXbKMk/k4blKczVR7Tw2xdZob6Nq2135GHLwty2xr6UsrDAiws+x4IvrZIZHplxgOtu21
S+7ZOKp9PlPaP4xE+VfMNrS8umZ9aJAJ84Y/apmOy8lw7laWT6mPA+fFUilhgqyBnuIMl1JFzDYJ
CVdaUBa2wjIzt8lMoezako86x1tRl8RCSyosRY8bflSEKO2ohaDIAIbSl2Tc1lLmZG6Jo1AGZ3wy
erwZ7wLvNj3OQC6yNDigHr+INmyecIRxcJhivZXdwIDe+4fKVvB6/Os0OjjDcuMBAGy6TYglc9Yq
xwPngl0aT9a2zgnycKpAm57G+DgbxZHyr+TQYCdb6tgvd9YQ5YcmN+UWDw6ECWXs+4BsW1l2G68U
yd5zkpeUHkn8CFW5qnHrzRzFKdf0ZmA3jGyZ5yZbq5m4aTDv135zKpQ8GDUexslgG+1HdMaE2Xqa
neiUVQGtU1YpuYDU3s7nce+2BvahOSk3Ou4o46Jd+aQSQE+luIHHkw9R39wpcyLYdMXw4fWdf0sT
etM67uEL1RjUJfOReLa8HjNug02+yYqEdEISLMiPkiLL6L1yNM0UeKTxtvjJXYWv2yXJFY7ibIDX
0msV+2bKfLAsRMvBaECkFMr8qPtzIuUlzV91ivOqdcwHRZafMptu2MAR9dSavFN4mGjxlPjqwzCa
INTRPNOJ4efI2UBgajUFR7yqfWNQrfeOqI1lH3bbugeWSeMpB8B4JWs1LRp2AmBMhmBFBdi0971o
J2ur2JvBO0ILj9Ah2hBZYi8qJdXX2ZfA19LWtJunOs2fJK8cII78QhljWbfBGQrOrb87Gp1e23sT
wEdtWw6iNsg/eqniw9jEl06idTbsXohL2DgXOHSZPEbPXgqvvGi/uhwTfHjMWdvRa4SDkS0fy005
CHUCwuyyvY/sTQX7+BYpet0rmuAqhstdnHa0pGF58Uiy72vMfjjnyRIYLkDCPlYhPd5NvClTxW3E
JA8fmcQOFN3TEeCZjPB/UGqsmnQ4rWcygQtDQnjAqfCj1vGSNXW4zq3YWCaemG5tECzDKEhu9ijr
VcrWF/0729jNNDzHCTTKMrS/nAlOBtF8aJsUnVeelxJ9ktkqoIYOg2frvVflUB7mxv2NSc3aAGXF
Vxia5ntEMGrlF227d8Lx2NNx9oi89RQUJNsnmjNXxFP1LrOKXUyh4m1u9Ydv6Hjra+XtSfZMm2BE
aCyleDbbJ652axc0+FDBTy/HNO7fp87CV5dYBGCdvlvfS5rfXHOL4XTeD232DoN811oGvLm62RJN
w2EXpvOquJsHBT68FrRKw2bd4v1aOjJ5zNuJkwVbRl+vfQL8eWTcK+sx5IB5TVYafz+QqkpwdGHh
gx9wkMDhweMhOCsV0fvasb/IDevJDOPsGEX8jD5eoq5o8BKYxdGdtLNInYhgTQY2To+cAWtxcQb5
MmCBUtxZF9UQv7de4tBrKNbm/XoxWDd4Tv6zN0tj4VK2a/nqq7HtcG1mKIJNk9JwgXVIxLgQAwBW
K9RM+uddvntAIy9EgLH5zdkOwBXnkajSN8eLX800HnF4SXXrPWoLTXON/mNscH3Um9DyNpTbUmil
FbD0XEEQdp+qWJGwTIzgMN5/cVVeo6eR0G64210iVnRbv1O/aX7Ux1Dx8BatfZr8+CNtcmLcc9ds
Md28CQtsWFLEEE7a8jwY7CRp2DXWnURXiuzpojpfbXgsPU2lJvVY8Vkf0ulQKCZ8chCnsZWvRp1R
rzwl26RgsQWxBa0nNV7aINZIdmRYoB7BXcxMd0mAv75VARWSRkGX/OjQ21XYwVqFgkpG0/MWKTm1
BVoFg3ytQ3Yzn3kX6ptuEQg0X1BQ8Y0rS4k1bbTQ1IpTpBpNI2GI23Ru5CHs3B+FU6cnIGRPQe3g
ec/7J0KlXyXXjzk6irarXaYafNMmTpJ7dnpgm4IySGBMgXXDYu1e5gaY+J/fjdnxT8/G/3bZyDn7
IqdV/db/sW3knwpK/i9VkpgWtjLnv2glKbO6U/9UR/Jvf+xvjSSR+1fgOvafsg/X9RyLVqXh172R
JLL/oliE6j9iqfa9/+QfKkm8v/zIDOzIci3b8RyPP/SvlSTOX2TfTOrpHMfzI1qf/ieVJKH3zxU6
QWj6ged5QcC3EGCg9/9DbRL5sLI2TBHtuhBzWERMFYJwZi8GHfDwYGvfNXJYlCMrm076255dMViE
nOS05wLDivURHlLgw8iz2gHrBpyZZL7XCxSQa9A3+2XhWOFelG+xUT+j3y4t1m6X1KDDFwM7/des
aiaqC9etwXTOFQg+yiPx5vQJUNHCXZWw4DAlT1wxIjuk7veImLzu6Z3f5O9/lk9RHxgHpwyRUmfo
jk5xUzVOd+W+cs56zDN2OTXM2qWc1zO1gKsckMxdnXq3Yk6qc/xn7CQ/I6bhsbcb3DJFYkH14vyS
F+0t/zE7E/DQMAmJSYYfDCg4AGDlOLq9ltlHUKbGVVKMuqqlsW+tgFVk1VpPHuek0jqTt3roS4t7
a6ZO830SrgH0oWRi13bMJaFnbJp9XJAtiX8LH+XQb1sg6HEHXqXDgy+7e53rBJpw9lMTFLj52Ko0
2+nefPWJe60jh2i5E1F/9xzGXXqzp4atQAVJ3JUKHIMv9r5qcJ05LMgH+0cJggCXCRDeBtT3NI1q
M2TNyBq/C7epIAmrPV6/BMLOZj7JHh1e0zlK21lwJPgVGNFzZLQw3VEvcWpUz6kR9Cuf/CsNxQFg
bmyfmHYrjIeKnTMTvaR1fUEiON0S2yP203tk7gLgwX6YUxY+GpupoqPXa9hWhnZEzh3SIwMgySrQ
dW9FInCgOVF/MypyNoMrjKWZWiSOZPwlmP9I0VfxKRIh3MLKUnsVpP5RivrsIqvROug4IMrqJwuf
HaCDOaRIOG13GTt1+FDlLbIzbACO/TSOfbWrBC6s4WWIQe7arh1vyy6FuByZh4K9ZlpgUsusHNdj
NslNDGW8xaznR94hKXgW1wX4azXgrp4w5OMGKbd0hG8zhl7Cxv3CCzBF5EJeQN4Q8/HbrZeEfDEd
dGsCJnjKamPge5AsUfzu2Hkk/Gp32CWsNMicNpSpRqFz7JpjF4XiJiP3k2X2q0FGaOsgBYK6DtIN
HBSPz1is4MMhyEQqF1eveytyZ9iCK7vOVIMsHQtnm0x5gvn9OpixLKaaTZkYWWd34i3pS8nSktxI
cf9XiDeMKY37IzCCgp7W2Nq35tWbmLlS8uR8Qu80usF7hZzO6uZe2kP7RJJTqBF6tO5h7AayTeJi
bcOwuhMEs2MVI68W6fg9uGF4jzQDiLfHxdSjgXuyWJkx9o65MsRx0KfG7o9F1688W+OhhaPvtiCU
8GOks96FLukQD2qKIC80JcvgXsCj6vhZmyDox87BmhiPr3ENK6nsT/7oX6pavxUgMPJAOvtclqdQ
VM+mCBIUDiPe+2W6Ma1fjeutJEi0RaWAz/dmiLMkXVqE4fBE+h5LWsdkD3AFCTMdyp7KHFYEC2GV
8bG2UxenQzo8QTVcI6B8xeRKFgMK+jVPcExAHqhPc5QHrxGHjDBNiCtM6dGn5fOCQshWK6ocJjG7
hcAT9AfmzP7g2ZOgAobjSeYoA0loZeapdbTTwThSbTHhEycNXpUpBzgvYkcxhIBry6zjdRLZiSXB
Bx4jIvMF20DsAsG6CGHIOrzKNGQEMU0iSIiYnQr7UPi0pdhu6mE0qtpLBaaIuw1U9oi0TokYh/Mz
AhFdCROuPB85oZQEtuoRqzZQGOSTxdXo5/mZw+aLwFYBIeKYdri8DTkfmeQng9Wy5FIAt4SFCmg4
7rWVihC7jEZY29AuP/rU8Wg8icJtpMIfDKF6n7m0VdWWhUIMVXWX+dicky7+PWEPULT77hmzMTBw
1IPGXny1Xr6ruYfHDqlier3vK97wS5u9vUhGk5FZJEtV+7/qGOBjWhgTxB7eVlONx8Qf4vUQkE9y
DNdcOgmjft7Ueyuu47epzgJqjXv24IMTv/mlpgQGik2bOGe//mlJEZ/VFIcre8SWN2TlF7J39TvM
t6Pqvye7Dx4jbgHr2aJssb+D83M1eCcnv+OH6SDaehSpb8eweglIUbNDMljc2fO4bDVkcYNUHI20
RC6anFfK4Wo2c54tLjrtkwH7BtAxBn0Kl5fy7viGPd5wQu8i1MAwPhoYeVZCCT5JqSJXIq3nAeTC
kuc8Q7fG+1C7884lFMUiiCGP1TiCdkjmLc+R/en8lPhyFl0gWE/O/q1oQygj8JV5PusHx0z2Sc2U
q+72YTtI4On6kAar4FfxErjkBSKsvbbjfw8FcC5P33FvoTyUQX8hrqMir16nmnjFRGKuLuNz3Lc/
cwNfslvuad1d+pEv8ZSIlV+iXPo+3TsRsOi1bRqfKW9QM3ItpMFwgpPfIz9bt5F1OSIGjePjxgx3
CaEy2mSuymBlJrFB9oPDmrC4xq7xdn+LPUcd6XpeDrWL4YEHbZDm7top8m+7G9mqbUqn3c9mdp5r
uYdeyTqcugGPsaOa87UJB4V41Qdy0Vkz4NK08G0o7+Gec7+j5GF1qBB8nvVDO1vIXfbaGO9uE7Pn
UzZSnFx3SM/QN6g2hwC3mbr+kjkulJeY/mI8Zr/MZDqObfuuWIPaSEaMoI7L7QetPBmBUcRh6JzY
+MJHdPH3RxmcfaLG5qjfeah/aYIenH66fTaq4oJeIjeRbfB0ZrhgEd6e9H3qsMrfped8F9kIjMFu
V/bGqBKYp41LUpUqHOkQdwnz5JgkiOKAfay8rjYM1jhQzFByiJzf3JywrtdNAJqY2QBNnWT54Cb2
Ou1G84yJ+jonaFU2fRGF2X/EZsd9rTWOZTUhSZpwgrs+3cF3BXxZqjM1e4QmUGI68+aTFcAp2T0O
DWkop09vc3UEvUaO3vUfMYoR0klz5jNeSzQXoKmC2zDkn7q9FyKYCQJiwUKEnCJeBjvYwwD6MXOM
QbLoP6ndpsUsOeW8VysWlpt6rp/7DKadnHHlQlgyJBRBKGFV3VOkoK0VexB+xGba1Bfav1kAOF62
cZur24tx59bNa1mT6uF5KCnywyVaTkuKS7jV6OnmNfWxs7hSLWwJK2v0V4X2bnNvjTBHuJR8ivWK
Bk8OIDxmPzjDPHLN3uBIm/zmuGex5VoPypN00TOYzk5xkXe8hbI5+CHefuk6fS5jDhpEkG+BjekD
/eLA/0ZNy8MraZxsmdggMMDmlk49niOLrEzDKWhVOXefUW6YW52VW2+Mh0MS8S1UxiwPmQ8jIHB7
2mHqUB+TFGNJRM5jGpB9hwSUZJFyf8YuMttz8ylqj5oQol8JJU4soANONj2O8Sry7tDC1xIyyxm6
qfdIYVhUCPeSI3heMytwNyncV0z2KGMOpPcaQKeGkFeHOKiGLPps5v5oWRwKCNjssclPXLQDXoLq
LUL4PiDsBdkUoF3iCmYAe7RaMuJyZiMeZc07h+ZpMwXtk0tvIZUKHiyyIr6KCWCL0tfAMppzSZCV
8+jWlEOPJVCquwjxRir7NFgSQBKhTIs1J3AK1yFOSKrK5kuUUv7qXENvJrmu4QwSSYMZ+edcLMYP
EyiKbwZwd6Ni4iNT3TNEcPMovVOyoCOKvBlhKmcxhniccfKDdei+tatgKDkP1GYRkiHkhF0q/s2q
N+/OAd1b3IvmdRFA+5M8dbYDByEzxFJJ/B512Wb7YVXkh7HuUwBhuW8Ts0lPIJkiV8oqiBQRJfiA
tn9UrLJOMELesCwjYyTGmnBwtmcBQUAxBeuOOFxXTrwMi2QXLkXEMbLsYc+RB+KyoU5kFi5B43iv
XPWQRdkPosHUyoB/IEw/0xKOuokvi6vxZLblISts4niQ8lYmBFpUTnZ01b7vw3nPtuzbICJB25T9
5KTE6znujOxtyRM09gf/vEkFuhgYxZLxihuGkz2W9cj9YW0zX+BeLcuTQdVPgIEUaxeH8Vju/l8z
+e/UuNqoFrSn/uc1rjfQDR+f/6iX/P2P/E0sCfy/Igd0UIQ9mbgHD7N/FUsCZI/Qo4AVjmng+mbE
/ymrP/2tjv2XZ9mBGwYwxnwrsKJ/F0uiv9BWLJM/6QU+eqv9PxFLAuufu6UDl828z7dlR7YLLBmb
BPWu/1AMnCSJ8IHKl1tMrYQ3JefGXRI68S1R8bAvw8lfZ16Z3kpaCA7M9N0xwAjFOp3GICoLIJ9j
qS2faVfj+KO4WA993OQrERQFafM4A9Y7Gruwc5CdawEAzjK9o9DKuPkBSOXIV+mnhvW9BZmJe6d0
QDYUwBC3Y1vkhxZExg2O/XiJ6S9FtCm79jPNMmdnkXjbMPLZ8AIB/dh5G/3EokannOGm25AmBG7c
IdBGp3OJxlpBfZ1daf6aopacaMLZ7RsLsCSGPVL2xoiiDzl+UtZJDd4CCYGhSr2777CtsHG5tuEe
ChJMZ0P45bFKhu4x6yrnB62i9B5UVK7spyKtXmxipRcDw8TKsEd+XAJH7IKaIlPvPFDcB5yPLCPh
BZ4lx5CLx7c5M9NZ74YdsBSZu4zHLkkGRzTeHqG1TrmJV2ILFQakU8v2b1BYy6Kkyi/haAOPbTkf
Oa2CPpZZVrSopsR7cvsOE3FtBqvirpq3nd+8+xn3QsOd6i9/jn9zB3U/hrT7GRNKprJkhsgHBD/E
kh7m4pZj63p3fYo7hwF+NenS6Yzft/gObQm1n4/BK0AclnJdJK6QnYxbOdcETU038r5qD3HbJWFO
8o1GjosWwH1bETO9xG5yjqYIblRjevs2By1Cq5nClGf7bCkjqwWQSFSHZW52oaCnXmcVvJ0FgUp2
LcY9fDERlLwlfiUuaPYjYGSoym+DU8DxcavmzSAndJ51U2wz/AsnumaCY6M1gQ0odOOlYajh4cNW
dldrnoBs7gCXNFCGNyTuKWkSTrVPTCe9FK72t0FnD1CQg5BjrwqeI2H0m7qA0u3TRrLw2wzEgufD
SbLqKHiaS/hF44TjD4t+s6qNkAiFCGxzZw4GXwzk8yOb+/lK1wL1OaSqDoThbuCXD1U6mRfA5ghu
mcnoENvBc03clGmpira+pWiHSPLmoHNTfYiMIgeomHP4YDRj+pMRE7qCSqpF3oNVnmNBkNVQLj+S
ZGSHTshHNKUqhs4csapxbTIbKM3VZuSH2JDtxrEbwfUZ2ztfs+8zpqaqISG40WMeIzWCerE3dknv
bDXRQWfmiSYlI+ZdPGtsXHihyzNzUUzLA9gGI+3CdZwF0RO+MhNznkyObkuGovKqecOnCPAebml8
Sz0UGvSVQMBr8h3akh1pb2cmg5Pdp/576Q4RzK+5gKwsxINl1UBDOgMAicVydqq9bJUoXnxJcBH/
qCIkjrVQnt2hi3+RLhkOtUyzJ+lyLNQwZLfcs6ylKar4zQE/tBKTE2x1NPQHsxnLA2xbYk/KxajV
2pne2NmQ3rh0KM1iox4T1Z15LQaJdWVpypRCPj0V+M59DAOLqA3Tjxi8xS6IOsgQTZ+E1wI+8RZ8
Rn0QflHtMao514EYP9VmfUbSrIcGsZg5M7wz8s7rJnUF+/qS1kULhxcmGSXOdkkzSKDRerHGZFuT
K+W3mq0WaM4Q3Nsm+mvvNHG0IFrSEEsqazwyeIBYxujyOnOAXJqcC04tRqWt4Go6YMusFlEp7Cdi
f6QViCGxb5r7X/NQIdb1AxNPi5GA63zwP9DXkNMIvGaPU5tS7ETohiw0w/uyw/GqOe5E3qPWbXvu
S8ESWuUfpjUe+rItVhP8uZNXsGVNxzaFxWqijeK82tPxInAlRNmrqJX7o3ehpSwDYWW7qelib2n1
PbgKygbr93EOkmNcQd2iGlDdKvp7fpEWxEnXsk1YBXMbPWZgR/f43uZLEUmyQt7YXapwCt6wDbJN
i1Iqs7iPEi8vvXw8YRQlTU0yUSDa6Ew8OCRasB7+KnFBIiyEyYuBqnNtRlirA3H5o6dVWG77IdP+
Kqt7XkBQV9VTPtPcIUTVPUmzx1tPOLaZV0Hez88m5lYKrNMS3zOTAM7MpuRoNxRZ8wBQvoL7Exdn
1RcGABp7Ml8tCNkrGkTGbdUAPcYe36xNLjpU+gK3wqByMHq6PHmca59iX4lv2k+kc4rL5F4mYPXl
UfFJ2AWxn5G9pLOMZfKIcFezBMgXWeP2cKYIM1DUwiK8oEOiiPhvaIjJrisEiISGjEHP+sIPPqO2
tk9pYKJD8NxM5JIbo1xLOHj70rDMtVeO6aoZB+9CLwONyEUebgRS1LXvBSKjkU0RfZht8hNBy6t4
B9zuUrtpfdBpZ71y1rY38Wwnn06Qhycimh1XU2+4SHFRubes7ILLBeSLyI7G2BpUAwzODuCZ+TCo
cHqKOCZvXSvAHo/EuBndHu24Zwhtiu7s5211wPMpt4TA43cYlPa7YyBBTOXUHvkwxrso9YOLHD1/
BxtNv1DwUr7yRjQHYcfUiQXdN0ZMuGoewq87UzrqpNp4jDDkbwvV9t2icFNi6mOKXc+DEcXti35d
SkLC9qeyPf1OTbi4+VgD2U7EdvMRuHmocdGQN6lGAytbFMFkHaHc2kXo3IYJfdfmYcWgldjxI2pl
zCxSDSdy8f4xToz6ZhQt0Spddm91qpuTl4XqR6xIinYox/FC+Y2BiieoWsomY0spMvb4hCW2XzR6
wrWYNg9mYocrEIvpueaJ/hAw750rL8j2Uz0kGw5Oztd8Z5xFHC0usfbCZWla8VnAGXsyvWqC9xE3
4rHyfKwDSQKYB3c+HxCjlB+TpEdka/UkjKXZhRuw1AL4D9bDtZsS76qStnmtXC/6F/bOZDeSI83W
r1KovQvms9uiFjfmOYJMksnkxkEmM32ezHx++vuFJNSVhIYKvbiLBnpDMKVMksGIsOH853znK4eN
6IEWR7ElQ2vuvEoal0TX6bazPZzqzVh9FFg4HlyRdY+UuMwbyy0QTbphgBfosm6b3NQz+v2+VETv
oXcEzQSJzymfa05a68h0UMZ100AQjh80fWA418Qux4381MWhszP0OFx8u6cBSIYuT/DgPhXCRTWG
O7wk3AuvPwT/x44wwTkZbRD+WAE+hFHEh6gs7Mdhviuc2qof2roenqUbts+GNWAztRr94pPgWMsB
dl08BdUVJFd/DEQyvNOurXDxKpuyizBR3ReKhYZHfC6AdaKMgXzVQAEAXZ0f7iNGVnPftE/uoLKf
DTSWzUwP2hYZCzXZ6+uE51y4CFwJTXYmOP+YRfyAWsqBVcM3u9BZ0r1JisnWqe2NO+wnGD2TxPhq
kCp/bQXFA5w9aV3pJfOjoXShgNiNQZGprWL5WuNefZwC6Ge0fXT3KB1qFTJaxEC+yUPvufD7ZF9m
YiSFBXFS5db8Wrs1oyZb8X/CfnI+nFDri0dJ1VnWsjnWM9P+OanoACA6vG063/5KBsPw7rxZ9uaK
sApfwl0zIcVy7g8COApXK0YcSkSHZATotWg4nud0as3DixvS+AotK2mGZRGm6Lq5QasdLVpqvPhV
H5yYVKXcqs3wuwopb1mEMUHUhYibEasf58Jvo+MWbcE1nvmgEbSqozS0TC+kFGASY+mg9yUiBU0n
KplSYL4k4jlKLmY6aci1GfKViuzqOeNqlfEvvY4OVs9FCvagE9plE9HCytbhFbLd+nXkPTKmyg5F
FJv71ozsq0YL3HW1Pf7gdRgBpGDY9z6kuf9htzPQrc6Ux7Axq70PxuFh4MSJbO2pkECOEe164ulf
3KQkNu0BJ+A0lXvmlQPZuPZydDwBDW9bSlri0HnYzB1K3gcNW4rqo+xR+Cmau5262Ys7FNGTSNxo
5xpEY0eTBYkOKJZ/7UDLqSuhj5VpeudE2x30PAPZ1K2J9NAat84CT5MznfrswPFd4fyzgmtNmoQB
TaWxnUbKe6lgmh0oN4wf/r8oE/+DfBq2BYDq7zSHp/ciyf9xef/s/qg7/P7PftMdAvELLgvbZ7Ts
BgwJbC72v5k0UCTQD7BnMO4JXAlM+d+6g2n/gktOCpwY2Dis4A8mjeAXlAKLf0UDIa4KKf5bJg3T
Q1ao8imqyv3nv/7pO760rUDyweXbWcIy/yw7qAbIMQNLRecCfiQOsp12drbf3DL0dcc11gypD2bR
0hhZH+vYQPm3ucQ04hkjI1zX8cgQd/uH3+Htt+/+j7IrblVStvpf/2QLx4Typx8LL56PLZIseYCt
hd/Bn38sAsmCDpgaXBmo28UIoh//OOufAgdN+UDDVcd/QBF4aFh1+gT09hR0QHc8Mg6+QbtFQOEf
RkhcFUFb7UOqvGZzujURIy9HVibuKmCfU1oQWPs0U2EdDaf1T7qm93aIRL4vk/KGljFzgoqe+j78
ltCeu+5d7tagU8mN2Na0dvzqw7Yxspgc6tYaa29AWlNpeebA7C+Zsi4nk6RmplE2CUQCOPVulSPL
ExOlt6aZ5Q6ALGWTXE1WAE0amhPb2eN3jJpx1mX7jcAiUJ2GJFyWTY8CvO6iHUrq1j1ZbYHZ6afy
DgV0EnKUkeUxkDCS+dEfi+aMEfoq9QFSKHekgN5fWOCZYCLaxuNHTaRuxQqVb6SLtYaEJH6Orr30
8DwumXrJRIz6GUX+k5Yz0A861Y7AM/XCUxqbLhm2JJzpMBTqxlYImYUZ28ZYIFCLw9D8rIJoP9ix
sfcppKzEWz3Jo5syJ4oSApzKJYPdzlToAUI4yRAzJ4HeAxVwYa4IvwyArLRvvSCg3uuqGXsPzlOk
udKIJIfT2gMeLVZG6JwCB6HESnz4Q+Z7mMDXNAN1yFHAMCN86EEAJ7OzN2EV3q1uy7Ph/TATcH8w
Nd9Cj31NGyXNnzE9HF4GHODTwRyok+BjtOCKqq69n3a6Mz2tAwx+utLRaIiJdfMmrRQgFZfMlZnR
Fydxx3qQTrVzmOlu2QgHzJy8IgXxZThnLrPKABNeR8YZChQx3FZ9zsqfnsm8y3V9oqsye66KlFdg
AuzND5nK5JKG0BxGlT+PIM2b6huiUfVujzSL+AzgOvmQ84Ru8uFOyPL7F3YR/zKjb0N9S7JLMt8v
sG0QbO2hZdJCCfnCjiX9zU6S4FEVLeb8lI3BNK5UPDzXvpduW7OHXdQYwwIiC9cJJjWY2UcOvRYT
Dk4EQD7pbgPkAIyPlQDhT2+d6h4K0fmH0d14ABSzIOmttWccSRM7wHcjpDdvYtqMQSe3wubMUC/E
a8sLqp3JulD4Zyf5gSCBegiyON04QFRWw2AaxwStpgmzXdNIABKRdc85o9BnjPDu/4uFVW+BOhoL
k4VoH3vFtxSjP8UsED0AuoQyHo4p0whuphcjYmg2O5B0BwZIYiSzM3heDSHRV0dm3Oia4UBVtF2p
SzLocJuK6EdYWOnZ7+yrM4IJiXMm3nbHeFnWHXmTzhgOWNQuKvjJ5TZcz42A1lH6F0d0ZywF2IE8
WN9p5PMTGuq1yBA0/Nl+LuP7nDmZ1F5ggaHF3Rs33OupFKExGOX2S2NjODX7qVqlMQG7vtEPjoI4
zrTuK2ir8jk2i4H2SJyipCgO9pwn2Kjc8tIaiAk69fYEEahqCplcSr0nYazXmLftLb6UI6ZiahGZ
lm5sGJiYCkLSWgevmCWTVQZ10sCx04z5zyDOhk0RYpzOraMvvgbQIY6l/E63UbBEdsH8TWJwCeG3
3BpJT4PE/DW3Wk5BJpUpWQJxNbM5iNAdvSQP9HV2sPPlkXPl1D0TMkrpoHMw580dGSLhQTNWJace
3zwljKDuASxsfJF940dbOypG38lyyZgQx1obRRd9L9GwLO7dVgfmObLrwzhYm2AWX+oW4Ek0KL1y
kRuC6VoJzFyiquetHUMHMEbvNIlzX4F85YRGVUV/L8vy+UDr4s6KrYK8bf1Me4etGAqn1m1wTb6S
QArP8gMO3kfT5G//2kpquOJb5vsB94VK70iQUwbTTa9Y7kBZzRe062AFxYGTqEflEOHu6REPigJD
H4KyA0SzaV7SoaNjMhlf3BYCI/Qk7Bb3TU+HDATInqyGYlZ7cB4J9ePwwKyh1mtPKZMB3a+u7gg6
SbvVrflgOC8pmPMxsnnnjRYehXn4IIe98VyxT/wGCL6JAtGI5sq1/r2S9D9qhs/baHC4x8qrPfOz
jC1v0HiGz0cbxSupm5c2rM9+P65b8itrW4x6RQbzpnX9wxND8M2uw2NgZhS+4A2kX0qv4g5uHPko
ZxESbfEiTd4IxW5ZE+nYIPAcjcDzNgmt2atSEqYMO5MlJiVoq9zIOhA/R3T2HblOmIqcsvuHMXVK
bhPD1ef4hmrZM3XQgQ8gGaDjQtw/bdkwMWdNx6YMhnPdV+xQwJ9XdlmM50S606nrmmjYqEiLLWbF
/tSH1U64sBp898mJw+9DFtt7N49B07fN29TrcTt6jtoq3gODFMRa+FWcrmlg1EcTiR0uyNT8/uH+
Ry+smuNGGn0F47mbyVVBS+qZKcD565VdHouWfG1ZhSRxBe8NJyaFij0IJG+Q+xCJk+w7Zwi9SYaE
Ac5AF1XbsBVNLluNT/nqpQZVRldi8NkijsCcm9pNAgUkfSms/MTBi1ksQBBpBsWRblTuKrTJHLEF
LcFMP4uudHYJJQJ80X4xosQeoogkh6FjfP2lM0LIx4CfJtZ4SqP3iJbAPdkNe1EEUb0N7yHnoneW
npi7U2/KH2HWPff+iD7oetHx188ij8/+3x/DcYDZ2xvW6tdf15T5zXG2E3srVHLteY2exvsHHh/Y
tf6tbmgtmXi9XMKKrKrb9z5m04Ym7pg7ukl52iqd+vrQuSmWOh8ig6IvIK4Vu1Vl0f7ZJkR9qQFv
Kx8XhLSD2wjLLqvKHbyY6NHp0hdDqgFC073D2MQLGjtIoiQgslibd8kIEFVEKcYMGqYxZQjlR+/9
NgbUnwMtFm7rrOhsjvBBnWtXYyJCxJndLjt64Eyv8O1hiJvxPlCwCjm3Uhrkm1QeYr2tW4M4cI/b
SU1ue9Mupmi7YaMu9DrIeXUzunhizrcuCt2c6VTJVq3IUxD/cbgMx2euuPWO2yOxmGwXYp+imH4d
EwUXhufT1MfNXA2bPuo3/VQ8DI25ps3GgWPdQesQ6lXnME85Y0aAPfnLnoo+C02uWxbBgJ2Z7jkX
V/HGxG7g+zggMt51BCGrrecy26Dgi3W0YVoxquFL2rcQn6QE7JTce7HHe16RXGHfMEzK6C+Zul3P
+rSmUeDBk1Zx5tefgZ3P2CyVfAuMGSJ/XIDhKOncInuG4It6KUNaduEEjHM2HAlgtSu0wmbFXosu
MBL1deZw5fGq6HpjvOgeu7cbc9hGXKKRAIPIobONLfXTWJv9LNp4zjPL977H/QecH86p0BPKt68q
QJSfJIsgH5J4qudmT3u6t05p33zjpcfxkrmDqZt870LvEXG6rSCSfyHzt6tSWg5tWj4ubmZ+Akk2
NzHb8CNQF7JX0wtOmYc+aKxrbgR7NhH23sl9IXwsVkFr5KuQOuVtAoEzLkaxFXW2V7phqx6y6uBK
lCD+MzeEhHYTs4Hj7TjHCxpnx3sak9ZpyunrAvDYSXdhSs5LeOMzRdOtVZDXfAMssfQH56BGIJTk
IbXXHhVGSAAEO6WISE04RcaqeJKePAwD+SlH1TAaqLgrnGiCiV32e+YB/sGgIqmLGmJAxPVUNVqw
4YN7MmuadiQ29zSdcdeY++TQQYZYxLxkRk5pz32d29sh4Lzrx3O1KCvHeLNpHAIdYvFuetFW7B8Z
I95LhAhmpnPxvUti+sqtg81P+qUJcndHhW1ElFRjeQTH3RgWb7AaKPvcB9YjVUjvoSLX1kYhFiNq
uZCrIXX15m5sGiqbYmzbA4HiTwHRBvbTLoyKaFeMBU0n7Sxv5qCqQ2oE1Sb2AmdhuSGoGDOxGEUC
SHfJAywI6aVnoVW4lYXJ9dB3W/iTxVG0waYWiSI7T11szyF7IanweCiCEpR3dLC4vEFWIPrkRclw
4ZM11HfrAavYpewswBL3P6GIWg+WZps2wuKWND+9ru0vLPIR1uNVGtCdBFR6XKZTZHCKsWiGIkcl
x9Q+uHenZWNCfaH+fE+lcXSppaPPSu7yHidmBwVgxZQnu2BtZjzKiTTr+NtuObw4OadduoYFkHTW
+dJIXrkGX3mnMo5Myp/DzDg9SoeY5ZLmb2LhN0pJGsF7ap7DCAhMoR9UqzgxuETRI/naA+6/2b58
NhIZrU3PoHZCpz429ZQLLfvQegzchOXH8k/0GYQrntdxWSVhcZ0M+9Mw03abgh/0eUvyWneJCTri
nNXm1bY7ivdqToXZ6K+1MKzDzMz/4FfTU0t44QDFizd4YtMt23Uk0HF9HnyOGYfsgAR9v1gHuKS8
xmSJmPzlrBL9TMUPNUIMp60Hmj/yg10QM609sOEdW6CVNeooLKARDLyGJ2uD2Oy8U3Vrwmbz19Wc
qIecefqyV2b8ihK77mr3hJd4+NpDGloFE8VNLC6AOUrrC7u09xob64Dywm8dp8RdmdgTr9LGwgjK
ZKgQwjpPwQz9lzrxoarRYFpe7SG2siQ2Oac2e53k/W7wi3ztJC5FbEgJYYDcqHmO/NBt9rIevWMd
rmPOy+dysFY+8tJyTLl54IAojtRxN9MeVaG7mSB/bgUkt71fUcDpEAu2a8vbcp7dzK7tUR3pAHR1
8lNV1PFDaibsCE59CMu+WHnMdteQ7r3XKTxHoQy+jThxtk4SjpvahgtpAsXZM8Ufl6AA5hW0AOps
jOCAmNrckFHoSBzoKYaIuUzpt135fnPV1KQvuHzNOIO7BZqQv+9trbcmMB56jbhvpSPXhCTiullx
UL9vNxI7GwvOOvUUdGm6YjeyHB/aIMQmnHvxURU5E/TeAdDl05QAffbQUnHjxA0EYTvbS0qSIEEV
T8LI1AH76o+mqIejIVGUenVyRYVTTLjp4VdWc902zs2WuNB4Vuw914dtgD14KdP8JYH1siVl8cFO
Od+EweEf+iWO2PyjyA29h/GAPjSS75EKKD0R7q7PXALO/nQVdwta7pvOrqq/tYjihzYr7nlK0pNJ
I3Cb1NRoziYNRk5U7elKqK8ugYlrSBnDKi04MwtW9DqG96vKRKw8p0ARamrvQlYcHgHbxGOegiSu
rQiHrtn2C2X2mOh6+xSUqE0sKrDYlWBYhUgMu6vfRzSSvgkmi8kd2Boifdxx2YwsGR7RnxU89Bl0
ACUCb+ERmznQb0PHWw6vDHT9RTvJYybr8onbS33s4UMs4sYqn8r8pUrFeL86FUfglWXz5JE17Jh6
MdGs/W1nkllXMJwChwPBaEJFKKCLkyTuac1J0q0Sw7bE68FmZdRpdEuN4YQiTu+q49krxqSM1ntu
mAM29XdQV0/o+x+zy7FGOtXwDIzko5lA+vkZpRCZC4iS6dOqR1vYUJrDk1m5zjqEWYvfsfb2JkC5
PfrIhz9l7/hQbcBqpG1L4w5NaHaO5PCcqim4VImPxBN0X+dma6Vj8aqA3K7tpP9uNEpsRu5Mt6YP
JtijzviEJyRashtG3wi/fG/wJD/VrX518ujJ43D0akeuZpST0TXbJB/UKBWs0nZ0CUvBrDgb+8sI
/yXLPbn2+0ad+5ZXckLru7JGilCKL/dC1SX8LWLDmXwgEhvwW+XVC4TpWCiMw2NTHrsaPJwN3OTS
s7Y8JMJYWTOelx4S7N7SVb4ZE7u8Un5T7HL/TUwFFe9JOzMFNXdWYjmrymtyCo60xXkTGpbVkkBh
cF5uIZ7bjQofMR2hbWNZyuOlX7fqUDbul8BJnQNlOfQmZ+XCt9vhabb8l0mDSXLofzh70EACDbfX
n/1yMxguDLSp+zGO03QD5nqWidzHwrIvM1nl3AjLU6Ineuzy+bvI2ukRVCokorisDKY2ib3UHhJn
oPQP06Fhuox1v3eLMVn1XgSLwMFIlWfp98LTPceg/kWVGPvDoByw1UN5E6RfyLJMcoMFnkI+anmV
px+bOD4WFH7ST1E1O5xJzKDoU4BBP5ULkpf6oaq0ZrSbnO59w9iYuXN/laPeTUC9SS5UakFrZbEw
zT0VrJvArvHWZRS8sMnxlm66A/PqTaLqnWi8geYSPpQz5aIZcg/XDwiQZbIKDZ3uc699zlvnU3WM
AEf+uUO1HaEoYexS0t8oLD8NyX5fQAXY125+nBzzk4lnuupdDWJnXVhzuwz6RVhDDSD9nq9ym+Zs
MD2NzUKI44qWK/pUEDn76hSKFwPWzLEjV0DQmZl2EH6YBtakuVj1kCICuADpVO5FyiLoxTSe5SnV
FwLtsTKibe1waZ2nmmiPyU6Joa5EeGQWS+1B+uKlRCZmy+EoSN5ET2mCCsqhOzdXTt3ny5mI9yov
IQFN3RsokHyLJvWux6tr0MZB9WW/cV3vaNJVsUD4gnwGl0zq3Vi7iCjZTboot1EFbQVRdxiDr8Yg
SWaDUeCk164HUHQYWmqAENa+rjrOf8Yy9MT7XAgMCc47HiwSd7LiLCHPwsYtluBNZwvi8XAN2KcZ
thl/rBtSWcYp7AOKLEeikN6WQZBap7rfVjY+Nit/yWN/J7LmxfW+uuiGyyBGy08cQkpmSkt6o8x3
Q1T5IfPtI6BCNIQ5N04UoGxUg62ehBdaml/q/QhVbmFE6D4qbikEZCId8XxL5VNfkgdQbQ0yMo2e
bw0RARIcPhfK7J1RLpzfaTTZEKxqBzmGGYPZbFIRnp36Td3JAXMxjyujKda2X7rHPBq2pCPKi2mg
WQb8lmK3ehloz3BH81bAJab1fBkF9OeCRzJ2a62DEyOSJZ5sL6dcM9EmS8HFBX+1kjJryKKu7i1H
NqBNJv50K3U+94EIe9BCCERI0Df+Al2bfNraZo6psi5aVPjJFgZNggDyr5Y2D9Yc70oafVYg2E38
+ZBBg2ysyKVkS9f0cXMEobMAjoDV3ARfkLqAKnuOL0nNsB+2Vhjg6y80WcOJS+WBnecFgaVYzmPB
4uMRVtER7C0U71LHj10Y6DUdEh6JmMBYtvObF9BzF0iM8B9MKRb4U5Q5fyroK+Ew/aReeedaqc1s
o8ip5eQDFAGxnzgCoXoAaoS2ZduSuYLbPLousAkeIb7AJD5IDHp10WqEayytTdW+ZkX0WXL457hs
Lqlla6lBw1LkFOqE5vnFJkkFxePVA0vKeQImXlH7VxPclewUVsG0/Zqlnv9w/yQtze6bsp7LOgcq
Qk3iKvDlj4SY28azo3rFvRe5QjrOlig3sZFkcpYSBi2+4/RM20S56uPePzeD9a64l6xMsy/WYoia
Z5CRlHvTFee5PbCUWb3lDheFzCQFZmUwJUx6Nc5RCwCbUpkNOWvrINu0YiKgIOwldOwQkcYwE7qs
/4jMSAFhFB2KfDoPTRQRjbWNAypedPz1j229bbvkNYUAdfQCaH69qmuoGSBquqw/t7GBEGAX8gAX
LMukc5gGccvLGPVfNWCKSs9+EjfpzMm5CeuE6hA8QNy9s5+WjKtdmQGnviMTGjlGOFvMcU/k7kEM
YEASGgqW9Us5m1T72GTcgxl4UUdMgwEvUd4ePE9Mq4YaAtrKw3ln9Ka5M34MnV2fR5DqcSExB06F
uxpMjjH4JydoIr5/CYcRQtvgnCkzXBiGzC66O1ImqNYw7GlMGO9rVSKH9cQzcwkaUpdOi8+uBMJJ
5bX1JISX4SNbhlbrnHN/bfJQDBZOoPNg78eoP5aptxOBjDfcqatD3WG5YXponAqXZSjPPBrIxwyG
45yuUDtAqFLbGIVrbEzFs0VKbuZtdMXtuicBinjE28lIrXZvZ/Y+F3bJM496ZUxgwpIKYHCFgXNV
G3LHdbR6ah0adkesC6cCouJT6w0nr/Ssb4PVvvYB7k3iVcnWy3GKg+Ee10rR/BpaxrAVJt46ilRo
leVgulIYb8Ht2yc10/aZsNDwVx9FN843HfeffjIb59eqtdeNrucLsU1A4oqvwF7vPAUWR7oYtrEn
FItTNzxhlX11TUFXAFHzTYZtg649zGZxzUncJ7pM5rJeiIE1oXSCa5SreeEZIwH2MS0bMv4EhIcU
PFFaQOJiN+oyYuI2N5gHOQh6X2Z4WGOFTaSdzeGWxd2XBHceV+t7xnQUp9ZoI0yCrv2QWv60UTmA
KbqUMRIW7XUwXQ4htfPaJ9nCjBOgHtpPn7F/I5+WDN3kfR6ewpZKQ1z65ijRe3o8YsjJmcXgzQCL
sjKwJK5qMdOOcQfp9WokdBdinptrh5KmqrCuqZO+h2HiXDvdxhdFBhSqe7unq/VqtRbM1GwlMP/u
ogr/X5Z1+0GCvHawymE5tOEv1VOwxy+wdKLhMZghS0IyNtDQI3uPpLzJm6HY+w0b/zgP/UOWBxec
Uxra4Sifk6qhtBGLkGe2EJtcuz+XXnYuSxPBpmTnkfe3CcIFONk27VcKruGxJhS1zbR46jPFGQbK
fqDiI958MG6lUpBR0459tuAs1eo3lqBxE9SWfdK95+yNIvE2Re5vJ5WVB1Fa4tyA/FuXDg0twSzN
Y2FQfGHcf2AUV+pdiJoQGqM8UDT9QPP3coRAtJ5F5PB86uxiucEtFzkh06kNAPFpWvmUrndM5IxD
ICgq6kEQWK1p/UDw5OxII7CsBRVwRVFw2+qIhuHlfLMz+UlantgdziV6oMLmGtUhhup5gig3DRev
mYNTSix3dGgpFXlmrwW9PYtI1Cidrp5uOd0DTtQ1h7DJv/U5tv3CVVurHu/dmMyRbLibKHR29JVh
CmcfG8StlcCMw9edWpl+1BIhZB2INIVp54olELLsOHIqbJJ+OimAeycNMXOnIhrMRQxlvW/cA7ef
bTX74aEWkgnYbIXLeXpnqI4caFfTFuWGS46YyKtPOE8Truzkgb84qvF2hXvH8pID5EhrYwlTG+3M
5hpWuLuqREJ/2o0leT31/TXU8bhBiX+WsKkfQSphgEy+cfAHTIvvdENZZ7kmnH/2I5E9Ts45RRWe
zWvWBS8hfTArMN/eIZ6tdJcBjr20jKLsKnRXdaaGYxfe46dxeARTcaxBySP6juXVrRhmDJ2/LDmu
PtdptS2kME6ctPk16fFoS8YDBYOEvB/UEbZb9NoVsEPq2n5Oo9K+dDODSHjv0WuoUdg7D2ELHsBC
tSnrseObx8pJN1E7p0zWatos5nE915zvm6HrLrPfuMfIBCU23mvUpqKFqAS5cUh59p28K/fJfM97
6vzmAIT7mudfVUk9B6SIR4tTHuEfcaDs1cYmxm6gQuQs12dAkuaUMIQwmXbx7PHyiYr8VtuImpJe
J7vVxQXS8w4IC5bPJowudlu/IIbVD46YFUAybWGrax6UAYs6QD96rEp8y1bU0p0YRcAFbfk48Kh2
BbinFSiNYHcfiNK27GQgnDkSoU89hU4bMZLzr2za87LoC/3VN5IrqUMKjK9jNH3vrLp7cplAB03y
3MwtUO05QTkbzpgFuSJFWQWSgOx1MxvHWMAaY3yDE1wkR96DfuT0N5zymFrpalFBpDbkLLaulc1r
XPe0384odKXDuVXdr9DVxu9NdysAuJD9EWyfdSDW0bjFvHIsUBCDeWxocXcYR8ZNgqknJzsFKFQy
jFvoIhoPADg3SWd+tcYy3YUhjTB9h0+otDtr4Y/EazjMMTJ1q4rJ2pe+7qZDGj9VSVTcqeN4PnCV
7ByUp4WXCoP6ijrl10dzRW4PeIChasTxKdDlpYo5L8K/dyHdVVxc4YkuG40NGEM7UONU7KkDJynM
C2dZBt63dMbpBQ+0WRY+vcfaA3gJjdtY221A1R8oAaPfm5qogekGEWVOsLSHiqLM9E6+p7R9wKNE
53d+CQPT2o/YMvEVOBcP3X/vM0OiDjV56wzp0yTd2Nek8ui5I0CwMZnmnr217bbBam71tLS9Krko
NU/r/2Aqu1vGfvOa/eZ0Q2iQwmS0Y2PEM+El/dlSVlpd2+WJ04IIyd9sDhi5TbR0rsqTHO0Lfq8v
jVm/DkO5L1PSxbHzME/Ge01IZhAs6aeeW4SQ/aPZMWHhULQY6vgjmJ2d0/mXu+PDD1Puy2Xxk6sd
zg7VLP7+EdwTgH99AJ4QAdEtUzhC3HFLf0gIZqG2imww2jXvzBuViqcw9FqKYxTXv+klNdOH0dXZ
f/DiEU37L76ttO4+PMH3deVfrHggbXprmEGtljp8cehj4BzcB0tKq/p9Jz0YM0NH4SnA1zxGAMws
pIcqsKJnA5tagfTg9ZDYrVvXtuWrIfon5PZFYkhvMxoYAXrjXAxAQGVGapyuCwihAwC542AByOw0
zp2OWwl+ugj/B94bLvkmsxKqJ2FKpXcnQ9ob04ZxYa77e7OCb6/6AIef5JxIdMr/joE4gmkbnMMG
V1Pq7IaIcGQy4AZjb8dIbdv9TeOzqMx3HDGHUZBTju3yS+G6F79Ur6TBD0S+D3mxFYa96IpiJ03/
yUqTnzT1fDqje0kVKHVlvXtpdUsUSfOwf6BN9NnqrR/gRK619p50NL+4NCxQhLEnJU2vnTSe5ik8
iijatQ7Qo1Gn59C+11+JXTyGN3j/96THc/RAzypGO/UFhsmNfqYLTIe3iXmSTL0NY80HvzPsfa/F
ps5yZzsLMiT1GICMzjxrJxOKU2KndBbTmNHgAcjlFWIyBiJAJsBkgPtgpyIaArUwz+hbCugOoJ8o
Do4ldDkDU9Kvr+T/5b49TfWPf/3z/bNIylWCwTr53v7RGOxLBijO36aY/0/5+V68l/94Lz//cUm+
Vx/v6h97nfNH/V9+pd9JcPYvEmyb9ExbwEoQ9wjzv0lwlvAIPjvS8nzXDzD4/h5uxmTMf7EAxTl4
iQW45n+Hm71ffDhongzIKVuCv2H+d8LN1l9MxpDfTB8ljNMwJmM34Kv9aeXSDLVZ1UeFmdN4IVS8
S93io6zRpWzfp/Q+aO7QaTgFfh9/1N46dPqr66HqsPFX4UtqFdzIOqxpXkbfjwffNsG01bsPsyFw
aDqZtSSptGM6ujbn+Ohq0EF/v/beUXp/XHzvDyHAbA1Rjwi5dOVfHgKXXBdyUsRDKKi6cAx5t4J8
ZJ77EMUYqdidRza05MMjE8KhrjfTZpF5mJf+w89xX+T/sAn8/nM4trT4jQL4+8tqTKy5DgZk7C3V
FCg9486e8ToBl+WAnO6rFMxCU1Oxhw94qV2qZuRAgBRBNnfsm2z0bzQCwIrRj+r22zf+o1X7vmn+
9cehAkqYDudjpj33zeMPexKDHspYirzhx4mmxX1VBGxxSZry9PePW/5lF/r1cTMl5dtgWWc7+svj
Jiqt22mqyDMn2YfZfGvcQiy5P0Ifd7y9bLuVtNy91VPfcQ+EBgUFFQSc0ZD85JM89QGz9IqoEy4/
+2bS2kiBQ66poGgS9yEuvXGBFcdbuK9zutHtfPFaEsOT+xoE9ZLyWtDCIZZWR9JxJL233sIY5028
EgTXJ+dubdKpO6yT9GdfJXpPO5BbtpznMgyDDNaSpYNQvygmAK807y3mvKPb1TfvZkLu1P+XsPPo
bppr1/Av0lrSVtnS1HKJQwpOnMRkooUBq/euX3+u7XfyEThhxACwZWnrqXexDoipT/hAZzsYNOcO
zC+GVfFmtBmk6PIlSpLnuKphf6aJvda1ZdtUAwvl+BwF/ISh6w4OAju5dtQbYJQCacdVER/cwC5W
AfCCsNBcNoIFgD/1mIQEsp5bd+3yJga78pfR4kNU49HCT8VKhnG4oDdzLRBHGjvQNr1QyMKgBoza
VydcVI+aJflIjXp9cWDPJxdPqSY7YofWw/nzZ28QID8cMsKADiXAcCzdstwPlZtcCmruuMZdEdXu
stu2FfGi67mrtctNXviVFJQPgQDwwrgYAMqMs5KJ4BHDpuPnF6PoGh8uBqVNx5GuNMGVElF/P/E5
/PKqVcuQBp9kPEcZLSujGmi6r4IaYXRH7ab2mnsTLetVyAp7nVbmPkAWEl37Hn1dF2xj2+uan6C1
2idMgMeFRa7VZfvB5kFErfYrg0vZRs65CqujLYkvLMRTXEVBW2TTucQhZWc6PMNiSpBt8d7xxUTY
G8/NzWLZ+9K0sVbRLcU4/dfDMP98EZmgMwR2eeHhZegf3ni9h6o6ywgqeIEfVpE0B7brHO1MHoG2
oqYZpRXtsfcEHO524RVCZqreyMbe1U6GpQ5qaSGELBuZa2D7iB7oTAV4ipQrjILSfXo7puFtn6GO
FOTO/hrpexSsS/tOwpBFMoDb0TbecU6fEEE4Qzo8AiLYQ3TBk1ke4UmsDSf4R/wxlFbp74HOclDn
cGxB/LctT53R/wl0nYg1vRn42bgcmivL4kpcHc3ktmq2ohFIbjgVqYjZqx7xngGpEP+4hD8jP1eA
lKqjO3+rw+H9BSNeWNkOsbIK9U7wYV7ctevPz/dfjjfUFQMxFCQiTGL677+zyGAya3XG7+zGcq14
xDM8DICp0W6Yp3GHO/2/Xm/9zyRiOcR2gbytpMFx1DX9z70dkkHCEJiR89SiS5coFbACKyaSJ0Do
E7vhiZ2AdxSTRB9o8NCI5XzbEBIpCiDaGXDjYjaqpncEdA6+NdzYHk7VOiu3LIsveWgAvoMUoegG
TO+ZPHl8wIJzT4zuPQJN517qGqhAecy6+GufBNs6n141RkZJ0IEpqr5bg0LGx/w3UtMDvkoLEKm4
2g8pRxeL8sGfoblm1vI6NP2hVWxv0YUvIAlYnESXKCUTYQT20+iHN6afPYE48NOiB6Fd1n7C7plq
wT4QmU8VpqwlOIbGIiDX1nTjmvJnH+mPmIURA+Clo28Jmg79+UPahRXqWvoWmYazaxdfIvRd15gE
IRtZfQ9sJpkY/3UmiH5k8MtVLYx95WFS0eoUUEVEDJcW7yuaR6UYAIFkiNd6+nvv/oQZl66jAfzJ
rB1xJfMY4oJSQ6QF7V3bRGGezc2oaDKuZqPWmP5IWYr4n59G8WfopwoldgpJzNXJW78fjQRnjjzk
SjCHNsnVAjR/aeonBzhjCDYTect2VaxNZ+QySQOJ/uSIFCo4HAEGFHdExB3tziVWaRLrjF1aVyGi
TD3EkAcVHA2Y2f8q0fixXNXHYGF5UggBbMdzxYcYCUlIIuc3ZLtSZJe6zi5oG7Et6PFKzzl+Vsqo
MyiXH0047LD7AZKJ2h//gEVs4d3gDdKCLOaXaXF4rjXo0AvYQzSMYUIER5asF0/vH5hVq/nNqlbC
Nq2kvAhRNJy07zaasmvAQRhapdYuUkyOnFX0Rs08ZqNhBaPMlUMUg+qeA+3C3kZX778yBaXjI94m
OGDBy+/b/rKMy9GeuUSE6ZCCq+MDjtyNS5yXAD5s7HtVvB85fmkCTyDzcFI0LOZVyaMOfha/cH0C
424bE0Xp3JxqrX0Y0/qpBOixapW8rkl+B3d5xBnmoku+KeGBXas8BPnJ4tUJTdo1EFMWT4vGe7VA
qjEM8xBmjqbGlFjDoELG8qyrniAzO+uiZ7CD2hm4gjjH0D1/F6J9vZIZBMPlVdAlZ/XW24l5QBlg
AjxLxdPYF+zhzswkFxRGHtuZQ23gD/gamNzbInkKqoQXp+ft0b0Clzd9E+AzqYwjr88kxCwCVjIS
9fFloAhuhXXoS3gVtntrdJiqA0wiaaj0FXgVCQ8kBQDZ8/UKrCW/C1G1rpt3+H1Qgcu1BccbDTHv
qArca47VuvROl+YhqtzvyCJuvRZxGE+2J81gWXBP4XbCAdtjoheA4npyUG17wMYOE/f49q1iOETB
1rgQm1NQ8hH2dBZnoI2qt9oB5mBITJxQMMM3hK4rlO/9UzFxIxvBmgc+4tnWXfYtY7ExawR6mCew
RwemZjf8KI7vlcuUM9tmT2tQEMBijob1aOO0weylK9BLbWR2TtrgSK15Vk9YZsllxoLUQbMv8na1
usQs53bm3Kmw655Q4MWZNRzItYzhTOCIlb23mGCzf6FUsid7N8RUtLjwgOvqUUrdl6L9OUtn5xnU
9F3gQV4ybtQpAlh1wQSbeDXwPOv0zYRXbqOw5YemOQJ2pIJsBtQvWTmiZI3YP6fBhKy5smv4RREA
ugVLWlQ1LqnkV0JYu9Nh0K9Cm8q3eq07KJOxehsg/eGGyJJxBR9mNwr3tn4Ig+oN1BdyJRYIz+vo
UTqgJMY5vSzWL082LIXY6Mri3Pfm7vpEx7z8lWuvbY9FeeE9XjlE1/yVFcAfUKK5KVmX+ZXu7lWQ
yVuU/yPp3fYu7U2eXoCGeIyg53YdWlwRwAfAetkpXsJtYGLkWLF4ZQsTPAqdnNYt32y0XY2aiBgn
5tpOrMhvtHQPWG5rp8zQAKcSLkRybieOtTmzL+rwDYF4jjPhkF60UDs2ctoxB++Q4A4vCHscrs+7
c+fVMAYSwpGWbuS0HPSUHT9tPllpZ5vzdgLfjAJOeLlSka6ZSQW6ueJjYR8g9A0jD/8jlUizJT+j
BYuwavE9YNa1CgM4QL2H07qNGjXDcZL1kMiD3tknhrFbIKdnPEhOCOC264mC0elsPyhogCM79rFC
POIidUR/59ACsVtbonwDQ/sYpupYT8mlKn8CjMMug9xvqBC1WOFFhhw8A7j0NabMIy/eTLMJYJhD
ZFjR8xL+dBEiWuGbcXAkseO/IzlnZ32UDyX6pilBCCgrdfpA3cgTQyqI8MRSUvnJ2A2gER10moE4
vrrAyuMbqxh4VGBFT9e4AVLkrvKK47w4r0gTHDVsY3OGqMym4L0NKocgQOETvdhJMB2t55frSw2F
gwGKxlcD8AWWEgzPLNRfTYMf1+qEuLTlxGQ/WShFG0fnpy9KekFnLmiMTG09SwkCj9Ddgu5GU9g/
FVibFr0MpJ7XXdg/F6yTGocywwr47YkT3CBB8RpCDtxnoIjnyNwuw8gqw+IuLwuqLONgsLvGG8fO
oucpnn7W1eRt22UV4WOyDgFv+XHlPYfAyH0kDWofjXB1QKC48gm13KtQ3NYRJ737lgUvdpyXvq6R
LlLHOJQjcqND533TF0445sybOX2d6hypkOwyCfsG8Yl3lXGH4GjBuZLVfFhIM4SMdH09+kiTHHog
67bxYjred6MA0sXp6EfrgDA66L2EY8kr3tg/cFd/7SZ+vDvw4wvMfPykpcjrMijFcIuS1bExOpq9
KbuxZ4EtC385L0wLproBNjD+0i3zoCJQrNfLtqKXhL4LiF+pZWiBw5LIAGi3VCdblHfXniRDNNZp
J/96lRLYik3UcoCtgM0kMWccfRTcLiOeSoE0vfWo4fhSOSwN6e/xoVwAvmbGYznd69hFTbgjE1/F
GujRTwTH7qqnqDK+Aro+uqroYqlzBDxzoLDYCaETF2AXjKV65NEOLcyt2ZqHussu6FdckqI9qVhd
dLlfUaZDC91O0bhXCVgto8qsv0P7/qEIW4GyNuAdO3nEg+VpifsTgjillZ/i3mHt6DyoKubafqVk
F1GgORSQDq4c62vcbbWHPhAvM9hN3zWJBgn6pvhHA9zq7yvdONQxSc2avd7XyVmmtlEtjVPKh0ny
QalpH+YG1hnGpCqEqfGQCkTSEXiAkrJUXTZ1DNa6YE9n8KWYKL9qc75oyfigjkGrSwCghapUypop
j7Zy2oJcS6RGUeTkxsOvjj21yt2q47Cb5KKo057OyfFyeTDaveeNP1FZmf/Lva7FQM+O3GM5g4Qq
pedD7GPYSSScBahDhhD37Ek1tMxyuDM9dFbLOU4ap9zKpjvsVnt/LCyEZWF795gM0hssjwkwuUqe
crOBxwMLp9YU1ekROo+aP9HUGPNNI7rnwMWpeoF6GWFA7ameTKVfR7XigE1FV70YeXnpvfpkLN4x
n2GA0YLETogFRZBzvbh5kDHyhn3bc+roD3mQA1OLLkNYgjCkLjLCGvH+BJUx6ZspV01ZF/XGiGY2
IUi3XmVBR33tqYb2fkKMZXWl3HYZdyg1pD/lwa1tcD/RPjA2sXW8ll1Q+WjPNQs+jsn+p/yFzJVv
2nL4739fy8Hr12UOB6ItMvKweTAalKCgDm3asb8xA+XKhCGebxEuRVo8TwuhJqoEaQ02wuTS+Feb
YVGW3opHTLfF86h4l/OBpHitDxcEuAaXtoONKzGZ1wC5xVMMoQReHXKxE2e0bh66Kv9xnRTWocrp
vDmdQzYxE+vbaCB5PPN5QnUrZQsapYXMMXLEegQI0ZkgatdJ221UVcvbkwyYVIbYSqzsHooum95g
bm8dVW+ImhOTVIr0yD9A/tb61nNGVPRO7WPqRqcootGwc4jNuuP8SpA6TiOuFYlgDxhZeCei8BG4
M4fPBWQd2mczYiKiT+n5+v7xjp8NDw58lb6gmHdU80ccusBc5Q9GBWVSFcAz+XMMqX2d6sWdUgpi
7mbgON+ESSdft82pNc1NtUTfpMXVpMbBYyDqOxq2V1by05ySZYWX+7vBDBSgp3XAxDddF2zolxBO
SImQm0rsIO5pHMKHrH3udOgU5ZgC05gfLFtuE1wDbkIhqlU3Gve91YFlaqzvJqLxA5Q0hLOjENwa
+qNmFb5YozqCNqyxyYyATQmF31q0A765Lk/i12TIiu6os5B//MWWmb66IFBjsbo1axK2IySin4nU
143bnWwoDmR0vb7R2KuXRblDlsHC8w0DKIBfX9ISn+P0gIFyDjeCkSE2rBn0h1UBbXUVT/HFKYId
Si2gb+toM0UFPOvJ24e9uzBI1LdRBeiuRoQd7nhPadTjYsGm0Q+RhHLLZM3Yvle2Us8mjNEVdqjw
4Tu3WdloUOll0O/G1HjDdh6aqwXljUKB9qUE/AoSOV4nSqWqxy7TNBf9JkQ1fEytb+3E+TBwmxqq
X8TzCWAjSFCt32U6ZUKdcwh1AagBe7AK/fxVYcxvpFH0O9Jhp0agfhxXJ5zDvzRihCeWDU+6DozN
BMqrYl2aLFR6lLpL81C1/dFEUR8ufAex3EyvM1TW8+E5JUfUI1j2zkP9mU0SFXtg+q5Nl+kY8FhM
PR52Ol4lKNRABQsgVxLzsEqgVaX/yPG4izrcGEpZMQAxYkwAYJ2vh2zeR6po7ZEoFWn4MGBtBPuX
lXShW2x1s2QDrEN5bwF/a6EWTi2SH7O8Hzz90g0YM+qwRYaqRnsXSauVcYVaWstpEM2voZweuwJY
BpirVcdQnq4iBIvet9uwZP4GODRaCWntOwIt0oqMvaBvrCJHb32moNUKk9vTYJbDKtVbbzv2t5WB
TiHW7AEwbfQ44dYGUEq4gkjJggzB1zjCrnBysiMGpEdDKaAzIxsFeKIQk0t4Oj5afSerKr5GJh+Q
lLeaFi4g5oNIKS78qJAUT0DhOKj1QoKZfPDYMNg1riictG8lBq8aBQBTs+S+BvwiOjXHc+l8QbgN
vmPkN0mC3Qebdvb75Xtl6Mg4pth1M3DKu3GPGtYW7/DzWEDRq51D6hmHyiY16TMeTSFqu7rzVRtT
f4G2txJuvOYObw2XsqdA6E2Mbzm9JGHuXgN+5fTeO/Ry1vTeYD6UMkLKvX+9VkQqcs9IYyZAHiuH
rNEVyV0uw4SdCbI62mMjW4cVw/Ca9tp3QxMo7VXZe9KpFYiSGuhN7wsX3TTB3VRmX5NGv8Mt/leE
BUx+FFl2l1DI6UlPI8ZYOxTt9ytwYWzEsAZHGkEq4/zUe1fSsyLSHuh6uELkNOW0xRfEeilpA2+9
QPVeRRTDvLph6vN6rm0YYiQ57R79CQRVLHkZkXNodeMJ7aP3MaOSR2s6X2PmEQLQfFQTzD5E7r+z
ptu8G7qHgs1/5TXCF5pn+BjPcMDqhSarFWfNIOdbuOE01n7ScvPGU9Wpi4kvkyj6A5QtK4jvnlq2
XZ+sxghjdoiC6OmtcebW11lJxOr0hFldyvtB7O9hXgwZVUjoWfDzCFHsoVdy6roN9BXqNQSbQdqC
tmeIojZMUfpgxO23OlQZMPmVgoH8TxcjQJjXj+W7GuS5qiBJI3m8bsRsr0LWh07L0/OT+hPZ5mPQ
i+/fhBOe0VI84OZQ0r1FKMjSHIr11Ftv2UArJEKeiBH8wqRw5TnDKXG5HG+Wx4ZmOi2GQ+QyS4sG
7VdUtBLNthtkUS/qTgFYRpJqkkytE4WhMthgqCGEWfZvwoXbFp0jsRvKiCnzhGDMdBkYjqBm9FAv
2bZTsiuaRwEcjkvka1sDrDb529sV+qIGaHRJLE/OrkE1yJr6IZxGbDZDWKqzcrnhP16X0MZ3hfJX
Cf+UUFLDDObEad9oQW4xamC+fS4M5wjrmeEyBi0rYKpr2HRjN5kK8bgpWwY6CITft06u1K6Pnebc
aOlt53F9JVvQ/yoddwxnv5by/pr9i3K0V6zdd2iWcHx7Co3Qg4Tavkc9YMBvIaj2as7vIkODp1FH
xn8XnM/2PhHOVwH5oDGzvZuN5OiB8lHVF51KA6hlbl1KCBvvYkzuwzOyvQv4gYNWm+3aqfh1bekd
48Z5AFNKjjZVGeai8tCAnMuBGKAry3cjDzCCD0f25UVnYLrm7LV+J5MvRsruSGZPXQsIus8H2vRU
wBmrZcM/hhdupNn3pu2fNJu6FpBlvdKN6hlRCDClISBelA/yehi2oTFtdbUKHOfoXE/NVzcOWGdZ
HRWKVj8JtaeP0/bEnPCE1TZzgfnbhO5Q7bDIlI75oKcQu63sZYY/XGBA6QfBmN620ej45Tdb8n44
arohcqLAMFSUNnIDrWpeJRmsfmiSBOmRkBSHZbiCRI1DeujtxeL8xFNH8/Gd28E0bPeFNH3GA1/V
tiWEdgg2vMN5GQHZNGAMbJib/16EIoPl2T6pthbDhZ8zSkeJa5o3GPK+BxbT9pCWLIQAs6I2eZnU
vlG1w9fN8FuMeCZTtCneV/H4Jsap2KnRpZcxnrIiBWJcSbVhCHN66u4prL4jtoHSodooI6O3Q8Tx
rhTJ0RLKZLy8N7sYGDeBJ1Tr3msIihZJlUXIHprTXPK2GdVyLMzurv9qD9mbUM+iBwHsx5lx1AuE
vupekUq0PdWNjxYUzbaMvK2kWIZEA6BM1exDAR++coyXyJo3bZr9MiLnzrOU8IE+IjVCRiidHH+t
GK2iOIEUwBeRLwMQCKHfDl7yxXP5m6DZdzoQhbhyNw2qGP4SxKhu1dPtElFJz0l9dHXzrtd6tAYq
h6IH4AhdR3SBMHGhmmO9h84dO7/DosZKJRMwJzKheUntZlpOYYVOSsV5uBZHvWpBJg8VA1ItJCs6
ELcZ3uDt4IBCOKUvQHcbhBiWwwQ5rUjOCKbQPvGCY/s6rkazeZS9fetk1FtF5jy5E8QLT6kV4P4p
kPZUyvNq23UdkSXOF2Bv3xQyYFDGLjpXF9jJvYin7VSY6VpqzgPKnL7dmve2Qh7E+fSgrvk6KMNB
DYcdVk5MWZDkSoz00dk1JoblyYTUX+msQ4MB5XXbN7ToMmjRxD3lngB0STfMMJ77Udte75IcUXpG
FPmmDQUzJM09qkmvlhAvGVPetIZ4ZBij3roCMq1aJCKrs7N7UlUwyGNX+EE33l6zsy7oZNqep+vk
xroMMWRSvY03kU0i8uDny62/bdIdXRrSdJmWoBD7+26rFz0CwLQkO3wciNEJQyE1xrU67lYyQPC1
BC2hbR1iNev8/LsNhVf6sKJylR+GY4G2Vris37/cREMR1Zm03zHMsVDrsMDx1tpGVMjRCw24NFo7
aIxgkcsYKdoGCVZNuMv+4yr+cgtw9VCqmKZtoVH84SoyYRpQkr1+5yJxyFa/5j7P/degm5zbRUwg
bxFMNRcILhhyfwVuAFoFJEWwmdsBbq+46BWah0OZv9YDo0KjZmlTO/rzPy7zLwtqzxA2RqZIJhjM
/D/crAKJ3sajLXLN40hxvukdXDXMWX+yuBSEfTdGVh6ntmG2oJZrySJqjHUg+c228OdJjLsh+887
9/9FXv1lUQ8Misti+3VF9/1+TTlFARrUGnJfCB+hUVvDPEtZivhjnx9rq3rQ8qfPb8Nfv5F46wCf
/guKz+0qYQMi7HaLAdHWqgzly84gzxKXGvYPQ45+M3dZ/K8d8J/oQZAI6KPyiNFLNaXatv4PPKAu
mtDEm6jbpU/BlGNeERM3EF85ZhPCfjI+XxdzHWqOibJzVUNTfEAuxugekX2GPKnaOlX35RDQ1jiD
r5Ev3Q0T6xDZ3LXwx1eQzkgquApiU2/940EZf4GOKGAmymocdOAbH97zscw1KP5Vvwv18D0N+2xn
TOMeqZ0O5XQaMq1iRlu5+KzF8sswB+3t589N/IkcsW1CDOrMwoWqKT9gOnpBMA4gMO7cGP66qrYZ
CNyNiDDN5kFNv/UCV+rAIozTva3wNb30tfsImTDVbJzG7AdV/3oK+NiL9Oeci5sA+DmLzjvLG0+5
w/2ton8hjZw/n7ttA9qzed+IA85HaVp0Uao5lGELq2YQCvAC+oDVg6Yq2yGaV0vBLE5drGr5rQ4y
SkIPp8EyCzSHQh78xSIaqDiNub5umrUoZ8iglScGYRdA/UFsbttxeEdlS/gZbGdsfVmPM69Lm/gS
GZydmJ3q9RCp2eDSyb0aawsvuSAXBhLhOV+iH7hsbCsUmANjRGePttFHDZ4dDVUrimXUahbDeG25
tWoX9olaR9SJ8xRH1rOTqsQIYmt08xsxT2/5WJ5aFpmrJrpXIMpioN4OgYojBupDLdgLiQmJthyN
lLLh82NyhVD+nhIUPti2QAt7Hqp7HyCunjFMHQOdaoemC3DIHtmphFparXBGhBBYky5naUy7CgvF
BE8YymN2sF3hPYSS/6DuECS2TZIWHmq8VB2IQqKfoypFDIeZS1GPBXV1KqTDCZQ55aoRETZU4yME
mgYRkMcmz+9EJr/g0M6ouUQOVoMnrdYOgxm8alhMZHiQ/Ssb/vmGSJsuglWTDRTD1j/ATPqhIz81
AwhDR+2+Gip9/dWqlcoUh0CdL+ZkWN64+KbTLkZqnZqGFFle5SD4m18+fxR/5htpe2wDhQDPrUvr
w5OInKp0Qiesd7nkbozcSsGxMzqmv59/0fWTPjxzCbLZk2B4pZAfYyswFQwg0BHYLdXBZWJbI2kG
+oEX2lON4zTyijX2RjDv3Oo6s4bEdi/10H2XkjYUvhTLBNXtmSP1Q8N19si/BTGurT3TdsWQEczk
krT7AiUKpRm3qnyZg2XUKv05QjpCM7q7PJqOakJSqpmCWkCwBb+77hr0Qu4VzNULaW7IzIfAMC9u
kEz/uA/GXw4AUEYgprbUbZs97u85pugQEwM6Xu2kpMfwyvAMLknpDLBsIUCiPkZNpgYTNcNiaBrP
qiyeU1JHX0eXOXcfPn8wf+ZaKQ0k3sAWmdafiPlM9K2sDKPaNcr/rpzNuzKsjzbuxFohkVNhXoMW
2z++1PozU0lpssAGawvbR7of65zS6FzdEVjcjcgyZQEQkwqj0+sTDqflbBv9gylZtOgzSieoitNu
Wy8F/PNMNs9BL3+YyChsnH48YpGxEO0mL74ZeHmTwmHrsLzWebHrkdrsmlcrNwo0c5gR2cvyYxnu
rg12FQIroZJ4dxf7h1DoC1E5OzHkb147fWN0KXy9YFAdDf/48X9BGfPjbYXpRUNQkR9+PwKNPQGL
nogBV5VXZEN6/VdH7YoMhc4g9YIJq+NCbA56hxqUdpMloL4e9OwfOM8roerjOwnWlPMI7g2rhw9v
P0LL7ljWotxd10dXwIdVMjDWXbEevC5AwWHinQm32KvcJ3mOE5aHuhS6g7lOuokUOEVtp9ypf+k9
beV2HdepRoGeST+nNkJX7IBZ4AnzMPYdI62MVRHT5drrJuQ/azwVOdpBT9/Tpcxjxnc7BOmcgd2B
jHGegMFE4a+hAxhQz9rmCoePAYCjoZeu4fKd5ODstUoerxPNQonfoh4hsvax64TrXxNuNzLpjLuD
az9nGQMbS49+ZMPwlocwPWY9/4ldduanNQjHZhgKRsSIQSV07jJBntxi3QMzzc/xISG9sM20hn1l
kFnCtDZXixFesgg9RHZUVjB6O5iRMcynG70rd4WFwvA1sim4hTeHL9FiAJRJLwaZXQvbgzkeUYWp
/XQALTiRb0xcJ/xCZR7++mtUpF+XhZLx85fe+rPi4eyZFmwZkL46ZIffj2DlIrrXgMfcme6+nUwY
wQyoTLSj1jbDlcakMc2t5oTTDVI5OJwped4ktsSmn9FgWrDqJcexCqRIYezLmxg2T4Pg+fXgeDbc
CUfCn0G1fI127LofsjuF91sgr90WXfV1Ml3Gt0oPPs4LYzPrzUur05OzKTtbHlvfBOmJtd0vz2mP
6rLC4RUeH7wok89ObPEetGmNckb4JWuMwOhfPr9BfwnTeJFTwEJJwqtAtz/k6Sa0UFlkGr8rJGOC
fhrBfrZuuEuqAIaFx2zREl/CBt51i5DzYQLFhWgKxuABOoS8GvUQ3Hx+SYo/9aGRdoUlbRNeChwh
4yMfAIee1GO6VSL6MLpr6n9UTxWiVje31shC3g61+2npbrWoPl+17AO7R2kiTVj1WexVvQojFbt+
M5Y7WeMR0Og8ZbKCs2rQObzCBiaNnW0PMgwTkYc2TFn+FCilCqgnuR28hwvOdJQv4D2ZqulJ07Ht
dm4K2ZySVPNxGfNV9xOHw6krmaoBQnBasA+Oe9OPaAo42XR/3WWMS4Og05TsF2dAyaKElTlm+tNs
Kz++iYi3NI4azrCcy9llNBNAhxlKl4+k9RpfNV5yA/ZgOkb7tgTnUtfIHSndDPD4t0UKJRvlZQ7l
ECPibx5NE2SVziLAi/MUvGYpmFOV+P7Eap3mTNSHHiJRhQsVJa+sO32wdu24/KM9M//2AOloXcPz
8NywHVUa/E97OdTMXdG5LHdVyuZ64JirHT1ga3dtGqDNEzfMMGSQ9UoPUAIDdSwrlpEEqSWmcnXg
vjQ4vxe9BFHXf70iPxZWfX6U2dytKUJ/jCyyCApJVua+rga1JfK5YHK6t+wlnKkjC8eqtoub/qOm
/7OMcIVDWUuYRcPlj8FF39Fb5kVY7jTX2hkBFZ0Kzku5YRRDfFeleQYc4/NX4o9+U/JC0LIxLLGo
qHX5oZiKjDZAQYPBlo6eGI7x8drxGG5BIv4Z5/jcKQxF7rrnHGmvtKfWZoADkBXFyhojFV5rOg41
96oD+S6wmnBJW65sT9e/8KoJET65qybjwLLyXzH4j279evE4uprEF8XvUTH6f46DM7tJooG12jXe
+CxDB38rjJ9aTiTFLEzlL2ZfIqRnPXbMtj+/cR/DP1+twhv8ItOgV/+jAkkruwUFlFKB0Fip2n/W
qP0thsronJCqPv+6/2LT/1YakkxBOIWTCq0OSasPRz9qhtJBDDVSsPhgk9kWjac2Zf5cDiDMrEau
Jzxbw5yVbsVoTkft6I7BJAydqd7EBTLOOY5D27ABeFnuY3vE0M1GRy2chQI30txFMWgdra+NnTlL
djFttIla0DVggn60qTesa6djtSoY5QujPUToxcEkBPzgAN0oJWvDIMlATizDsZNiNzrGe5uG2hfj
pjATNqJdiZNgn5/jpUNOBkGTBrbiCvVOR4EWDk2PnToJ/FtZjYhgeKd+QS01N08z8+HtYHCtuqXE
F0KrQqV64Tzm3Vsn2mEtAcT59IQIBraAKkIbsAywg007Dy8YlG8rO603M6rY26n9EcrzrNffdDgR
mwHFI3Z4oBP79HH2BPcOhpwrzZ0UJisSGi58PJV3FNBOBqO3+MWhrTS19yKZbQb42SEUcbrFMi13
xAwaAGp74brs8fvz5C1vUZ6coIUApiF0evpJZ37MAAm36bizMQov4M949+0SvVloC+aU8aBDhsKv
rCbbEPA73xJMyWyBCXkXb2EA4+1iIsMZO9gVDvgDVAGhXMPQQYsqyizvhNyt8xC7+S7P2mgNu2Je
zwig1dHXbqBNcvK62OKFedNastktokw2rCsBb+g08VQQBSDOCMZhkYI6DMxdElRi5dpTyX1q8y/e
9KxVaAqHGqYNlvIRFqgGbkM7Dm5dph1gHURIo9UZCNHpyMDZ2l7kFsR9Zkeswbl9n78Z11HH7y+G
Sx+EFzPTOkdn8vh7EPBCmIZa5rlbY8E5ZSkFHopqKEJpeuBs0aW2urUhG8Lo0GGnzFHqQ0x0cPx0
Q207ZNlPWAwHc5mtjcPujF8RQwxIrfXcxL+eXNLMF1Hj4SkTVKsHB3mMFPc+kOFxFv3QEMr1M7s4
u8AeVpQXDimH6s3MGZTkEVADF4PKDvG3uTPXVtEU2yXV0tWka188fHI2OhftGq28HbhBK8tr6k0d
8FFeNVp+UnaPXSSOSee8GPFwKqyOv6YbXOs7XM3afUaF7tnjU0BXvNFL8rAT5vef3+GP/TbkSQIc
0RUiIUnio5ZF0FWGbdapu42aZdcwzKO5/1d4+5jYr98hpcssRQfZo394iDXVKIPP0N2O7XiHcvew
Kgc2UjPr9VVmyyfTdX7ZollXHqrk8wz+VgMM9fnv/KOr5CJIhBYVPYMF4vqHdBJib5E4USO3XphT
gOKEobayDZziZWQzgMgRyExbq7+7phugvzouO9Dz67JBrgZM2r/42uJjiw+yVzW3gj4eNhUj6d9P
9lzn2ZDkJbqnTqVtq/yFr8WzskP8HyvJkoYuQf3RD21UPLzZYQiMwzG+fHfp5D61RkndWORMOD0d
FJBcNjlOw2sHxSjYctP285vn/PViYQQKRiBwy6+19//k4lTDIkk0mrN14JmuKi1/G+a6vRk1lGpp
SFYySBPQVzplFmzrL0Zp6KseFcKs1tE9jubkEfg6r+5hQpPjYQ7sdFVlkbYzRwd8WB8817PT+EOQ
4AxbzM+mdDZaKhcEKYFSNgbYJLQK6q7ZG0gIYblJCzxuEwNk8SiXG2gh5irXwm+9QSQHhdD46PBu
+qnfwWuqD73xFTvRFjF98mQUZTewsMN1JHTXB2CzMuqpuuGI3pb2vHwVS/GYVgy2ehakiBw66NkW
ymY4QWslL4vHJi5Q/i/pYj+/ye4fryL9JvxLxzRNCHZUiR9ORNw5Vk0lx7wG9StkKR9nJHfxtoLf
oVchHHXRM0yovmcB9O/r/ZGlsa6pVe5xPHBB3QQYRHrNpY341/juBn4RVq9BBC8zUzcLUaaFSmF6
idL/4+08liPH0iz9Kv0CKAMutFnbLBzC3el00imCZHADIxkktAYuxNPPh+iymUxmW+b0ZjZlWSnC
FXDxi3O+I++J74HzTiRGnDg+9HGw1HPP+V9+GQ2N0byKr3LV37rZrXxFIsqrwTgKKYhlRTytD6dc
EMrLPl71uoUa1maLva6bm6mQG7L7wyl7c7+emdPiCR3SwMlxECjmNsBu4p+4YcD9WsO6K0W9rS2G
e0ID2kGAmGqAlUeWdYdsBH8TcCej7h6XsegPeqOAcEIsSorKB8Etse9sl95suo/tROlkr9HPhZBI
M8W6n3Ydm/ms8SHVwgWQyc6mCL/uDGVB/V4/5+VG4jUw/jup8g9PLvMvtwy/JltdwSyXRaX+fXjU
uG6UrukAFAwYE1MUUtWUjpGJvE7j6aHcsO5qpQs/osfKW67+FIyBJwa+niGPVa/k2t/lRNBgPiz4
hDxWqnJTTbhMXlDDIq01+1/kZfPb1udcq+ugtsFma3Ce6PtWOb+oq7ue8tghgkE0t5zApAbrXAFE
cJo3enGSM8k7XJJfy1S+MeNSWebhwqoUaexG6zbC2R8OgrdmpT8Qcd4qNWEBJc5kwkR1FJQLn+Hv
74G/Fv3bzEWzDbaMHI9/KfqXOU3QO/CtyQIXINLCQrXZfC8zsCXcOwzQtZ2mvmgojPxFgQb3D6//
lzm8bagUKyCqWHcJl8CaP9+E+JhLoY4Dx3I83sPFJQ4tudWzdDrkQ0l0Oyj7nYjiHk00yPnGJgVd
KtFHkovuMNrDGym+oJHimVbf2S46Ek/ITziQpg5epSt/glwEoyxbGkBnijBHyectYWWKrTO58n0I
Uw8RAOz97lY2OXLS3wdjBms2Sy7zUr6xkVj9FiUOop72ust4WMUdcN1tF0YH+DVbkxkO+MU9Id9M
uJRANZsAkSrXkMDrnM3W09xoVMXw8xhWUtYOx1HneUxdhXEega8oZnxCvWoFeUyeQ9PwrMwW+NPN
fMmB7V6czdw9KJEP2ANJI14DdkHYPovpBXwboAHLvMkNDdqABLRQlE1A7tG+I5bsLIziVsuQv5AZ
dTc4VX8gFPPYLLbmWx0acMNC8p2n8q0YEu2gdWT4Trk4bTNNQApZqJOMiwZPnPrtk2Nm5wNg/GXU
ncuAA2dnp9GH4LTjft+e3MLEnCJsbder+lXKdjvsSptYu2nea5OO2mqL0ICwdNRQWKyTWQamUi0+
mvgt21ZFljFKO4iBGrqGA/+zUl9bI2X3N6odgVHm4pmdQSGvVA2aNP6eHJOV3DgqtyLax2702UsK
0RY4/w53wHkmIslDMZxcWx2zMuI3EIIbPUZPJdb3ggAoZPA5T05H/NNe8fsMgkubW4rR8sYu2MqO
P1/avWUVAIsLK3TYinqZbcRhfMeVzBgPmHdt1L5t0g79/R3l/KWXNjQ2FRQ4uulQ7/yuy/5QOmTp
sFhstsxQiqQ8LNPwlLt8bli+pyidwZZuiRA2ko4SgFpYdX29Kw2eNtgni2ppgmzT6ivOfC7nFb0U
AUYYL1BcK65yt6xtcorBd+zqrjZxRhAKEkf7bgN0ZgmM6rEBYlgvGKYnBxRRyu/hk1gS1lrRhXE1
pzyKsJImqHOwYFUf2qE9LhRYgLdpia0IPsDvY1Ov5wuapBFSr0mmwcYQSTL77Go49X6f2HtwnIz9
yu5tXgjC04TxMEn9pdHFV1ceiaVBp5j+YmRKfAMADXMenX2EZYIxpb2fkkIPQK+BqmVSHlStc8Ee
x4XNcCeILOIdYgThbmGgmC4w2zZVvSWMX1SXBIFEjvSyDP73k1YfZF6VfqlzZpLQCf9QLS+tydgs
VcBn//0v+xcSE8W0xoLKcFChcFR/H7iyMy87Za2JCyc2zV06ShU2mGElKZ5EFm+Ytc+1Ja5sWcsQ
QAxCSwDhBnDiv38j4reN/09dIsMtk2taY3CIgsv9Vts7eHJaEcdGOKKmDdLFhQDhVk0w5bmzi9Y+
3+VMLzxl0+VljrVrRhiwrpEGI9IZgmNOmVv3YddzdWwPIODZHXZMfkd7Aih97s05IuiSv2xVfvls
iJ5Vyemj1kbnaVHz4Jhd4TctCSDMAs59Ob5ZVZyFzCw4kjpWA0D6mb2ax9UkZJCvlLjBKbRivhez
qt+W7ZJpDR7pwuqvU8HB2jlJOG54uu0UzayBJZfAZheV96C5R7rVNkw0gzacOWYN45RJsXN2xkYH
on1UaSCc5EMwmaHwKh+MpX4aKwpngbslUHAje5M+vowIE0/5HasaaF3jXFI8dI/9phWsFdYTMPFs
+KdeJBuvyamp1zERuwSuDmUUG8lysljC6PWDQhIObFfCc2x5mmeWiXanPBCfDUqjtNDBwwlUWVEQ
SEq9jadMkkdiyl/kfzcwEAoVuF1OYG6E3R5FJ3ajkpKOG5MJNqJ3r3dwxKU7EbizOBZaDLg1xYbJ
DHyj+88E8yFGKQXNUO/golwNuOKS50IrrMhnXkaFpHSZRhUTd2ijDAGOIW18e0lib1wverEsYay0
d2maK6GqdweQLDYyFKqusVSUna3GoYb2mxQZB1YI2ygbnhf6bB03X4ZIt6iV0CbPYymnMCktiAGd
/iLLBzunduo10Jwqtzh1lc5Tpu8PS8d/JSP918r6FwsQewRwu+3OeZdB0TAFay0TSewwrz7qEDeM
NmZP3Mgr8syPQxff0b/ccpzvUtVKDiZWF9eKOl9L+ruutQdfg3XrRSBJUN6/DwMYkxFjcG/pq09k
sgrSVL0W28QCDOopKbUlWNF2eXLW0TloV/zYSJm3b/73cdPWW0pGN7QQIlekrvXYe63svww35qdK
SoKQK0GOWJly600GA/tKBIi/CySiQOrnpbjERBoGInW/YAQ9qVZzHmKeNjGxwuS+kXcxcTmprVjC
bMHv1RaKT0HOEY6tYbRk4bvWSNeX2xtOTL39PQxrXPoZvmzqZnqgJZ6sIE14Q7+Plv9vfMTthT7q
hllSDOj1f/3nv1/Yfxve/vR/AmBcw3I3fnbL/Wc/FsP/+s//0h9u/+b/6z/8j8/ff8o/oA91i93Y
Hw7Y7RX+/V/evJVAE58/++E/dp9V/Fb8EXT47//u35hD9V9sReEVCmYYTC/+L+bQMf8FZkUwS2Ki
ZDHy+T+UQ2H/S7CDADzIHIiuSKf/7etxSLbc8X+ZFP7CsZluOZu8839COfz+YEIxACGQqT0iAo09
7neMEU7FuC0cy9mLKvvJnXWmMnqcLfPgZs0rCbsYb4B9ieUGRjDSmvphkyH+4Su7/Nez5084vm/t
3/YeeDyyf7E5zuFUbf/8j2WPAGIAxdDed4JI2cZ0vyCrnWHUy6DtmIy4H2AYFFrZrdwneLV/opUo
AlykE5Et7GOoAg6LbgaKcHRSXifiYOIJoWSymt6sUkc4DryOFoY9A1Tc98WXWTeJZ67LYdB1sm6H
5eAkQ+I3xFW2iuavFv/Y6MpDtVExtDSi6Ov4n2rd6cRx6KKaA4pCXqYrva4WNYd7vIaLll2MQbJF
Zst9WI78tJhUDOX9778wbWus/vAM//2FMQxzDBXpBzhF8ecvzO371OD2d/ZmZDyu8pQoQ+nnKjoB
3LO4Yw8LCWKeOQGwLvIICHncBMnE+xdmBXlBgO1xi8PQFKdJTV//4c19m2D+fnP6RuBkE6XpqGv/
/OZyp7WiOaNmw1zPup8cVIdAEUckH5u41STsxdNWRBBVy8jI5i1uBI6/fw9bdf79+zGEs+0naEv1
7zWOzZWRJWvm7PXaPJj59DyjFqN4UZ8Jo4a8Q1eeqsRBjHn5DyX8f/PLsFXnY1PksRj7fjvBVNOw
gxGpotuEMhBIt1P6+RmyVsFWurVpdP9pYswh8f2zoqem8dsYa5Qf324eEeVaO5nsFs1kc1TmhIAh
+biXZfrxP/5SXQYcKK34bDxLv72Qqax809tdajvFR2XgPFHQF3H1ySb7levVJW20oyFu//5Vv085
tssJUeF2bqIpQ+X47WWxuNW1zYpmr5T2B7aE2wJqebw0P1zNfAEMcC71ARyaRbw6oSB//+L2tzHj
7xcXMFQ3NS9b4e8rlVRzDKa5sb03EsJ8FOQBaOpan/01JZo1RVcT3SjpwHbhGjs5p+phGZp0j5VS
7X+kVIfFyLogpsNhPbv6WHGfpdYOHp0bprrt328LErt1FZFtljvdXhHgjsbWTzDYB65x1LS+3TNN
7bzE1enmYlAV6eQjYi3CViJZtNc+8VhiPq8KwVaNZQB7QEZPDls4DGSoWFru2Yumo6aI6hOxFtek
ilSH2JUAtmbQ+EWuQXqscc8vBiEgqtrtxFy+1wWunWgppL+062XWZoF9QRCCuHYkEzZlWI0xngGd
FVlG1iye/Jb5IQ5QEniQVDF8XSJmKT3jBPam2osz95iqDYyGBQ3lP/xO3+UQv38nmhoeprRYf73t
gE+JyVxSex9buGgqhZQLVClpbJ7KbVsh5MUarZ/Okr8aavElxbyf5/lg1MMV3trL6MJoqpuLKBeV
J4wWMhH33Sl+St1PEadfreF1GqMo5C+I3qNpS3xzvFXyby/CuGnWBTuvXV3+/uL7b698l+e7AYGW
NYzxbRXUZYtR4cdw92tbX2lAchGUZZ7VjbftmpPOvEuXLWUQrRCMH/MfZrLfBiB8oy4iXhZBrHBM
6y9XftIk/eRmm6etbh/t2r6Q43PB8vXY1eWrVTFFb+L+Hw5PzhH9L6eZi4RBUxGQGmwu9G/dKW2h
Tj/Vc8Mhnw/6sj9XqQx5I8xb2/IVecNz34HwRNvd8HswmkNtkB6EPgWGFt2ocVbuoi3teEGnR2r1
WfMnrvdrgDooc7bNZBbzaGbks9PplPpNPIZ8lAhlG2zbLOe9YrQMEBZWlxOTOcWBIBRbCa9Y6Vdx
Xj0OvaBlIu5TjQZc+CP7AsBBiacy+BvbyfZU4Lv5nP0s1dlAeEPyXKM8YrR4XNeeCRloR7kJTBJ2
PFkn7825xVcKJacp52d6C/Dv/b01uB+pxCZTqB+ZQviREjJqC8eREwKEs5ebXKhuchyMugcLMLR+
XRzqqtsXbv2yKuxzGngbRlmBwiHO1bHM663q0chVghXSM9Ijesia2mv0CcbOdnhoMN1jDjK/F7AI
/dVprisMrjtW3bAb4u6unaznrZLpGrRBXVe8AsnnGe5OQOjizSrJFhhYRtHMWBT0txpRKpT29rVu
lPeYDUo35QfHlMd53Qhj86fEIASOD3aQGpsUUh2ZHfiW+2mXb7HPCPKuy0kFfS9WhshJ+TqRHhwu
kI8lmEjy1yLDoK1EeSlbJlMjdV9Vf7WOzrAWKkoZbbE9I3ut6qEYDgMEB+IQy481Gx9cjPe9tmIf
XOZ7jAJbiggvspA4TcC3stON4mk0ubSK4TwJGyPBAmZFVuC15F5Pl0Br3BvdrVbSe2dojZ3m9xnu
nipt91EKzjuJnMdo5jwRlj8R7osZomOHjjZrpPj1CPplQh0fQHGpPLC3ZXfHpVRGw16oHZVabL9p
bTuCuuSndrLhndBZhOwd8coR0+QMxc1uwrk13G0sXb/Q8OI0Rgs4kD+wg6dIOfCoGwJOPlvbEFHT
B1FLT2XvWihH6ss8AAPQ1XniAuS/IHCe33j5pSwEgvXjVTxb/qysKmjndvLXJht2Bk6RtuJ3clr3
Ei/I7depDgfm114hCCOfXExkMbdCbTYTsXRo5FuHVj3prWcO0hTVBRrbeRzP2rUpUVJp2eK7OdFW
qml8JiVsXeKhSi4h7l8hlRONc4pwJvuZ89zi3iP+Wqvo35HDRtJkrOQ4h7beuI0zg4rNNbNdMZpD
1EvP5CW17Wfc3Qn3p62SBAsQtFAIE4a8HjA/l4EZtX7aWPoBPL2xM9vhWdVQmLIhhdGZk5LFaL+X
Sph3WhoUQkHcI5nadMJtvHiJfyk6rtttV02UnSt2VpOflAyyUKEAcsbSHqbbE5UTHPgIOrqJwBNU
KsesPTv5A+zs9z4xGAZEuHjNWYYa/qqsAl2ndGRmdabzaRBZMXS0LgQx3XUZd1NRcudoKXbrKsoO
bcQFTKmZgIOauOUZgqhNc7EGqnzIw7yaoKSIdDJ5bSNsk43dkYKbj1OycBnwGGQ6qCPxSi7xjGyp
m6cUCjwkKV7fbdqL6rQqt2IGDq9BOjw95yL9QFt9KQu+opxZqeyba/zIub+1aFPVsQNjetQdY6sh
hr2Cqym3HJUNAWBa+NcaQmOEmideOwyTn0zDgcX9c5nD/u5ZdQe8jYwPLZqGZmt7tpaK5ACq6GTY
ipwsbkhkSKe51F4gMCnAU5T3puGXKSYKptqdvK7V2afwXkeT6TYj9p0GaS2cB2QSMpuumqkcwrbT
zmPWxrtJ655gO7T7Na9pFOC6zNyKVcy6icCPvRz1PR0UQYJx3exGbhLGipYVNJLfm0xP8DH1F8HI
BECmRKKRxVXuGNcgAFtgEbh9gUWdZ0pkszU3lurVkshcTSR5wihblsT5DRfMfVmmeHZZUvVqesAa
RjeUCfAf/V3VUK5N2ynV8z+xyxeSOtkHOcluMLk9hY08mnXx0bh0M9PcMBAdGyK4uEh4MKHOjYz7
plcPUWPsR3W5lSmOBB0EUSNRqaF2uqNNQjgRL2kgMfKbOWooAu2BOGKQG3pvc+EbN3pZX3A1NXi6
GTm2kX6oWzYRJIhW6XgUeXdrWTUBJZtondN0nNwgz4kRUFf7yW3KO+ZgZIcUt+qkaedGLOVuabXu
WEuC0hiPkTs2Lw8KaZ++1jTsb2OTTEnTnHyGo89VTbSlTMtfxNDfI/58W/QEKETRHVK93ebmtFcs
1gEV1W+VywU0DA7nP2bEtF7uddkoNPzlhZLivNryY2pbBcyLdhaT8qzmDmQTSx4r/V6Zc0Kpex6Z
7AnftHh9IOm38mdiXIFVkDfNl9ob5WVumdRhU0VLjN9uW7EZIN4hPMk8nAaeQnMLzoX7PaoJNGXh
Pufq65hzhPx+xErJBda2Kz9gu+4nDE47vagOPeplThAVF18cKlWs4GgEPqYYxnVVJbe5S2RZIaZj
Lh0qne1EtxXSWqXGJTYsQK5G8u3xMVFCKBNR6Iq8zgXcw4k0ADOx3FOUF9fGelOrA3GqtnHQ3EUy
+0YID0PlmjXThj6kgpG80SYGWbXOfBh0BFdSbR6MmCGGuUynVds8jHwVGZvxnak/FJEKBXKja1hr
nTCcHW9rRTutZV95RELbodU0kEQIDmeszQKhjj7VQbuPnOwr1jdef8ZJ6zTDs5ypqy3jVisqwCn8
eWkqmahiq9tpBHV7esKrEq790NXKtWnEbzHDswuvSPa6p0c6MY3Q/vZSQZW+tMJ3HSaikk18Y60k
dQ5NsheeMjnNjdPozz2/mZ91jGaLuESXE5f3Yyweh5TFFkN027d76BpNrV70QasCyql4j5ugPirA
pTZ9hIIQeH6XXTtziBDwVlbTlVlk7V7r6gGVfP7cSGZXCtZ9MjYmYj6Ili6hRPiCkKY6y1+bmyzP
iGqulydTUjP+Hq6prHG9HpcEjWHMbTYNeymMW3q2PXx+89TW1QvEu+wS281NYTwnjKSuBlQ8dQqe
yWBYnU69TnoOvR8005tCaxO4s1e5lT6sWgKOb0jUgyGyIy0zIV3CORdQdZjeS/bt83ArIDRVUY0g
QkM9OlA3h/ZshQjKlz2K8+FKRgwEl3wYaZc4zBEmLRZk1KQ4ps4KEM1OO3+sHLFXLLeg9mLFQqUZ
2EbxK1VSXJEV8WJ5xka4HZ9z5rsKt1Gmzzesn4kFqljaZ3u3GsYQJfZ+IlJQi7TLGm0ayjr+VBxC
zhZ7FzJYafZWrlwlzXLJjfp5rNUjGUBoNgaFRbULPG5OQ6oWQuExvVtubAJI1cqdXnaUW7b0e8IC
MRsNd4OxsaKWgdI19/TGfF719dSY+meUbmPCc90xu0FtUPuR218WKps5KTn8cRdY1spqf8w9IkPT
/chbN7PYN8dt5Ba5Dwb109FeNqodrodg0Ydbs6VYyjjBheKYgXYaqv6rp5vytYrWDvA0SP5EH3ax
niVBu8x35bbOlMk1TEjpKxWplCQjP2JCssiZzTi0EDP08YxsVy8O3foEqM0610qbI04gUa5q7EBM
Z0dLDv3A1agaRJ12WlAOcg5Ud0Gz1xoHJTOfLBprb+60HwRpH9jev68ZcjNXY1XvyKbzWnO6Hif1
c7IIPNWjo5UaN0YdMwsoiVhFuTbkWGiqAs+kToh8U91hYIp9vUzei4FUYABfJ9dGTVgZtNNap1zr
mLWGWLnopBV6msoRatTrlWWJJ7Wm87BjvqU1DVlbP2EoIdyKD7Xa45NOdih2LbIxo5a/zeWOdIT8
5EFJoK3EGu6A1CROW1PPq+pXv3BkJ+imkjN6uGMlsruJJPsdMcBhKrVDVKwockdCOIfjZI/JTtfr
ifK0u6zWfL30UR7GvfK4mA6yqx7jqNna8OzFrxbbM7lh0bXkgPR0FxksklQw6OY10yqMMMaKWrY+
FjxSKLEfnA09XSXRnS3Txyk92ZFknN0/NK0YA83JtGAaX6dYh3BZ2WHXjMTs6QwYtPgRMJyX1Bo3
GOsvb3SUT7MtPxSlu07SNKH2unecrUoaQDC1ZvKm1dvV4yaAWJrsgYYgqCyELm7Ve3mScmiNECIH
hNH48iCLgevaOTqBzXqPTAfbz1EQ0eub5PSJbcNmiTRmWsszIRu7bTNZBnLSkYq49aOM5wdDc+5w
2yiBOeCqbkcIgmjyRRvREm1l2bRRTWMU2m58R9jUQ8ZXAyJypMa61iVgQWmwgktp2Ms26+ilLKQN
k+ZHsfw0Sbvf2ViJdmtvC9CpLUJ9nTF8g+YNFfWPUTPDaWtZAefdwbb67HKcvYUg3llViToxCRzp
YkwdznmJb0aD4VtqTG0I4dW3h1Xda0UcDtr0soyHaQrqzExCTPXQRaKi3FWCAoQ6M9IEOsbP3/+g
Y8SHzNHRQq2074tZcfZa4sAhNWjDkihB2iD5q1o5rOltH8sxcLv4KNMV1Rp9Ts4EICPdDcnqcKdE
iDfmd5Jj14CDhBFFd6IWSYBf0eGLfvnVDBHFFBQ2Yka3EYZR2cHEmo8FaQCqaWOiqRM/5Lhn4Qip
PZ+uJerEFppSv+q/DEIVA5AbeBvhIC7JqXCTjmPOVxfq8qoqf2nucWjg0ck5uVaz5meEd0VfJd5x
e2BL3ZyQ44DecyiWzXTYuSWXFSTBCHPVUwd4KlIIN07FTiuXT2NeAsARzAUN+741ql8se/a61B5n
OwGuDSEzs5X3Npn2pTUeHRIjjYzRpJFaqQ9tgm3/Zq3vkwd3jW5hcYYdimI6KDi4De+L7PV9MXcj
iUVgoeG+06JQ0naHrOZ2TZtbA6Ewhz0g8Vnsh/ZsAdoma5jGvrHTi8GGaIhm4OYV/VG+HCylRD0A
h5i7TPIhZi+pXMvrxsalH/6KrBGsli6D3MQ9WxfFFd3ysEs19ty9O5RBx2xgEJDXwCjWB9jAn323
oDXT8uOabP7yuRNX47icixR5KT8JhrHOJIUgRzxmiyP3yzP6zeJAHXCHgpeHO4EfE2uCtru2EwOX
m4h5VhprYAIeSN2N+sitNEAMWtpDjv+07qe7OFXvIoQnqHBb4qtNyH/bGHO4zbZUezd7ydrxB4aD
cgf5zpkvAwEZXp9QDI5G9qyvKEG5fIzaPA01Zge7sWkI8UqiaXmbMhhpeVwwDVvKj8hcD7XOo72c
548xqT8TMrrAaPLYHT/YHeyiXuNuGrqP1sz2AzcxNrLU2dWrZPhmEWJo0pOT2HeeZkI7+qjRNmty
5jsrkhO7K99tGgmrhuRnTfUn9KaUjERqsERQQ64uHS8O+53TA4g2iv7cG9k+nxkQAGiMAbupL0Pp
ktmMWLnLTToKHJQNEFPfNMniwQS8q21n8ieredabnywbUqKlzZhBVfyRVYUJ556QVi2ih8A0Z5F5
xMQzTLM1qFRimuI0wUtvm1ezXSBPFfzWLUgEYl6Nj7HjZLLm/iZ1kbfI3L3SoTL6oKXw4rTrse/L
W4Bc2HG5mJnlBY2NrgYTncBNnGmK6butcpfYw6v7sUQPfFnrfpikb0bjx3ivFSsTpJjzvSMQcU3z
l8JA/NXnEOJ6YhZ35gRJZtCrG3eoLpFmYKVw5XXc4Uczb+rqB/bzcFCJRy6VYvQk/gLmuhvWlq8E
cRLvKGUmWa8vY5Hf6QlYbd3WX0ls2VfVWu5WYlbmWbwJhI5elVfHxa4kXU5/sJe+DtCJB3AosZgP
5gn1DEr33L3Dt3rdqrLb6UN0J104Q02hE9u4pC/gx6x91MXw8lT1OatfoqgmeZvJgsIGiTXmWYp8
ueIZgqBH36i9taSUjD4LdGsUYg2NM3ZhMarxsb6Pa/2sLGyA6ryAbprbr2mX1l5TuY/OjIIMmE0g
s0U9iICYzN5LVkcJLbTv3qBRz7KU3q+QaE4iNjB/UTSj7sAApsx3iA+Jr86LGytVkdQUjy3DyTuX
lwb4jQDGrps901GvoCTaG0VFhElb+AWzUa/RuMsmhyfmPM1JsGSQe3qc0BxzCfhtUKnZa+QMxjGH
8aa20Z4Vlkq0lmogTiHfs5iLH8l4yRIjDZWxHIJ8bQukWlZLM5JzNMwVNs+lbHyEZ192rp5nvaP2
bZwPgab2CRwoWjeO+cBh8gh7b2BlFcM3zQzT9JjDnFtlbaGYx6+lnplBRrNcKmK9FjOq3M5gQRxB
wxszZ/GNUWsgK6zRCd/CtWmPy4m6Hru3PTRYK95YBR1MohF/tBPgfzUZD+Bzgd8ylj+2tcMJvyrx
wYEqs7Ryv2AH90zVPtJIMFeIGdVmy8ILqKnqT2iWHl08lLHab2PIyvbzrtF9mmgQ4YgiDuOs/0pn
yt1eN8+6OtwoN7lUmsOqyl/p1Ikws50owJlgN+ONLMvEGzOybes+aq9TGl0awfJgdGh8OYdpVKv0
g9+RyWbxrEYjs2KzsZAhgwLFbwPNTfzq2XpMxuIDbx/wDFJFzWVQG6hB9fyK7bWN10FdfFtX2/2o
i3MxnTRiMTAQ9wHu2bCuhx8ixoJoz2jbrLErd3x9WwlNAiGk47a3Nvc5csp1vl/7guQQVwVNm9nU
ufb974JgHeSj2o/qFdfNl4W1DZ0WPTtzKxYG5cgUxgwB9CKGJUAB9+VwTSQ0nkjyBd1Evdfd9TCB
XyCl0ky8Eilzu6hsNjr9nsiDV43V1yHW34yBvjlB2lcR3BWoiOjJZicMUNuc6vR+ilb/HC0yKdY8
qCIN20CfX094toUz/EDhS6hOWvo8Sl5m9OAb/nwECFkRwDfUbWAMMU9Xg0m8zb6zqnHhI/z2mZc+
JCPNOkrChcflca4QSS7NeI8cbmZqnD/PVjUEiwXdNKmUA6Vmu+H/YZyLvUmBOllnFoAsMiIlXHXj
K7Lt+MTI+9ridiASBebxmJuf0xI/WjnVjJ3eJ3GPsKQhEhUaa13gvSdZnJF08s4yPQTOruyqTld2
9YZFRc2QB2ORPUxIt1m5bnm0WUVaQ/4rUlPFWwcoXHZandv6JHHoegsVIbZ+hp1VZ+Yeq8u31u5/
aEJF/GWom4Y7Dre4r6Wzlr05x1mArZBR6Ots3hYt1QbfPZGcyaE1hh/r6qr7tGqOyIJ8fQYOqcD4
PMwwmKJSLHT83WfaccNpDFox6FOg9QOfu84sr2G2F3bqcilSTOxb1LljzzzoIKTM5BPSxNJxOM6D
m05kHzUXvLwjpj+pwWXDVbl2tGx4LD1F1furaNDLY6nVXrQq9zoCbIT50WXMqipAN5tjNvZGeJcI
Q+NLkjgT0HiqI26Oj2KZtfuKEmppM8cbe2xcQzlezSaxNWraPZcaNJZC8gm7r3qMQrVXRoSd73mb
yR3GRhG2thKjYTfeDSYmnlHuuc7hGaV2zqelniNCib4m3pmOeF7RP2N5MKGTteUNPM/d6sg51FXm
q67ZvIxUAMd2ErcM4cOp5AC3Ge/vMnOrQWeh4h7WZkaj0TPqw9zrUv448ll+KpsrJx4sKKYETULk
veZ3vOho1ZkzJu4JFhxh6qtu7+cO/289byN0HrFzXBX7eGHD5r4UDy50oRN36KMtix88eN9JtZ2v
cp0j0IFnvEtq1K/x1AXIPTXuHE7vglEsYyH1XDbzD7VtEEghbhY5ALtaGPQ7lIKdMY8HQJrqPhPd
3swea3syXqS68ozdJP6RkGHeF69C1d9Z1WzJnRnOCjd+airtwXXj2y6xRl9EELIjySSyha9SxdVe
M43HqTcENoQv15U/GluBid0wsZ+J20DTmwbtaH0hvx12euUCrcir18nITaYARWCXLEaT0bT3dcED
A9sea7eAzpPlXG9A61oqZqcmpNItrGWJAHWr+TgfmitRcYO4uWrv4sJUCcntt0IDespad16+1Bdp
zZwY00get+weRLER5RlTpAVjXrQPV6AMmDlEcpfidtx/EBzlhLSvhAaoeB/U6YXZ/M1IzpRpRdbO
mdzzKqJjOifMSCw6NHdo9b3a9h9GTdU421nPQ9C24Y9ml5WBAH/gGU5zFLhNvpxBUXo8fhgbr+1z
xBm4dxgmdUoRmtoSWq3G1mtknFJ1eRZSlgcToU9Wv4JxVsnAzulFNDsn/SGxfG6rxuuFBOkbZtOo
e00h380kvRuWrvQZmytBysq7iER+1nJxM5R4RgSq/bwVjzjUt1w2MDkx9uph2L5WU1WIx3J/9XWK
icx6tCYAPAnnmJXkz4StLcdew6pH2uXR7e6wZfD0rrr5mkEq56sOOL7EdQAgJ0wmfsMpmo5SkmXu
9PKraip+xqTkMnXVGy7F+ofhsLSuBm/93ySdx3LrSLZFvwgRMAk3JQF6UpQ3E4RKV4JNeJPA17+F
foO6UR1V1UFRQOYxe69tW+OOIcUcdB35XUykIXMBe2dH1ryXlv0zD+q9ieH6N0P5hmxXw9EhyTBS
ecgS656PdJaJiwWyx2OEJ91UUIDlFeMIEwQ8Aa20fzxcL+EkQi8pHw2TlsJloEX1Z7VBM+8ozdjw
ABxOdOz4WVQyV16eOrD1uYPExZjb5eAymN/qC8g6NFT7OA/r9TMKvBEbmTgaVgLxYttkMSxuS/i6
/QbsPigzzwCva7CC1C6uJlggnHuixFAIdl+2sP9RTA1I4ce3yJjfaDu9UULnyDyNNaIXbyeRfRsE
1BpJ9C5kbFLN2w+4a05yrvaSCkM2nJJgUkoGgHW3b5aHWanjZHSYCN30Az5zkDMAWBoEmkZZHIek
xALL1EPUS75jgeMzNSc7N2wWgUWoeqkrfuDEXF6j2HzwIi2hiRL/pU2kglFnX1dXLDZdOk0eivvs
119TaoexN7xDdUO+7cF7XxyQQ/qJTLv9AAh86zruB+TsbQ8koK6wNuqWeUkagl1Tq9qJzP+XTMPO
Hdjrw3ZPNks80Me2NJi1alA6wCIpNPGKyxz1d01drTrMP03ZfOh9GdQWCk97ZqiOivtLj6ag7eYv
WUxfXLboG5BzEBbAgsnEqBAV2T9Jqkzmljtl2AcUBQ+ltXw1o0M6iyVPRPpRO2SpsU+7G7gdBKJF
K0KpdWdV6tzyCDaCYebfrokOYApA8gueUq1GXEnOcHu0h4kfoy/PmHKp2ijRYCJOGy8lfK9jEema
+nRYhX+xDW19RvONUwHXEMGJflvRiqbztx4/QJ9vCcHZa40mjlp2GdEIbEak90jo/0a+kqNRwk/L
0eVSzXnXJseqmqUFkqrRYnIl4UQYOO6dzET10HJXlIQ0FnZzjbgDGJ3P0Gr6Zdcs7syDwfYy0ctX
W+f87Ah7CMZS/jq4hqRLTkg7liIcU/aZPc4CBt2oytnAsAnrh3+i9U6uaGaKo4z00BiTAX8HSEcR
RUnHjtxiqwYXZx1Lmqrh2q6prvLReDJKF/AzV/jgn0HeEpi0KzL2eGsSQtJnjyxzAOvp7VdXwQFw
8eboKwFLpRFBgQxkxY2kuKNpvyjbeWcZBKk8lujaWdJtp4iS1FQnUBXqBOj+HOtDtZXXIncN4EDd
EkY5ehcUJ5uu5wWJxjmIyvK/ZGREjkN242fLOxPC14ma6Tr5h3Lh9w1Bile6CsxRPOZdr54H9Tkn
EdGdY3d3Zkbgts3UNI/kni2gc0hb7WZF2deYaONJGg9ag3GpZQyRdMlfPXYpeGe1XXQ/2UTWizkR
LOzKBKGGQ2/IX9GoBzK2Q2ETlKABHWKyFrjJ9FqubIZ43SGY6lnXizNA/wdjokxtR3w5xEXAwTik
zlvR9OSEtEw/Zur0aF1otTo5sbpT7hoNhRIKJLCtUd6GBGVtcH1lW6Jleff0rNi4/USoj8fkd6QE
L/E5R7G2qXloCCl1qUPzghUQgQRLj9JBw6zEKTnvuwGsuciwSg7NrzthBPQGkooyF6zSQiJLJokh
r9qbOYwsAxny9A3XftLKXddoQ+gVeM/MOT6WPXOlkRYEk2NHnmO367FB6RPRdE45vjWZm14IrSAH
VrEiUHujb89tTrpI3vyYsdcevcgnaUBNr7kOwmpoaXp89+Ca1RFG7SW3Vujq1BNpWBtIZOzyze1w
8EVIOIHYhXnv9VxC6N5jPFZou/60Zn00Fwz1pvhF5GdxMEBB79XEtL4mgK41drmVfs+TQqoxrYmh
yYs3UzgY4PI3g0L2nfnyaxm4ipyUBM6YcXKln01bPadutuzzKD5opr8mT87oRlobwVW0c6RdHdL6
lEXO28qkJV7g0EbR19IKRtd1shqI52KXxnEYD+5Da5hvRZY2hGxy1RASswRLZjOX9VOcMYSIIYBg
Ah1zNERNhWyosaiagrzkhbcsnj+XYgZEZIEF3pcjr4nN86h1zzkzbmav665geYKmwSuWi0uMXA95
jbstMQMFE1tbIuu1neiTm9nx/0sOarHNSrQZxoDajSc+97Q0MDT3r8xRV6ZWvRXzqO9aDRpYhoTA
7L2K8CtUZJlokz3Xy1NpkfkDfHXrNnz2yQkqo4HbxQfZjPaRNsYNEbx/QC14wjH07toFpcRksPUl
k4/QCId5qAB6qS1nP0ua0xCTKwbFQAsxkO5Kvbuw3dJvjDzPKE1oT/IqlE483P+Ix+DhcxkFqCpE
Hgomq8VHqTP9IxxmDNqISwx+D9qdGdWuy+POGBLVRF1520liDWV6hiJIYtti4Pbhs0zeJPYaAvCv
lficXOu7F2of9cmjO5SPFle33RibtuScNJsalLzEiutKXICWSgOyALdsDIDH9M68HbG5BZAJ3iAz
kLCB2lcXTG0xIvxJu9vXs7z3KnlVHRRtHKUNZvUraKpwSclK0AK9PA8oWbbe0uogvZYWizxXsJCI
Z+hAGNH+kSpIUmJnArkf99psckqst5W7JFdbjow3FziGADVL98P2x7D1UaJOOnvWuj7N/Wkp5NfQ
8G3mcfWd6oqNDIylTs9s1jXzHeDkUx23L7Fkr5lq4zljzj1hfGvtOtkl+lobchoXO1Z41KjM42AQ
45pKyufa1nZTVGKJagggMEsT/kGtnpd5+p4HTaJfQUkS1f29lu1jalrvQ+zv5cKlYvUjbelYhp5h
PIBjJ+S9g0dkO3fFiGfDvBFP+ioIgqVcxKgQzDFK2UewdLEWC6crSOYEnZmdG4jf7Mlj8QJbELUc
UDefeqzSgqRmKFZMxVEyjzwj3vrnThjYQQl227GOn1o5FRs5av5OKz4ZZLGl7K6ZZX/nBZssozHK
Y8+mm5gm+1w45W9cl2e61G9i664VhCgjozAwuXJdhyLfSz/7xD+q5nWa5rML69i37ZKEqpLWHMDk
ptijjxDs//p3nIREVjECMaR2W3Tx7VJoi+yuJ3p/1pP+D1aose1V+TNY/wEXTgOvtRBEJyNzqdEI
1SRo+vQ0QngRc6ho7seQye9ZHLqqRUsE6awZ5UTHo46GbuzpGEWIubilMa6mel8tBHZnufs5G67c
Iz+Mg0Wzlp1tFsep6NoNV8Z3kVE+ejo6CqKDmNM8OmJ2Tsazw9ySzTm140SEVAfKym7N+MVsUmIP
Nf+eslzdjOQXQnKGvF8g7dBZpCIr3KnFcTe1/5bL8T+tr5hqZ/559Js4rCL7zikG+d4Sb4r94zHO
GM6b9NdZPAynZo5Cx2reixnMYgWpShT1p9lPPLEx6agGr1PWU+R3mN9T3zrypWqXrF49Rl5Hj0a4
m9mxdmrQ83rTGMZR8YrhBf5MrF4NP+Xfa9UMKO7RyLTz0ovmhUj2MykQ8tZqOykK41xy9FaN9Yp+
h8TyLqehNVkM1tmJgKX8iGzsuYPgsu0FryuilEvKtHAj+lk/act7J+EsIISp5F2PQNhmI4xzB4ot
KjRQAZ4N9ozlzlCraZ8M9NepKm5ZZ/02Uv9VbC5JPjaDsmSKaYCoCpMZMWHue+hWY4kbuZ+ICAGp
gw56VVBEgPkSbde1xvAIefkJAvG1GcitzlOmH04HdsC90+19qDHboWz3T1pZnWRUvTG7ZnGrxdBR
nOpi9M0TuJWTShixLM0DgVFUNtEUcbPS5qFN5PuZPwoLgA2j6vekp7PwFyecUyAXdNNojhrMk/kt
p/OuyLEKEGpeAYQyLzgkaqJt9//1w28tCbgccH7ipXpqcA23E8iUrHyucH03OeF7iQ0A2i+J+oUv
cR1tweyMfenYG2ofJ2wyhvQMcX9h6iCMsBxf0oZnZARKxiV4hNDhwgls9xS8YF1yd4DvjwoXTvq3
JzQnQMlFfZswuNedf7BsmGNxCG/QujO98LNDkUT6puvsh6xbaEYZTnTM77DuEyahGjNFBrRrU29Y
X5CtPZAAG6kCVbTj5gfpIk9pnA+q/vqZCXw6t/4RYNM6BtSPTJfA4pJ1fxxMhhpx8sBIRp6LNMt3
HFY6pJ7+IPJee0oqO312jeyQiDXRDf37IXLomVh5h5ZmAtUrC/ZoCV9ZwQ93iiP1kkzN61L4xsWr
XPZDdTkhZDCXMzzl5awKVx6BoGAUEf7Vqwb/mpnDqSq1+ZxNyx+2w3TNExgP42T+51GGnSncprPQ
piX0ScHdUoNp1AcGiYZ4114U89QHNmxXP8vFKhIMtVncc67FXVPH8xl7sTqD9X/vi7zdg4taLomo
FIItvNRZUTExtJJHvfhchhyZtKc0dlZLwNXq74STSoB+8MzqEUQ25vZVv/HPiR59EX31Zl+SMZOE
dps/xrpPZ9P+eAPHr64niFhGlgUym9DARN1lSci4RfEO3S6P3G1NtgsC5CNkV7VtZ3alet7rCPhJ
2RNQ9zGE92EVD+mF2CdYNXl/xKx+R6jgkmwLSTRaqhfyAcwdI3IRprxOXvlCECs195pfOFdJKGdA
9qmqg5gsWnTw5Xui3yOajUASFY5HeV6hECRtqOxbGay25tGYARw530qiDEKPqwBFQtDmtILnl7kP
YrSfepSJcdnfDP0zaThrG910tyO0PTRMnDtjfWqIAg10JMfbli6fZQJXY6Uzvhqq4guA2yZNuJAR
6LuhAzG1LefkIiNn58rBCZqibM56rSCoLM82epKtrZlPE9B9PmeUn40Uxw2ug3ij5j7dK8AvHMp0
1JhJadIYdcoawX7OThX2A9Qrl7Vjq2hPh8wnqdYwLq1drrHN2t720JSYYnqbmhwFucmmWo/JVMUf
itjJoZsxpY2wdO4erA6wYlc0QZsXoVkuRpAtg9o5AqNDB7iDXRjq9CSP+UR6uhXDp1CozUzqp7Ji
To4R3Qdp0h1bHElbgt+ZbcqzYTeX0VqWk73O3IRlXAxLMgVVzEZWgZcfZWEJ+C3slkjuCCZY7jV8
RBOGbZEpPtE0+AFSPb/hFhjyeTeno3/p8uU5TRhEmsMhmfnJk8GSe5QxhzxP2AhF6ploJkniOJyG
7jiaVBcdMD3mh9NRLFCn1XC02N9ls9ICeKE0Nmb92BYrqGWQB6lB5W0xGIK41ZEAse0iOuMVpxlz
HiePd3ICdu10kizNZgiJ4YjoNWA5TIrWBwr5FtrOOvLq7F3E8pqMcxaXbc4pqQCizYoJj0KQg10U
OBn6RX6tEuVoqoVO0QftbBnMsn4jNkh7ue4izXR49NUEn1ir+A2WZEfbnErckXkwClEe9Sb5sZNG
XpNs2fXDnB5dk1YibUUWtr1/XNjnHhYLtmxaTf+1gwjqxXzVjfwpYy+wh+mSkHNBkhP+ujNR2czx
upgCQPyX9WOQEUq4TXSTeUi04g+b7BG/x9ZBFIwu6UtMNsO/x1zzsZ+QAKjFHH7oGCPRPtG/UOAK
GUDGRwcuLF4x80YgyX6R002jN4ba+EArXoVt6QqEU5yz+pGBK4ohAZFgTPULk6RLMYGQ9DpSFh2/
PSFWN46L+kkUC7Om5kzpcHXkbv5cNCwvPU7qrcgpSOvlyRQVGZORgdxPYzNjz3f296EQKZqu6WHG
ZEl1UJ5sr7h37sLaxhyz0Kw44DRrtkOmsBMnksoD0am9Y8fnHj7PxcMZF5YLox4T3LxqcTVEFpkK
lYcXtPzjxEyPHl9thq7PdtOdUjoase7NUrxjpbDelrG++l6k3/emy3Q1Hp03zvV9OWj51pndJEgx
SHKNhlOKzjEB8LpnAPTgauN7AS0xrMbxlDbOrZ28N5FQBRrNqstdkErKjPJeKGRotPthW3urp/uL
9NVAsEvZDRjAGKn8yVx2OxyE9kYJJhiAFwm49IsjC3T0u8Tv7OZ5tZkOh9hjIr5aiRJgYzuXuMww
d6I/Sf7ZWkFPBZ0igmvQ3jairihuAmgrVO1DuXcy6uRl0W5VZX4siPm91p8PkPFLPKLsidjpC4Rd
2YO9yosG0ziSzNKc0Vvj+ARoyjNtWPZ8yqfiFRcKLH3m7RVwjlcblmEzxw+GrLuTKfz3nN2lstSy
jUtJZeVoGvLQjaW3OFGJd2cJb3mYfH49nWmB3SEl95ePtmMv0nYUjY4DoQJF0gM24ugUWdaT2af3
wcB+KnP3Qx/NXx/KLmpBRK1mLLWjZblwCkXDQzTjjtIQUrVMjHvWn2PTP1qGP13qSj1ChqzZRXrL
XaJ5vZtZ/tOjDTz97395aKi22rBYWxJhqekqxN+DsDH4IT3eZ5bGM1q7HzNuvVOOKenRKJrlANx6
3hTrW7b4iKArd84usUb7AOwUKRO4K+L/ouQ6kE6/HdogcpP0AXTgvDWxcf8kq05TH0+GX/S7uqPt
6XRdIV1z4j1OHHEac7u9Ys54Tfvsq/OodhgolQUa999S79+IrdL/xW5PmaY3Txz9zTpX00KoAiih
DQS83fqH0dwIKC4uQ0OscyXdQ6FR8Fm1/yoqJo/1Mlzc9Y/YjK+kLZbneoXJDFphnTrSebFXsOgi
6OOcev25rjJyekga9DT1PIkey1ObO6h0yz2yTSMY7bRgo6YBZmKmswV82R4qT0Ybd52StkXBvGWm
uEhtDhXrKmT6RmLJuULkajj/Kl+U1w5dPvGMDN7YV3WDeXQ7qDtTZWiseNIk7Azvd3Gz/yqvP+Vl
cwNnqu6jBQlRj+Ogx+EVeIbYaymL1RSGrFPcEhQktpfzrMlVaTpZvFRJGlRJ/dXMiBCccgh0FFgR
BHeseAPr9xztTcrA+rYUxsDaOXmMGzYqzcBd67lO8aqPC1sau9QoKNmGZS1TdyobMiiHJbkPjVdT
j9YflWNmZ2ZG0a6HGvzU2X62NbR++M6yEmpak96c2X5XVycWV3ctH41XvG7Pi2/u/JHZpjO3sCbc
N/CvQGbq4Y6Q6pBp4tmMUIrUDiXF0tSvfSceQUEj6EnUvm3KQ11yHdoKGpV1RkVD1H2M9qEqSAJp
1bBdFvnlGdmZe3BCymm9Jcz4trVuTYe47GRAI8FifkHUYIatKRHEsO+q536PmI3mgS+TYyKIgOtH
yL74xET+IRC1OBZssMfDc8qjt+386oQ+imWmqR+zpGAbiY1pp0wL5Svmba3yzo0XGnn+XJkG3/8K
ryfkEOOlfHI8hFYTrbBfWx9plp67OXER84w3S3P+FJplixciR+MH2Rqlh01s8WCQHbBELtANTVwU
oI1NNpYPy5T6W28c63s95/mW3MCfseUJ2GIwao4st2MfMsfEIl3DWx0PJBvbsv60cjQQHSlKJFNR
dw8zi7yO3TbKEu3WpJ1zZMUMUE/H04UEqnN8Ku6KDqMCyS7btw5h/IdW5nAtl7o9mWwLvba41aaB
0GUW2jYXrBIL8QiRwkO8hUhSGuIy1c4JAZx9nmX7k/CqBNS8aLI4IyPoNQx4UIovy2OVATUeXeww
kkcuLPS4D23E54bvZaFusBnvpju/1genQyrCbvzCgu+ZlCH/0An1qBSP7RqWQ/OptLOVGx4e3M+k
sn4muPEYADv9ZoygkqeZgoMe4sqdtjyckfsRr6GJj0Gob3BHbFciTT5n7PMua3QssQafVHned8bf
TMC7jyoq5T7hzL5gf0kCNTk+8iX7PPG+BIgSXxMXuXThgZgd4wtrlv8luaLLruNtb5LcoE/6oRaz
S49iES+Ab9ofdBDvrd4/zqBadgv7GOqgWp3hx/JcOt8pRkXeRc94xcOEBYcJia2jMIMxsZmFBTIc
N37QeWwUlkkn53XG18gqCzLZrsBdEbRAPF8as1dcnahzuhS5WeTSyVp+jTxSi77p8kZSC9n5JKOX
3MB+GGHcsRj1l+GRwnRlhk/UlUx4ay6fqI6GU2T4yN1auAhuZ5y9KvGDIcnubloz1zQ6kDBL/+zI
rdDd9EYkFKVm5ZVPueteRtnPW90Y5gPZ78MBAnx8VOBDyRGbDMbvFBJpMmVXbrRzIa2KF4H2lbMH
6NWAuRyQWhZMMurOejxZm3rRpiAnE/GcJIxdMewMT05mXwyKn01KU/vqLI5+tQv910Glf4oWJwtF
oX3atCk3oolMnM0TfUQ7n4TdckQNsGCZIZtRy+ZkOYi4iU+ssas1hy1iUci4W5fRePVkM16F32Cb
H47ZoY5E9tA1DSKrZJ9U2FbZ6Q+n1u130hXRSc0cOZg2gN9KNg6zkUfbviZvwIREhvocyVHedsVN
rz+NcrAubOyb04QRyB9WwG0axZd+Kc5Z7D9qjj5eXKN7bJC4HwtpUB/EONAA+tMMcOVQgyZlVHy2
ns7bIluicnvq8T4PCn9kRzAZ46U38k+FFe5oRIkeEkcGsxI5FZgs8P46ylblRsupF1RGUeWeUfKN
lDSCZONf5r4JatTmY5ZJ8axdDS82Th2WZtpOdBqYQREptf5fi3/5ITe5jTSSiRaZfyLd/haFVVzU
PDOSMgtQQ8Z0rwtDBdOURnur6dl959nViHMsTDG39zxL+pAUgnIHRbGbWcCzPZxPugPJDQU1rv8s
p3NU/tmycBJpZjVSdHAMwWXyt+ZQ9xvDHLKDGDhguzS/NTNPRO5quxgtIdJO41qtOuFIArE3hxkL
m3jTchY6RZMefHM6JXIozlHfffY9LBFVM25g/XIlOP3gzCY2rO51Mkks5ViG1iZzgIvqy27G0LVM
tKw1WQBRhNuObnDDaFVHS1/fl/Y/qlDGuTPCr4T0HJojngM4Sn3voNavpw9k1LTDTfbcjOWTIRfu
NjNjw8j6xM+xA6QJV4Ogs5njx6rnJm2MyT4zLNiMuMi/IJj+DY7t7Npmok6gnBpvDtrSdTh8Ro3y
abnOkU0YvGe+vETOO9GxGDc9Pu/kYlzt4r/EKQ64fbjLAB8Qtg4TczY/69p5gRp06zNinyQJOyMK
NMa1jjoSodiiTmv+OUQ4bUqj+sdgMNcYMdn5XGx0t70gLSABLA2EQF9ppjazDaNa9cBUbJnPRZs2
rGk9iyekKKkbkKYVHToQg92X3o+3rvdfE98joAgR8pTjYiFcgA7bBR7gkVMw1Q3PjpncGxSqxLbC
UMTHsdjiwbSXzxGLXmylf6K2HqeeYJfW+YKISabC7L44mFV8Vz2tieiFmf63JNF327JTZLNVb1rY
dXHf/WeIK6mwD1mJcbb0+addPf23WNVjslRfK/ZCa5lddfISteSfjGzrN33THxe/Z8JPcKDVfHhz
5m9a083RvEQvRORNWEw345CThItGcCOc+ZF2xrPHC+/nUdejiu11YBPdAYUBNFterO56TiXU6ch0
A5nOF9FETtAbmthkGi4By3QYr0z9hzdN8f+eGnNBe64AlU7ti8eGZkENWQtIPMacnjC/HHIcWoyM
XLYxqKKboSd7PO63mq3RvlaLQhETIkhcU25TMAoNYwgNSWxCa1CyEyKcyPG2Fl6HkQronidvql1w
dw4YyWvw3huFMXOj+fau0osioN0PDP/ZrfqCpR7L2C4noqLQvGf3pOCYkm2LXhZLWGk/wpa4eTZs
QKUzlatJBA4hPhgEbgSaE78Y7dCw+yK+aPRO5qI9eOYq4oRCo9OjAu75Eqz48Y0sCytvIt8rH4EI
11tMW9fvZfoEKeYiNNc4tkuWUHAPMCm9KXnsCVgaU+gCTenM6Mv6gj7YtAGZVa8gUuSdURLc0vXi
pBdki3JjinXXOgtVRDJoQRQtzQ5gxl+rM9yH+/FkZg0VGXHecZl9OyOaArMGATmXhcGoT4kjlQ+2
nQNt6bK2od7ZTmbk/DwlSxJDh3Sm/qWclsOS9I/UlG8DLw1BGWzPI5sauRTFgc4u33aArIOYqRRd
YVYzV4V10KI5vcIjxnelB4JSlbdQP0AE8tHPsZzwokF90P5tofgM3yK2Hhsi0KTM/SMxhPxcSp56
97lhB3tarBpDSJ7zuV2EcqEL1xL6pdDGDScfLjFoBjWzRDbth0zG3lUf1AVKqJb+Nl1+ZCyIV9Bi
FmD7D6aCfGRL1oooAO8uQiXRY4JOKve10fCCeK4XzkK8DgoFUT8mw0nHw3Jf0+EmbZ62Nb6coC/7
Jxil+97Sd0QOTeFyVWQdabO6Jyd+Vzsdj0bFDDR0TSzE49G2+udOLS+CWVyAcOvHtxDlGM3r2OG6
mCzmHFPxTPAjWrDaDhducsQ32gvnWcVGJ36zYnCvqtDRu6dNHMgBr1tfbVxd+/Nrmj0mBd+DLs8J
lr+0bO5ZMx7dZvnx3XlvoRiFNJb/6bW8xVh59l2LvVzX8EGyL2sG79yzoL26TvxAOpF7GIzq5jVt
civRb5OWQiZy5FKEMjM6G58sdKn91UjAzTJE1zwvQ9D1DHxs4TE85wMvrdNf1Hhw8/5Bg7bzWkAT
3s8la8I05z/OktUxSgDOjfOGQgX1J2QFPXrIyGFp6DL2Q8xXjeDoQ3pTfjGZ9GJ88E8L2MMD6JSL
r+ntyStkeiwVwyfR+FeX3W5E30bX5Oln26b7cGvzeS50/cgY8btJ2nBefBnGSqDTQ9Ws+uk6xsWL
UUX48myFWKCy6oso5HJSosnW7du/LC5pPVm5QS/4r84dNmHC3mdtY/LerFs6FHUjcFTyR62roU/q
0qBoM0lZijuL31IyTFtOd8aig58/8aPu9Ggt2vAsHpt2emBOXL0I4AE26M+HbHzSPdLMXIj+22Qm
CYzRlX32+6XaeVaMZKyoQmdO5JsRmT96659lFNevNgo9ohdm3lLEI01u499KreiF4jT00ge7jOWX
DmUl8BJbHmsldyrLIeVLXAoQYZeDmuJ7benpKYsT47LM82np+F1AnrH3qU2bN+NnJZGZNyyuHnzL
Ocez8cGUYTzEvZDYhSq+PZ+eZJwXjlYUcSuOkpp+EGsG2MLMAb0F46HZUH9Wph+HqGDGo3N4omO6
GCQfSYk9cDAhDWrDMVqXmJBDyFxCEWA5vKUm4HW1bCa9BY+RePGBD4zeqaVy0AvZbKZsJIRDtAcF
3exrEenRAfzTDu6C786dL6q3DkDQfpBIqLfazR6b1vlhJjkf/KJ4Jz4FCx7BSKesI9mPw/ps+dqf
Ev132brqqlRn7OLFfqabR5RkyuKmEv3XFXQnvVmx3hp9C+m+vjqe8Xy3aBXOnSGDlPMCe5z3Agze
3Aun3htNIrhMxvTqS/dNG+3kFs83tUpsjNp5oP/jlssqhZ6gyG5cNodiqop9X+vQ5tb6GEzPhJxQ
IjTTNQdkAwN7PbfOy9Cm56FozkMzirvO0x66peuGXu9iFE+Ly0g24///AZG8YDeuTRvTFQRn4UVq
Eee/O1lhBwXrb+y1NqRO3PY9EphwlFXxTH5yhmz23DfDDE/vJZd5cidcL7kzbTdlM18cntEDJq4k
HKKIeyJ35Yvfs/wFUpQGrUXZWOcdCnHCf655h223cvqdmtp/Zu7kpza92VqErarpfpOyJ25rYFCD
L8fCUhUUDGcHwi9a1nUvpVi3Rso6tW2+YABZ1A6uS3+DD/zd8Mh7Y7y1hIUUG5jDUJEuYXjRa5dl
YdHhGOgsZBBMLxG1DRyOvrWfOu0d/FGa6Z8QyHOW6csnsrYffJblxHDH6nXyG+wOKQr1pRwY3k9J
v+sSMqhgBY/4ngcCsAibgS6zBAi8jF9EMutO4MwFvyp/rflXjpZ7ttI44rtx2l0BhwLvvjXe/Szr
jjqmOJHo7aVIvEeNiKuLNiTOPmfcwOy5u5tox/Yy858irfUvc2y+ry80o2v1NnQOskmv20+kC19t
Vzb7aaQ6LkBq69Gn48WPi48ts2ArF0J4h/VgFOlVcOBJfNFDonkX09fR9OkFSnsILYknmWgAuvBN
ZYRwwutLickHsoHcqhi3uJN1RE/iywMG/UPqx8gIq+t4bc9opryzbyHGnfT6blTIchMJB9bBdmQh
x2SmDSlnKGMMmBogWbaTFw01JiPw4odg0WefBqBs4f31hNvYBg5GyuhXFal0r0XNz1h7+dHg1wjn
sQtBlugkHDpsMXvv1LG1p8Yexh0YB3ubdpZ99PKTpR2M6TFJn6ip5oCfCFVX5NpnU3MuA50yTqNv
M/nrmuXZaNt7woy2NtYfvuSPpPN3iCAFdpbSr76cDrm2h6jjNdAZGgwy1o4oLocj6SW+G1KlRXeR
IXgDarpvJEO0NMXkoCMH6GfT3JfOvzhB3ZQs7xUmlhDSeYfDUz/HAtV252IDSJif1IN9wdgQ3bk3
ZWOxR5LouPukAKZeMsB56SCrMUrMbu5iH1yXziFxrICq7d7EK8pqXmEU31XLTqJflfIp2uN4gTEe
R7zkhtncvYkJNQiCCbcitx9w+ShxV9rMi6j5J7qReQdhf7BcpuQo7ZDN91+WoC9D/BFAp98N1UQB
pvghyPzwOcvNbWWbwexQcTa40ziT2QvEJHlkD27pILpJ4FD9H3PnsRy5kmbpd+k9agA44A4sehYM
yRCMoBYbGEUmAIfW4unnQ9ZYz62atmrrzdhsaDfJSxUEHL845zt2AnyPr7UzQ7KyEIbtS+thmtko
VKNHg2e6Xw/mpjP5UZIZKghzYaBZ8VJUNR7L0JAvaibAv6twX5fsc4IB8Ek9IXJ2RwARqf/ZeyB4
Rit8a2Z8R0PNRVtV6i2zcDcG5JjAePkuYoHmcz6mKSiKXnUAkVD8aYO4WafDpGqN+SMSpI1fdT/w
xli9e3AlQFHIJh3YbOPDnOrgdxGqa22lT+xcUDdlH9UgYvSMECEA8aMdoPlKI7XvATeQA7WTlCzr
lBkWIL/4t92w5CcYCljQmsqcoZ7XfOmSmgveFvxdH6udbJkVOvdtQD9LKPROhyYb55ineKnoXErO
o7oFADfOKNW97IaRABPSSf402fjoFhPNJ031VFc3UIcMxLbF62BxxBGZWNyEUfRJkdiNfJhF8CU0
DLU1I+TAo83phcNp1U8TAov0ZbanejvW2Y4pYrJ1M/qMHArUTWP3kP4qOpnWzi6tjYVAoQ0N2NDg
/ONNNuV3jh8RMo6oLuwhJ2q/32Zx/9IDv7VKXnk27ukU6VvCvh3ZfIR6Hnc2tAJUzeW1n5dPmaAh
u1Td+CqpWkl6xl7TkcilSeClmQmLFpcwSEiLsXHfGb+iTp8soK9Aiwc7+809c8KcD9Ash+hC/fFf
ZM79IV4W6RQW+e3Pv/+bchYQp8M4gnGz7eAEW/i/f4FjR/ifyjKqvB0Q/HET+A1AN0B7vRV+c5ev
Jp/NDGIlVHsLAKsx49PQNtdcyDfoFj+LUnklRyTQQ+0cFPU3MvadXT4JZZ/nLC0PWIPP6CBiUk2+
imh451H5kCQ9dOysuDfbdgMNhSIRKQNPFr/0vnrrCJuz+S+CKSzxf3Oj+UU9aZtQsW3b8v4J9Dtz
ZnqxP3o7Ku2FYQbusAzxIU7EC3vIARDqvfV1I3eenWE060sToQYGeqNwYQb0XNu1ew67Zs+miI3n
AkL2OcEEczAauvy+yFmPiIDNOUw2RozENc7lF7qKtCwArzC10t6hDXHY1szzraTOOYKKoyjkIW25
aerqMS2RfCzBxgBnkvtepO8gdN6MdLgMhrFcRoxP2ATihQheZr7kDYvaYxxjDZkGBHtJVO39wMDn
YQ31Dr20W12oNg5OsbNN4IqdcB/6OeGbR+JgCB9hNpkBnF75IwrYIwpE/JyGZu/R8t5J7Kn2TjB1
TUQxoc8lyzrfi1/+3DilC4gRbNFBTN4rxgV4Q9uwJjXMgXwL0mZdG/I2U3K8URr9QpO2j2krbhF6
Kgaf+FZAaUkRvTayvZt18htwzu+80t+liYNQc/uKjDAYT023hL/etJWxg0UGn0JyJdo6vZC2uW2k
/mjLZQ2Lh6padp5DP+5ZaPo3bNOZf9j2s1pCVtMnx1/DjsNL0wPsqkjxYhRyP8TmK3w8FJSMQjjX
zO+xqcqNl0mqG9s5RCbfUfAba+u/GeK33HX+EgFEB29Dv1X/xKHN8sbhgnRg73rBTTZTV5QMOeGE
mExJULlj9pOQMrKfoqmDHSZVbGE80j102Tgiq7M3dj+zyux1rZgiLx7QQBkftED4mtPfjVU3mMrk
K95rECgS44Yf72WNdsPWhb2OQAJlGF/ZIvMVCjyyxoI8GFM+5Fa/c1NMm9ZIj5go5r1Zs6HAr72Y
pIoXqUO+OQ+H0Q3e1Ng9BYsVpQQhvGJFxGMCyiaoFn6NujmYC1wtKNGIK8KMeWFvfRe4tsO81eY3
9TKYQ5O0AKZQmP5rurH7n9zuvmuRhuDxFszwgt7+y7kW530ASrH2d3XzFvXxq1UeUqM9TpJlm44Y
/ViWJFYIHQZsQ9C6Trc2EmLzUmsyKR6d96GhCVZ9jvwxWbd9D3ovCr+J8kU3QPriWGgYDmX5wk6P
Mdq4V3H/Hcbcoemn28AQtcKzqJ09tLpD2bSvecaV61vq1bOH/SB5YTAGYxEDC+CaAeqW9PTn2UnR
j2FEpWumKLf8tN9pidit0h9xTnXkxXXOs+jXv36xltCJf4K8+6BypMfBCC4Uu/g/vlihHRnSkpm/
G+3iYxL620JWCKj25WNslpKCpTFs8PRjGoLfnjOyxgYJDGx2E5AIsDbd/vVf/0DqP+E0c4PY5nJY
W6Zv/dMPVGpuDmY+/k4hBGN5E3966WOaQIxyhnU1DIfcNN7nHoDnHHm3eXDoyvqROAnKLBsRH/p5
untuj0mIbyCnto6YAhB9VnT2Jhm5BdhwfcRZeXAWKKdjQzUNPPdNQO8wDaj9oPt/kl86HijH0v41
84pDkQz47HjerbvGt7jkYUJN2ZNdBKByKkz9i4Eutc8wMIa1D1DxprdJhziP7cMQqvp+boLzkAHw
lAYL8kEQd/qTe5izIM6+ztUYntEJmtYi/A5TSpvMXwuR7sj4Oy0Hnai43nonfg9Hej9lkXAQTTyU
+MtAn/sYSvcxKue3f/13cJaH4l+rA2Wy23LRHYKphRcp/ilsAV3mDAGec6rgp1xnU0k2BXjbkfFY
q5JTmTw4RDPHcUzqHtQWM//SARV9SgiDM+hqNS54ZZYe+Q0e4BvboAvQEGDjiQuc4zjuwEOjXBCD
h8zdc9dN60xLksFGTHQi/fTcS8ppIi++sxT3p1EV9yMjgjVc1Q36N29FkNClWW5OmE28EKX393Pk
/1nqDNEx/xE68z93v4ol16X5kz3zf979j//8/yOahlrQ56b8H38Nv/mHaJrLT9xEn39Npfnfn/L3
VBpP/c2R3L6eLaXkEpJcOfCp2n//N8/6G9HGplCOcl3OGgEaPi/qP9kz9t9c3knUhCJ6ffms/4il
sdTfPCBoGKl8ksWEcP3/TiyNLfn///HKlp7rUVhKgqyFY8o/wTV/fT70svIA9M/bQmHeQAgZ3gzl
TKBpZj8bhXpFEADfqDnjGLp1aBdNB7GvyoLdGDe/Zs9fFYZT3zgm6VNBjIACZRIBplG5y0vnMKm2
u8Ubii19OKdvZt/euCC/OWOMY9nGNB8Rj19WAeeIpfgiY1U7WOf7sJh9aqWQCUoQovRgsdkZziop
PLnSgV4AWmfax+cmo21RY/Ao5MIARU0SmzzEcVmvp3F+70IeX8wfthVRpae8J9eJQTEkjVB/T0vT
XCRVwqcYvyxgJiWeaZygbgdVGqH4UWXoTAd9O42RtWuG2NgPwrlms5Ve5nrvWr39yN58HRLApdXQ
3IYWYhyOJ+zrwFEJCWwujl/gR69eIgaKa0CIMPRBiPlfaPxYSz5PQP63hUuoalOCyEkxnYUOfXeo
eaG1BFCbCA9/Oo/qTlNlFFs0usAAChwNKrfpJ5GG3/S1+WIlw7PwmchV9Wsr8ye3Hn7c1DoTq7rK
Hfeub7po71VEC7FABebiQeNjfomuhHiNt7mEsTOh9urs4VuH8cU0nX5bj9B+EFKYqzDtxztMFRfE
+uNtbi7xgdBeGPhAQmgYe8PN+8XCSR/IS2zXgpDCa5l45taPPHmKG+jzLNEeyr6szouuUEQ6OUe+
9rYsZFgFzvLV6o03K2UiXbsuWP2C6Fg27dW6dfJDwJwKHypy3SoZNL2X9YFbXz9NbO7bBIQGujXz
WlRoOE3Hae7CcbzEAWPVug+ndZtA3CRkONzih33qlYzuZ/TiVYALL5ucmDqMSFdNvU8/wkC79MQl
zGeAtGNRnOqqCfZQ9fJVITLsrCQgCz/CflIRb4D+Td73aKbGz5Jo6CWG3tpELfzLeQFpjSZz9bH/
CrKu33idc2LvAkUxkleryteILpmh1zOx0UEKI9XAuNBk4liG8s32s2Mtwl0unK+OCY9CzRTV7kaR
4QIx2L50vlrN5fBY24I1qaFIu5OPE75OpipwTYOZkboy/GYl4XMyXmOObFmkfBZhS3/ihgUSd3c/
IwFdjzLxGfm4H1I1xdbuWyrrCQYBcgj8mIb/YTTuhwnKdnFPMy6so31XQQ0n1ujWyoJtUBiEqQG6
T5ETGTjZ0R6tnVJ9eczPUGJ8VKH4AA9PJQKzFXWFVN1dIrgC8pklex79ckX8nrfqwGwfDZDJi9GV
wT3OrIDUQfCr+pnkmyHTPx7RtdeyA2vp+d3GNZr6Qmui4WiqAUNNi8A2aw8WyoFjU2Dhr4uHDiM3
0h+evqIC8+lpZEo9DuHvMHgEhvZipQhraTxO+OjyrW3Cc3IZ+Xm5XOypjJijLC4e6rr+8funoCBM
YVZ+cKgsL16HWDvWrRRokELnwWFfzuDYro9WC+doCIvpNLjDThfkOA6OpmaDzbuPzfInrDrnahBw
u9bIfNf4MLxTXxY+Oer8F2KYkgrZGBb60sENRp8iiGTrOPtFZ/mEiWU75/VjboS7QJn2juvhdUye
4ObPpGN7N5WT3MVFUR2la+PpHKJ5JaVwTl0w+QAW+nzbeOCaKul/BWnS3M199snGrN3i/Yu3KO45
nFQ5UQ3O/cZE9XaY5fwui0mcu5hQrnzCkxgAvZ6UiO5YwsrNgAf3kPETC6MLP5aKSKO6wdTXGnc2
7JFdF6AykFPecqoCrxJufSW/FF0BYqFdOIMnNoxW35nBmzsHxaFrGUrYyjj1cQ+sLbV2VeOmx3Iy
30v4nc8NnBh5H4aV9RUAr7phszdeC8stj0OLQoCpx7g3p/KLB2i27xySQoykDzY8aL/wf80EFaLF
NMygvB09zuux5rcB9MJgaXL9o29YV7sceyY88olkAmvTi7g6tpjRu7JA0C4Nc8fZgkdUH03XlbtK
5eImMTuuMgcUV1m4xbYBltKWHgkWRn9L9Bt6izr8UR16UnuyiVyTNmmHnhPsqL9fE098N6xJ9/Bi
905t/hC1hDp/mPUyVGFUb2KbbF0wc8I6wvrP3/qOF4pq0tlFbncwYucY8lK6rB978ZbOZIHZ/N+B
FtVddkAtl9+Rsr4sbuWWRIclI2OQLw2u/LoR36POoEPP4rHBi3Q2BvbaTqb3rZ9XW8Whd2f21b5v
RHxRsOlvwixV5CwidMbCWsLnS7Kbpue48fD7b7CfD1wAvGlsRBQs37x9SYwKUjv3U6LrvKmlw8Ex
x/MtkA3rpmwBUOqhxgWYYi4xQvk0GPaqHnzjBfkMdUeLeRTK8tav4/65n7XYDrQKCPL4Z5TIcdeq
VjHl7pM1X8w51rN67ewkPYcLdSVIgUPEAh6zeZgxMAB3G4djbLOVNxXRyDN/BTC79nuWUArMhLep
mQzNaP6EpVmZX30GZGnsGkbxPvqNvjfnnZ/CxDRBMVWU3qhtkq8SStAazhNPSva0iZdArEz0fWIG
98nWnOM3LXkd7BGX8kIvCsFQkl3ZIR9AMbDwTptLz3G4rnp1XRZuqTB6xIUTqjdHG2upUDa1oW5Z
aEBMjYYzr5PmQRSYyLujlzgLj0OWPBPK47ZgqINLOvcOxx7zWcaVD3WBswisn2yOrmGmzGyjn9HH
Sz4m01EafLiidwRhjZv0rU6bU+sGzzP88SpA0eSOwXDww2E8iA7QcSAgw9b2rE9VqIMtJzFcb1Id
DHRhKyBIzr6L/F0sjWNUJ9bVMgsG6svNSEYX12843tq5593bRuIh2nHEhoHJQE1UcsbeWVElPuug
LzZT26A7s+qIvfxkrfyuite4O+wVmNpu71JesFiv8FL4ZHXVhto1zeyykQnTu8pnNdnNv9GTJbd9
HQL7KwjiLUhz3bCSo2GuZ3QHWf/CdA+3PhWXM3jereeXp9rT97MTLNJj23/rxaPf4hMqzdpFKUjy
TVFnKI7jnKEjseFXf5ghvXHgrUdUcTsuFOOIMwwzRf+eeo3YFkTh7TBPBTezcAa46EAwY9DvQ2Qa
38vMR9Hv4Xbz8u1UO98xWqsqjZAwoLM5+ZW4tzttHOLSLjZlMLHO82e2sJk/bexozHFVyKvgffwV
s1t8ghTgOjfvFSihUxQpa2VEHaDHbH7ebyPKqy+7a98bSZGv3Azfdfnel+70+THblGe2Vb43AfsN
mwb1yRAwn/qRrxyF9wTqhOxxQ/1q+ii0MAgg66x7+mGC5KtxwYam+aebz1iQwI4YpltvvGqKKOeD
8T0iwdVqzRJAg3s3llN3bs2GTKaESI0Rr9SJNc+DJdQXJ+SL4YrkEsFSWzWdRgNkqnuuVdzbcVr+
CIMFXlAWX6HMFMsIWP/ovk+6HsTdlIlsleXa+Kzj7uyjNn9GW9Tti8aPdpy4JMHlPSYn/9Fu2+Gl
Cf35zg6YzKK3cV8d5BK7ppUd9G8T/0HWPnsqyrehg2ew9jCs5VFT78inaPaUCCTvmq14itrZPpWy
ZhsWR+KJ3/0ua0J1zAHKm3Uunme03NflX1YvscFxil+radpHuDpSbzjVnf7AN2re6yywNo5RWqxe
EdtxlTP0kT0ixj8f9oGoH91ieDKUHtaNUwRrT07eZfZz7zLlRnxM2gxzc/biE0x3OyIfvrhOodfo
KdEseF0FSt5v915TfLHOxCyzvHEtQobK4NLplqZqrLd9NRfXdnkjKcOvobciqrDAr1Snh9kaxYNf
iPwctqdqzC6Yd6Af1dO2T7V17w8Fj6J0aDYisMot1EqyTH0vv408q92TJwxxkU5v29lzwERwRfwP
9wsKR/DBQChCMpbpQnnkOSTmMedpnxSjpC3iTh8pRlNcJMZB5h4eCalt/8POZUjL8FexZKoUqDLh
MsmzKj3rCpYVHaz5Ugdy+mbPYaX5nVvV3S/8d4ciHogLbotX2YIVDhr5oQbA7fbyt4r64csd7OSO
J5pvVfckm4NUx6Fk8PAOWEn0XQG1N0nbXSPZRKbkb7ijjztI4nTF5oe+m7bII63nmVCz59qp0Dam
hl6k8Omn3X8SmSkOSY/9Oo565+CX0aVrpWI9sYp1eGuwv18rpdUOvQAMvdz+yroCPgiyJESSuD1H
0T10xawO+BrvxySvNh2tgxN5q3byBarxEGRLkBgrmQyAlGVCwjnZCv7tUI4Y2qRU6zZ64KGCQaYj
IHyskP7YsTrFQwEJZPbUPptYY+fK3iPbTy+tqGLc/HTgsnwZGSi+L6oEgz/BQx3Ny2OeXb059eZH
bg+vmH/UgyRR9iRLXl4DyOpHh84pi4PsMYwC/4gIKIaMzv/PJoq0wqr4WVolQMLFyg3tNzFlHOWA
DKV/7ZKY3pS9hCFy74ybF62N1nsLLa5QBQSBZbc+Ww6K3uYlUCSZgZ1ZZbbDz483HjpXceOEnXyK
rXAXljxF8DnIPexgTUnRRru6cni5VJMjIBcgeToPaoNf4frF56WWgjO760uKXEchuYzSZHqLU+BQ
uW6qO6ki8VBCE5jOcdaVdw0sujvCAsqtCBxFk9QvEpwyxd/YgZ5OFGnf/jw+lXHs3BfMQCFhgg23
XpuitY9eTNaj8mk4eArfpzBeV2TWDPedAcmtNxUnG8l7R4JfMyItwNr2fsQ9MY9EC5EgsRG6n8GO
2UtsFRN/ECbRs51NL8yWk8dgMhE9AfeS8dxBkuyBljFIYIbC1rUAo7yt3a66zQgLmzoWKcDzKc8S
IhXKWtOHEShHYCMEhdboKvSAnnGuo8k4C0mr4CEFX4vQYGEYpM2FcReTTtyf27ICdNb1utwS/oBp
lOo3FqH/2JnRG/d4HSUYnnLzwWpYusSwGTOX3pOTN8LEgRZGZ6kNpW9870PzXS16mUZ7T51j+aey
dZ95QqCpqe1z43H5NxJ6IgOq5JwhwalJEDhoHR6DRZ0TiP6a/RHsJIt2x1lUPHU9OgfdYhU34bc9
ou0mxQ7Fj9vd5QhyfwOkITgKW5aVEoPcTeUNvzKKIb1ohwANwCJyfyVuvteV8reW27EbSp9sdEc1
+qNpAOYFl/D9Aj/yk2nSzlrkSgl/y6QaYC6pEbM+zawW/nu/iJyQiAAAzhNMETUUlPaSoocaFmFU
sUikDAcynEETepgj81QFJHZoDuYyy3boSRn9LmKrprsPQKPuTO18yEWO1cR3wTQmB98tfmprxn8p
Q4BYSLik0zcbo83do7b6eA08qcJR2WVPk5N8WO5so6UlN8nkfD4NOxya/iVJ++gaGMilkrY49MVU
4rC5DIu+bNII/YyZZ4KZJTmne3UFR833X5Rp5Na+TEw3NsmiWkMHkJ7U8mZYNG1//ukjc4s9aDFJ
IbptMErnWqn0tmS8dGSNcdst69O4slHMDVG9dkhuhUPCSq1blHWEhKCx0+bW1YO+w2ribnDDRNs5
y1FgVT6xJcl93frto91FIWCkYMmogfpqg050BMp3z3+pnbr6RDyBVaLCajRnBN94GCtK3by5UAtP
TeOf8syVT2D8QgaZzz2KiS5zUD/UIj5MYAvmyE5PVt09MyaYt2k4hBtOZu6yosfyjH94WyVhdJul
SO/1mA6vGYr3VWyI4D6HVrLFict2t8hw5HceT9XakZdJocosq+jgB4NDuew595nEDmyONhYD3hWr
tLgEJl+n38dpim1QpMhRq/ygCrM+tp5IV+ZI5pnbzefI0OKRBQZYwzPWIffL7eMPq7VqXEzJuMVE
tWOA578VjTtuOolRAYIIXXwZYYnyubxJZpTlwKDLWIaxJgJ6O/kO+zcnDZ6WJ+da1dlBVSDyQNa+
uVF0IO0RFr7/U9nQ8iDe6HMAdummiN6tYihWXduyQfM3WMCxtITAuEywzamKfhqEqiywcH425Aqe
bW/YNuwYuYC8lQP4yF7CAokEGLigCeR8EcQ8rOFbdqvCYkKWtDJdF0iub2TTfBZxf8JlVQISAK9k
LYtfL0H1LgThRS2WWyDmKyu0f0tLPySMtXeyxfUIUEZ8Kv8xinHL1AkpyFZubenJ5/sgC9Wmyguo
CNbH2C6QpcY8qyj8KHI3v0OEBQd02eSUQaW2ZWKH696e8kOu2k/QOsNzU/rBrvDUAH4i34pJnqEu
l6wPvL3BEOH3OAFAHwlkSRyBPiCcuAGH6rWOXLmRwRmnfrqOTYBTY3yI6WNWqZmhkbbz6TJX3ngc
zPYTUUC9TETEuxjUrROP5BsZ11FU6cnz3lyrHfBWQIYFchw+wz824VZUI+SLiahBTZoliRjZVzNG
2KoJIqhyRAPxbO81dya0nfjgOKgbHNu4DxXUGvxLH03scROVCNdbUgdzhJRrvuRSo8yITdNvVM9A
9MJs68/Jb9SzyuZhhbhT11lG7YezZarJBsHY1N0EttiPLQpK4PR1b380A+SiwuLB3irOHnRduHgP
ylXhBp/9tqgL/xALhDQjnfa+l4mzNxHP3SzyyjvmMWidisA6TiEApp4rcWyNN9ceECVxre8CS75X
uRkwee2Na1/po1VO86FH37typ8a4gKfGkdl0HMnBYk7Jl/0E5c/aJUlhPYSkPrZROax0rBzO4Gp4
kKEVUAmht6hrwcs2ht06IbRgm4xOxoZA3wyCPscsEn3FqPtJXOYr7j8CoS2ldhYr8Gff6p67ifAM
kl5XkRF8M/cfTkw7/OdWW4+tCLf5MM233OfZJR6wtPstWjAM8iU6hMPYXE/zyimkfsVIMV4GP/pM
+/a57XD3kKCot2Vt5acknqEjGlQ2TV48tb2/lV2dnA2a5XXRtu+t9rJtWvoA1ayMfGtXv2umAg9z
a88b6QA5rVrWDYIq5HZStnj0jHa8xVVGZac9e82IJtuZlnNsCGy8Og2EhbKy1pXVW7cFrs+bIiPW
Q2okKE5SHGBqDWsDw/VyUfsntr2LNDBDKimfcwDsxD90ehubxD0Fvp0dzKW3YjlDxjBt00E0YuN3
eX9VO8LBlzAYViIqxLpMZBwoYzT9SbWZ0oFyTpISQISZdjNacXa6B6t8RD4THLwsJLjAtI85Vy/6
DfP8542Y9oajm3vfn41DopAD58HtEOCBs6NzShm5y1v/cWp4RGqXX+Xvb0KbX6oa5Ao13rgqEts+
dwNxZ+Kbnie6M5AZ7lwSKBaWfQmARIDq5GAb6RZck+ez5sF9ogh85bcy6an50UZjOJT19MQqjQ7F
UwjXJ1ozbGEReWpnlSComcYGS8NSwincwZuW6/k2ThvJbB94FqEbYpVadUXGG75IG27ZTaksmoKa
qSuLde4vVIKPGQAgKJGKj+LX3UglkMuH3W5GwXkh/4f8xHTTJ9Frh9/zivZpAQPwVytc61Dr9hwN
vflkaEffux0CSgDvKwTyeASWAgBwDX5K3/4EppbcVhk/zVgEEE7mOV9PM5aNkH7rbPT9jsJy58VQ
hCoMf7kfHtw4PmdxDM4pAcGu85rKXSD75nbCEMMebGXhAygm3HX0junMYo+ICmvT0ZOt0fNF2Cmx
yxFr1N2GUDKuac0gy6zUp60iCeMlk6eEIdImGHOy5DVbqMIc0tc6oI6Dtu9crdL46Oxcb0dPcUVV
Sj0GQ0G76XrXKAzOEf4zKo6wvZhhrVYFrJeNQl5zgl5F4BNpwLrNMLPosOA7dcdk7rDUDjWolSi8
CWM9nstigkNF78Sole0ST22sQMh2sglRbqMJk0qjRw/3wpA6+tYUhrXqKtBYdCITbHloojxWcGQB
dzU8qVeeaWLF8cNtwtAEPdCIqLoa97NlwNcM++4JfQd8+UzLl3aZ/5ulgWgRQJFJ4UpalC03AdzA
G/yv+mAiCifQq01uu27qbiozOcaJgAw8Ga/MQyDyy+zdirPxSdsZuN4EbZBtJs2W+x1aoYPKLJxY
g8x2e+pURkFBDLlc2WFVru3Wvi06DhT4FpBgJjyA8HWW4Qvy3XDo7rK64bnhgygqQjgUNn1Ho9P4
pIZ+54esqXG33bl6nA9etHPsqD15c3fm9oy2SQjFZpSjfmsJtUxNtTeCzNsPkfM2piPcQwvnRG58
ABxFPMu2uKUqC0fzpar8jzy0Vn0hnnAUEp5J0udWVo11bnezFXYvpdRfjhTHPozzC/4eY8v8/2xF
clgZlpPv265mwUb4wVZoyh2opyiSKyLtMox9WEv7U5ywM0x8fSltr7goXz5VcdDdFbSaRcCkKjJ5
uvo1Xr0S7gt8xPFLWlb54CxvJGyHde3YB1D0FuljozyK5jd6s2UzWAzXCkv/ihLyEuR9vwwfEA87
YbrrHR0ejITc3bm41LwGAAdJ2UD3YkOJO04J3DgPweU2dhGt+IRBXXEiGQxOJXEBPXJwkgKri9ci
GmSKlW0NGHKr0c2IPw5AZgKXqJ80HK9d5XndKSrWGb7CbTL3kmYVQzHnBoNHWqG9i/iS/ju+jw2t
H6qG6DrdTGSDk0KQOpl4LyqwtV2AYl52H55kThr4CFDtYldDWOBAWoVY4nZCDI8sp55MbGGk+Dx5
oTx5WGwTgOq1gyFYV9lDAfpjbgew9L3N12TZO1T6DbEnamwqSMxd7SYIsnMT5UyFqooDpzszhci3
RWQ92zGrZoiavT17dxbmWqbhgDYWGrBpTrdWS8uNZXrd9yn09LEnYanpaX2R7aEX19EuAHl/us5h
HF9VGr1lQ8PQnZmYsuAQdkgKIUIiiowqaiKEQrs6wloW5eI7MXr7UC20T48FQpKNZMR0L9mSlUsy
LvpFgqE08dd2FFI7lduWpUGQ4SEwspzYCxX8lL6Jman47HwsURmHjJOmxBkOLckPiCJXmUcEctlQ
snj1ehyz5EWE4kwe7W5Ic9KuJrB13tWPoSoYiggu0bNywi4pSvHiIxC+kXZHgEZKCRHp6T2dGlBX
qcO7g3cQgOzEGvUcG/6wagtxCkMBNyHIj1nJ/tqK3mx0m6jXeq5Jxi8cLvUUE7DtToSxMFlfl6L8
ZUK/ZmiCAbAzrDs7HR4CDHVRVHVrWTZPfPi5AKR+MCqWNUnijS8RwccEfOEGFElRrTL8cze5UHJD
z1DdWx3GBw/jQFGMPxPPvrMf9Q3cE4LQyE2F+1Gbb02RfumF3BMQS7kefDvfqGX+g4C82cke29zY
AC+Ife7iqja7CxdHc0I2c3bCon+aY/OOse5hHgXU1D54lGxDNhCdfTK4q25foXOGuIXA32oJCAJk
ka5pAvHgaCu7R6a292z/HWZidJ2UNxwcu/loZftcw8NFu2E8hmIhFCBH2GLxSW98bLKHXoj8YZTy
oRyC4K6co2jDofyYQkRdJRoaSdmatCXKvNKc8VDqcCYIJHc3ljNt6qj1rpOoy9uJ+SLYVyCFdaj5
zKR4Yo5pbvLyVzxDPRhXiI4HLl5Yw6A331hWvcfNuG8wLxTepx8wDxrdlyQE35HN23wqHpq0u49N
tr3K+aqYcYyB5BGlx5tI9PbGxc2szSE8tB4zykj2LIN5vYU8jWUWXnrDyw9aiKvHwvguNutxnREh
gp2JWFSvK451Pnc7LzLRoE/z0arJn5VdsvgXqxPBnBbjxTbZdS7LqkZzCEGrVzc5IX+ch6QFytS3
N42Y/G1G9gZRWS664bIGHhy+BZQ3TGT65Ji4xB1ZVv1mQnd3ZNcCqPfrcW9tGDcyOI67QxRGC8V9
XifgKlaW9I2LofvHukTjY01s5C0mgStga+lO/S/mzqS3ciS92n/F8J4FRnAKLuzFnUfNU+aGUEpK
zjOD06//HlYVGlltfyj3xjDQELJbqc6re0lGxHnPeU6fvmcN6zrEnbu4Us6VcRSwVMGSG4Thg9Vl
10YBWxA5inrfDftO4+fwGrQYSBFXRCVXAqphn1SZ+Y9ZhtaO6PFdi17SJz7E47ZCDOr0WXHIE/GM
IaN88PA3khaRV3RBAnK6Nw59xP476fjpwvxSk+nDDZV3Qvv1WfVttytynL3SJL04DPrAbJV2eEo2
L1J4yRlHcrAricBEBShFYMrW3h1NnoZN6TKfg/cxRV/xJIqnyDJ/4PbR26pk4prWbbTrXFZb6WTt
C23TYCJ7xz3UNVGksc/8i5MUW+kUGcfRQm3tXvZH2ybh2tYgLT02ZRx0gkO4bHMJF4U7TUTVQCN8
mos3GyQAjXf2jeNCcLKWL7XvoDmAWHfDpN/nFmi4wEc0DOfK23emOx7GxhzuNJjrNratE1irE33Y
3c5H9SLZJc5yMsKvKpsf+EeQAQZMFNouswf26jdxcoPTtp2T8Nu4iO5Z4lkvAzzzFjLpSo31+Emk
Aeow+c9kdI5toRi219Y1gQp3RfEvt1R1AVjgNrvB0XVPOCvGPlv7NHCP56zOmlOCwk1YItkpn6WI
2T3JCj3yW3QHU+iXBCfGqg70g5PPF2Nium266hnYcEcbIfQgP+WyVdzOHUE4prj05jXwxrtG/4CB
zCSe04Yna+6j0XwYRPZCcSPFLt1PTIwE+RKX1elzjtlHY/Hd6AUyH9v6mBUdbZjliB1ZEcxweeCX
E8+FZJZfURp95eNyMhuTU+VFR92zY+jEFK1AtrEINeFr43vyyPmFoOdi4tLQ9DtBWUKRwHatim6A
O2ml0Ob1FR9HdbYzIhgiQU7C8g7jiW3ippgt60bpkzu/IjLD7GlJtJRO+lFdBZSDuu8/PbBfZmM+
dGXywWd8sgOsab3RUrgZ3rEoJKt4gHZOq0a9s1xSHaGH06ftafGWF8MctqbJSS2zcUHMS7d0FH2y
6UYBL3CEuBGc4QjZspKE7Tr/G+Dh5wC/4Oy5H2M0Xej7oxPZxi5sxDTulhXKVeJ5+U3p1eSpRcND
beON+rFoHU6iWfhgmPlwDJlMch0zRvYS6kyDaj4Y3nS2xhzY3uKM0W16Zo01bgbf+ZCqMfb+cDKU
p28bcrQTANTeHx4wtDhXX+7dJCgP9MEifAIcvFB2c2vGrXeqEAEOfqrpWehXY+dF+0HyMSDaQ186
TgkUHmxUY4ituVIuIdAwXePO61ajcPdR4WJsiAeidql1y0z1FGDjpq0Y9gfy+Mo3hx2O6rPfGO8K
cLO7tC+nrroMyQXHmYHZKmjO9H8nB5m07GRwDj5lSxdM8RYH/qPVmuNtAjL6TMqE7f2gidvN2Xev
XPpPfU3zVEUNp8jfJpib23kxio8t003t+afGQWqI8N6vADBGe/rUra1BvUYOneYhkO63UTvJxebT
5wTcn9khn0p3OMR0bXOZ109eVPNRO4T+mCwNigPVIpi1B99ndzYySTPg025sPqWZukNWsG2k+PcN
G5N9r+jQUpwpHOVfeNk3YVH+9HG+AcKnC9CMkP/Z9OyqKaY1ca8sqlwptt7G9FmZmUezATAYWbxk
i1esKxkYR6rfj8GCS8PrylbIK08NaIZDVy69rXC2Ya/00T1GXAo5QAGZnuzPVEPhMotjl7Z5B+j+
WOYbx4bko3U/UkxLSeAUcUNGTvKjsrKUY2wv93WYQccNA/thrt9nB6eZAHk6Ycn8keqnCYcAPfXF
E74PLujgXRCMX7MX2Ri9Kr+DNTRwWwFmsk5UPN35HJ0fJmLom84ommfke7Da7RMBa/1D1s5llAnZ
OJPcZlrTIhh3xnA3WOgTjpldhQvxqTThIJj5UdvW20SzxZFVLtkGPdm5AHjGjr4qyoJLoIecb9JN
lMZvRi55VOmRaddMUMUGSC1ZKlQi78zhJ1W9G9F0ey+FNaGAha8wMbwXDsJf734XtT+TP4EuaABh
RllN93Rf7Qi6weqkQG5lix4LMJhdgpxo23FCja+BR64GEUzNx3M5WwkzV9QenZa7yJIwZPwoI7ap
QMxgvNMy2oCR2RYWhUR+Km/NjRkRkGjjqry0iNRcvWifefmEGvfY99iYQLC4O8aXNLx7RDvGPvik
2NCCKblnr/DTGNjsmUjIysaW17NcroOznsxz1/Q2Qj7cPjJ171GP7bq2YGHBlytXWd6M656qEKqz
kD4UHysVt9Bwgn2T7U0EvIOIcEgwtaUSnSK/rv8qq+YJPGfMxpXoKTsnn2PrmYsFooc6YIAFoSSb
nWqaF190l3D0a5BWdAVzoKTuk37QcqxwadcWOOWrSeHRhk8uhWMhXnMeDOUUfOt+gnL61pRQ7kEf
ITmX7j1IaM35Bb6s8V3GmFVrc1rO2jUhTA5IdaB+H+A+Tz6nVPWR2yblhhkJV2IggA3jm/7G6Hgj
Q8bZWdlCzAIRzUqdvAzQYJNGH6yuTjnIkaNGnqR0OtZHo+ufzVjbu3zU72HsU7eOMteV7TecgxaF
8TSBWMQ/6379S8Tg7o/gyb8VOr8r46Jr/+PfxX/NBbm+5Tue65um77nu4ur/xbWP0FvnfE4zc9i2
3U4ykpts9NSOarXRZ8gCoRdCaeMzmTRJo6Wwa62+fA0wcbldov8mZCa8fw4R+J5JhA/7sXI9Kazl
5f7ycmQsSlCU6bgvbVQxuhxvh6FstvXcd5Rhcrq26/SLwReLhYi/251xrWpFv0HrfnmFQTS0qPjo
xme3Cbgkpdj8zdu1xKR+je+4vD6iDeSzSFssicO/vr7KcZDR83bejwRm1qmHDaiyg+KgPBuccAP4
MULtW7kUDnZMH2D8t2+T90Mm1RKVpEU4ipxtMTQDlgGuyN9f3f9atGb5h/4Rovk/kpohKPXrm7B5
7963RRd3073+aqaHr1Zn3a+Rmv/pN/+M3jxN1dd//Pv7Z7488Vsiyh/drwkcQayGj/j/H9o5xPn7
B0OOf7tr3j+/2ui/+eE/4jue/5tpKoeUNlFHCqqXG+2P+I7n/LaEKonnmJYtEOD4zp/xHcv6TSLu
EunxCBi2pV4yPZb5m8VogtoJVzjkC133XwnugOr8yyXt+njVPMuWShFUFIr51l8v6cnobFOlobln
kdDrcHTqC0qq2kyqLr/1heAx6SAm+3Bwr07Yxt9jI2CIBdrPPmZGZYu1beXYEdyh6d/4+w1obZRr
TLjNHesByw3dmumhwRqw0phQty3WyRVzfOYTHarySMn1fnQT43agwPXA08reYPHAkjxGNcN9yt1n
h3UDklAffUOI5uyU9FT1oi6RX+Q0mOytIcIrwrHyxbV69xNDUL8b3Kz4Aa5J37gpfQSmAbhlLur+
IItufCmNJjj2UWXfpnOr0GK64lBXOUfJEUPVxmfutbVmSpjjYEBmHmj1eMgFxRKrIbddYHB1/RSB
yexXaUZnwphRo9zzJp9V66c0/VbzMbNSfBz1PFW7NuQM3UlHbFC8aRiHNGj/DI1y+DYlBuzsQRJR
1q10XvTo9keT58bPKAnwqMaYNufa6NEbHfE5M1h4KevY/sYP0/pQ594tjOb+ZM65OODQG3YmxSIP
ZDJcIsJNR+NfO0KknAr/PoZjdjfi7L3pyQfzKMpEvI/sfqltREwYq7B6mPi8NiBfyz1j5fSDVmXn
qaxNpg2tV1m3VtFT42SYxm7sgYys8tY3HxK74o9zgwUKWN54LkKyOtIltJkW2XTnMe7EH+YpaxfY
LqYEx54ooy7n7E4PDHUms47vzLoCEg2oYzoIF66URuQ5zuDJj4hX+Lgi19jAyGWMW9GTsYuiyKoQ
bKcYYLMnT0UfG2/MgOn/GVIhyB2EDNT7sGlvK8/CtE06vmeLxeLNw7nN/W+6aoefTlvYbJ8zM5v4
YOj0HeioAxo0kLuB/nbvpG2InlOLR8A+wXCg7TA7utqdfY4hhO3ZMIwslLY/+zd1mBLs8uRcUOwj
MW6t+SCKexn3+ltU8d5uJ7N0btsqwyLutRUhE9NsuuqsGdCjwNPpQdlcA6+XJYweZdORbBvGHle7
ZXYTPisgjWs8ZPUh76B/QIIzow3Yq/qgkAsGIisql+vCiftd2xXV0loXtCcXLgIbItOl1Ycb4sTr
ZqxLeycZdcruMAgHmKy3XtvTACNZMDPfGI/sdoMDKCuC221WEjv37DuHGBW2PQ7jxViiCLReIa4B
2Ag2NGV3TcJcvkaWl1b7pqUdUOtY/Kxtv7vDnOJ8xAk8+NmYwxcDf+ij5FW4615n4wNPEwOlzcTw
6Ap/4ETIrOfGNSx9aIw6vcbl0nA22BKyD49D547QbHSqAih2HYNr8h2D1/wwqyTYz1ldnydPeG+p
ZTqE7waWXS9EEWVsLI+NUeENjxK3fwKMQ8lY1ToWq3E+PxFgsnbAFexHeM00j5HpXmeQZzUWrTl5
xfxCd9ikzGZdacFOkoMcAnhZAGxt2ccpSUQXBE97dRmUb91+8A9mXM5byViOTgm4pqtUNjRS5XSI
3tLSlB7iseH86bqhh0YiePMmD8K7n0lQSmhn1slzK+RAY1LHTqkGRd+AHsVeN99OIpmhVBsmjeZN
8qjmZDj1kwzP0SxA0wxQO+4DbQ7PWYCxcVLobiurybsf0GCdt7wzBdPbdNwoU7qHqKWLOioEulbf
emdZ+QwLjQU8Kad6EfUMLijOFrQJlHK8TlOhT0OYePcT/rt1N1hIkJE33MyFzUCgBW8VbjDcIa5W
I3gYS5o4gFL7VOK72nW0Zr+KdDBIGM6JvuAsr7fKUqwKZCEwPeUWDg8fAL4/AehIoUdtvcZRZ9oc
eY7puMkYM9nhMZpqkhYAiPVG2JV8w6Y4bSNMCh8DC8Ir0JnmK6UOGjyR321nN0WIs8Glu4lX/UgS
xz1iZ8E5RUR7ZXBp3/pSdoBGpyiKt2Y/+halsIEz74K6H76rWoxPJi2lJwoKOOEnCEa4Bq09p8jg
WoJMwLjF3FPi0aDxQOunOXdLSr6Wvk1LgObrXEUHPa22n21h0GyEAeHBrsruPonTgoI3n44MUFhG
ycytl0+zl7XnIcQBtK2pijOY3uJJL+qCTzICSD+tclpDXxOqMMjNtSn2BQ5RZLx9OAeBgytWCb+/
0G07vvViCXh6C009LnJuhXZZ5DKMBlolVJkNPImWGZhtkGFZ5UiYe4RAsg7VPOwl68yeggLyHpwh
nE2QSojWia0fcx7EOGqDMTyAQBvh7IIFcvjOlZmwQsrjneWxrJZ3Bp+9DAbqwubJwWyaMYtaMVau
D2ETxC9hZjBIU3Fb5EfLjXoO+Wjo+2TOvRtRUdxh6EYx1S3EJnDg/xUcWeBeW+Pe1G6ygc9ovkx5
TkaFoVaLMSMvL2TZqnsKrsq1lYUUMY5REdlr9F1MoQp/45NwvbLc4CTJJyBsJfT92VSb0JhKYv89
njM9xN0CHGwUDg8z6B79msXQBKt6Ww6a/6/0B6PrzRQiNA91L1kT6OyiWq3EztYmZnvNyqJ8HVVc
3eedTLAQGoGxLdTkvQpn1DeRbbR7w52Z2JeVOrpz6z80jgvcvOoxT/RpjsDZOg1YLHfqbofZC89U
pldvI0ex3VSF85kQA6wa6NHNMpeweWZVjf2NiUPyUoyQtQlG2MfWMMnTjm10cSGKrFW0WJQAT24L
o8VfhFM8LvRTFiw1B900X2P8IQ8ZUROMRkwLgDsZ5oYf1/Emhzv0YGeeEazCJDK/x/XI5Lsx02tv
OnTDdvncf02TRn+nCJUlqYqogFxygNJzTikC3t6ctbp0Vjutyy4FfGkk5prwASOuXDCgBDM/oBrF
TN8weo3n0dV6LQKn+WnOdrkr2qalLLXT+wxD+dURKXPpyKyR64wmfazJpmz7qmPm2k8Onoc+Jm+7
3MI4gWMLPLhfsGmdqlNqt3pvQfq8JQLeZLRcWHTQeXX8bjgzXNV2yqqtP1hL8LGwJU4JumQ3zJBd
wt4ZocgVEasECqFd0XWV6OQ8FTEeQHv2PrqCtucV6Q+EAx3nh0IC0SzMmvZts8UYkZRVhU6B2dAA
znzjYwW8TSc8xpoXecuzlKJLZwa+GXb+OnLZc5oy7J/wPhV3OHEpS0plt86H3tuo3sD9PzoRtVwx
sYE4oB/OlEPOTLxq2VY1MDYMkdjFtjZIUqyMmWZlZkZMLzvXWSzIhqkeDTeMT6UzVc92F3Rn0iv6
aE4u6oXjttYL6tiEgVw5KCekYgpeHJNF0gWOV8GiH0x1qHUbYJikNGKXt9Bts8Chj8oPgseuzvO7
zsBggODpH4gRw6HwohfCbc7O7rGFk1Bx9jaxgIvjifJFRo2g+7YnMdiS7f7xy/nsv1E8YFP9zYEH
XMJfNAYvI/BMvpB9Cg2QnR0tHE905KFiy5l1FHU2lL1iEeREPydiTRVIj4m2f+r5t1Y1RRXEGNqH
3hLsYGaqbdWAxhUmlPpC6BCIg8HMjr+8GiRXSu6NeuIQBFplPFLefY16UgdtFfAJGjUNha4PedDH
eW2Cu2pd6yCH8akfvTeK96IdEPcR6gnW8o+azBMuu7pdO55aentxDLo1+F+Aq+1J+XQ8lnE77Caf
3GFpMZD3ymG+UpM47ceo9ai7sfLvo4ijz6YYEORCloypFvlhnLVP6RZhnA5XK4MsHExCtgyNaUB/
Jao/7Uwd14fIHWnRbWzvRMG8/5karmY5iiZkPCPQuzz3onTVtDKGEkXmLwZhAqqBEacbM2ZB7N3N
iG3ryQqHN4tV8oiMTtB8WcRDmV39KVa3VhYM6FBJeSgjU2ABdihSa3AQMyeZ75xx3M9yJqCdAFOA
SuVO+yArknk1EzUj0FmWX0PYFzc0DLWnWrEQt6b/ysxc3VkekKyVxKV85HRC+FSxtWTf1jUN7ToR
Y/bVhJd3ryZqWFwuvzdjCokpqpEouO7XsYD+Vc7DGwi5iGgDon+dJ/IHvc7R0ZrwWhjBTBekCoS6
9e1cLoteSFsLnrrLDGf60RU9pxALzzLhhT6DbZyk89UwqVJkDp5fXZh8BxKnT3NmUFFOloTDCtnO
VbBs3ZskLp5jvO+fRGLiByHGiZKhTOldF7jemnBjfBwTo/5hLP2i2UzUKVLafOvDOiG8w0HBd/qS
ruZpOFBY0F89TO0bmBnO3prGp5DIDaS1tsdmgUFkZzUjC3jUPicmwFAnFvkT7R9EbpX/vXSs4lvO
puqocRXRe+xhF80YRzLzjtjU9kt0MG7IX0X2Z56ldASP4CJzJ/ryYhk+R91AZ7IQfXIkDQDevQ+v
mAbyywCv49Op7PB5BJjHaW8Z/ndZSX4oCtyncShH8p+qbs9pTq6fIGhxX1DqiEUDxTBf2Y2uPo0q
uW0bI9oI0kI7DfvoZiYJtEslKGYKq5p9ZfFbWtKdXrGV4G4z/ezZ+eNcl5cPtRzhM+eRfmb+nz0F
bUnpz8CKZJHjWs12PdH9noV78u6g9UvPfNEdHn3keEpw9USnLuTbEYjJs1CTfxMlxQkuSpeuHaOf
mdCL7q0eOwTyKAlvnCh1bnnX1SZNhL6AvLZ3TOujfTuXw7VJuVQqDvMSPxaMCq5XZmLeOiubC3vE
dEUapPjIfn9IVFNL32Rafs/Z9CnHO1pGBLpiNNR2bNI75iuc32oFxyOLt7k9ejuw8dcqG6vTaGDF
wLp8sSxidKl5rDLMfbpwP7ADsw0v+weR8kBXTLof5HIY/5uH8iIz/6qrMiSSIDVMSzgCWVUt3/9F
9w1IqQ2c84iwN7CzkFNC8t7S73OIo7j7bkcuAfhecrsE1tGN2/HGEvClurkffrIR1eQpaflyybs8
c542zrpLp2V6FUQXP62LHbVUZbXlzG7n2w7jTbBiq5M+xMj+0dWKWss+Fp5ru8ekxhIhiCA066G3
WDc1jNDvf/Pr2v/06wpL+qAhFe4FgFxAff766w4J9QWBbam9QfXO1oEo90GwmIjEjM+Sc4uX3nLD
pN8cWTRfTUoachNFlXFPSWb3Lem9QW0z2+EhFCezWIVmZX/YDRHblfZNzYrlFnCPHVxaVOWGCVve
hgQC4zBXnUDJ2+AQm8Ex/pgl/Evy8zX+AG9X/uz+imD6XaH9h7T8n09lzn/++a/8H5Sfhcsn9Mtn
u8jPf4E2nd+bgv8t/Qu36c+f+lP4Vb85jlxkVslxGqWVa+FP4df+zUTEhebE3OV3pNM/hF+hfrO5
EXBYLZeIx0/9Q/4VAqST5CbhOzZ/cNW/Iv+K/0L1I+HiSQdNDSYcB+1/uvHc1jEqjzjT1sHcPRH3
cIP0pyA/3tPf46Xutp00HJ5Ha87eag5DfzPwkf7vXKhfb33XXThUjlCmi9Ytf//+L7d+GDkWWJBM
b7uy3IV00q2dmvAtqUcTAKfAy9kpxtSp/j4FVnVUahA4M92zWXb1c8VIfmskLep+4rwnueNd8X8W
QGez6xjZ8lo5lCN6dZovmoSzjzrNjWGF1SZqcrnzPJ8c76w2eZUNu1o+x+gg3/yke00S17tf/qB0
A7IxNhENTO82ctg3TPYEmjOTb+RWItE92tXQXKp8PHlkF05xJtY50/d9q+JPVvw3KqjtmzIHh+Ms
vhaL/FWZRxvbaZxj7NQP0mLxCGFKuqiWV9eq1rNViKM19Nn59y+iAwpSIykFtfhptf2ub+VnmR0a
EFWj9aPFMJDZautEtFdj0Kxc4uVaYTUlD/6AHS1aiSHaNXB1US5wPaYEpgkFvbiSnRynm5DxtsPE
Mu83dtBTO12FNzAbwm0nIHWDh7tIhTrBaGFe056HbmmV8PbIFPs28uRsZO2GUvGDaMWJxSxglgty
rsLEmzIXkIGGNgEs32OtC72VyjJynrlKVvnAbhmSLiUv0BbWcSYPgBsVz2t2JYm9cW/cziEuk2Hw
0PHt3BdrMwkuCG+cWUtPJ0h/68zJsGyN4g5VYeXHzQvuber/fGIvJrzhqBr3STY6Z68ptsUIubyG
g7S2qu9WF96YBDgdv5sekHdL+v8Eh0mPx2iVF+/DoJY0L9uNBooLiimHqygjDRhy4obizN/EJlw3
3bWJrXvKrNATI9w4Y9iyxxuWUDpOWcw9xsWOgVyYvXMOBWVVTSPeZUIaNLEtvfEjyqCRxbGMAa9K
QXxpdehk9lJZape2/d5zrQYBa6/ScYJIpn4ydrhYWPy2cCCWxuJUHL0mI40Wo4AIy6Ttmuru2uda
K+19UMp3vHhnarzesbrXpaa1Rh47Z3mXjJA8YN5tRTyRPel5s8PMfS0bvBDQRMjNRiyh8V1mEmQY
F1TZdvBban873FEZjRSUw9KdR/MxHO9bJfL3yZbZHlDPd0gOW9Nuko1T0a5E5dZmgnOiAD2v8gDH
OVLjB20SxNKn5EVbuI7LZO9PjHmqlDQlQxOQtuoztCmuFxW0ewxmnC6gjCaYGoZkKo4eTmKgEhR3
oqTIXa6CH46lUcYKrMMKsSSPX0XtlBeHPVOCuWL2n+BFX8iW5ZbK1kBqM2AtfMIYM/IEQb7JdnOt
TzXekQ3e28+uLc5BLqtjgL9oRVAGOwOeHQYcxsEidbISreLI74ybMfU+x3h4lpFI2IRDcFVLNzQp
JgYzejdxCd6ay5da1ofAI8jfEM5ofMjgaNxYGazqpneYHgcwqNj6tAxv2NtTQBTQvOy/JvQkNkS9
TwpedFW27b2UVot4CMNR5o25Sjw2dhbeuIPOaD6CXkc7Yd49AEqz6HS+yWJsObQgoYdHePr0qIed
5aYjs77xJRhEf4qc7EPjMFgR4fJ2gj4qzo9mf5R2hoc77b8Ak+EiSWgT7HphvMBCoBcmDZ3pAR/R
B0GeZW4H6czEdxGb0roJYv9ocs6Yxmm6a5rxa6AFkbh7XO68tibpxn+zqcC5uonG4xEFL1bhDrRi
YZ3yo4D+BMJIee08ulWHeMmTW9ntdB3rm6Yx/AcK3KqKSpUgEZKbdEj3UdRKGGV1thOxtDd+KA5J
3M3necph/nlYhoh9ZTZRd+1qUiAGbYC57VREH8NtY3fZPZiahnAfVUHeWPPho9Z4ZNfOxujeYc9V
Oyc37vHtkPvHcMKIh7FeI8f7qHrXXV0e3L5urgm4AQQwI7xSJdSe5WBgfiNoGHGrbXykm0IVyb2L
7MQoJ6+OgFAeSQKKK0hBbIWFdxPmHSkRFyCY4dJgVDlhvKNeq7p4dVtdnOVLwhM/z4GpYIIZ2gC0
AFrTmrEHTaCAjc1oegUeNb2qkeYRvDwvhISG9YB8ecofer6DQCVinNJB8Iz1kUtOBGg5Rvc4VL3x
4AzNSXm45su6pSMxzW0OzYO3DjI/AlPdlCfKVINX3Ev7vkdGd8pvoJC6jU79eCvJbGBytJsnR6t2
1eeELdt+K7EPHxo1bw1a1osghbEC32wyCASnGGGvvrkNSqIGIIQWKastYyzX7jn3KJ4xq/6jmNKT
EYKKMHPxypDu0Uf4LwhSHrG2ePdI6njWLHmrPG9XjuDE6T3wN+MSNAbd7VAxMsejRxFzTBVLCrq4
lB3JzxZZRWL0Rv3M6UeA03Eu0+w5GlCGe9d2Vrq1u10vu/78+xeqDqeYyxfLULcLtC5WgVEvpiP3
NYTl8lRV2NgS+5nnjXiK/HVSkjdssWuC+Ng7yQQkIUyfpqTBleR9w4rrf2sKPK3Mwda5EBw9Y9lc
beOL8w9RyJgWJmqlTpMs8AnNn4LkGDZeXMxJEt+HLtqkIINqMyFb5S5eUjexwZwxrrHVdyzOm9+T
dZw2Hi3aOe8Ai67SpKXYg+KPV8+mIXc5ZOXT8BCxHAslZwxd4wNUiOQ8xk51CNqBFjhvEue+pw4x
4hm/zd1AX0XmcEYy9R6iVr0zu5mRuQZvlCfZpdSEBoGF8Ju5L6Nv0EzEXGTntmW+gloXH22rfE99
fWZ6Q0rM68SGmgkCfX3NLGX5MtHp5VtxDEQhKq6F6C0Q2YehstvTqNJ7ssDBW7jcTDW8qqnOPtU4
1edg+TL5AR0/sBkL26yvqQzqa5u/Rxb4KRmPchdjxk7xld3WLY9zkgn5eYxoLfcnt7rO5fRRlDTy
NYq/n6twgWvbMb+O0W0GJ0TFdUP2ARaJrDwE1kXpjcUI1Q+qWzPFp1uAgaSKCNRVA1tkymJFWDqa
aMW1scg1AX2JSnvoTkN28vnEVjqN9F7HjrktZcNEm9aJjdHEpIANxZZYYMLPAe3d1j7UmIp4hB2Y
6b3kEripl4a5bIxBfhupvTYNCyBWQvJBVuW97EV3DjCWL+WnPzJ0nBNOvHnVGNQyVH76pQNV75X5
kqQ6fzauYNL8p8Qg8QQxICX7G/DoTKd6NXrO4xTN/aW054o9a4EdcS7p4hVmfxij6mZMIudJm/je
69Qrnvuxfy2YioNiK2GaimYE9pw+yDyMNrqv6/3s4GzMoKcTx/IupoqepwCWONDPZm/5FpE5M7Ae
Ghk4K8zsYk/QNVlPZcyuv02ZDpnBMaf7enDep4Zqmzlrj7C+Li54ywu74nozQ1pfG6w5m0Kx97UU
6OhlCsU2NXsrHKs5Wlagt5AO+oqFkzZl5rnzotobizE3dM7wkOTNYL7BwBgeGfMBHijDW4M+yn1n
ef4L8W0iAQ0238IB9MPFvTZMKX9w822i2C2/iWE4FuEfQ7iJVhJBlCvv+4eW4HzuZcTHedLsmAjE
W0/TmuNXqU3YNNfnsAbioIyCzZHiPSJl3u+iObkzQkXhSdLH50La3cmw6mNVpccyM556aKiHEfQ0
Dt9lTho18bUb2kcza/RdZTd4yqXDoKAAWWElN5ZkmdC924L/Efs0bRJi472zSa0KJkKPzSLpcuYu
1mw+H4bPhI5UngBpeUZ6atPCPNnzF5UTtIaU86PfB894UoPj0tq6YjdUrKAHk6CZadi056Q4D7I1
6KEJgU+WauuBOVvb9ogUBuxiY5v0SVKlnV671Dzbpd0dAS1s87Dj0+bq3eawAdaRnTbnwPTqM7Vx
TNy7gLoXkQNadLnORDS1lykd3knOcBkl/o6xJSWjlRHcuNIMbpKc50gAtzRDxD/Sbpatx8Hm1FZE
dLNYZXIy+umC8Ne8iPQyu2V3amrRH4duupYt9WfJHIrnWXFUHICtscXt6gcqgO98Q55hGDIAKzkO
9E7APjEKxM4UEOvtJqLmiQzMVpXnsXb0dg4Yn87zB06Y5jHUFsfAysY5ncO16aPZWHuEF5gAuNE2
ap2nqokkPeWAbquRNjTtf1hPDa6ZPZTZO6MOycxECaSDbMpuR3mu6icZsfH0zQqr/aww/qBA3+Ve
OGxHb2ZD1w8uFUfkJYHMeRioWPJDqMgbpSKAwsyRbUllj270jhmr2NMGjFk5s2HAVe5dVHbW7YQ4
tQ4iNux5qONLGypzQe2AtkwMfduaVnQYCqJ/GJfEGspSSHpWDI8FSgu0h3E4pVQ9rfpyWFKi+Wri
AKHLNLg4aexdrbmYt2NO6cnkCHHDekzfbmDeeaAcTgTOc+o662abZzaBDe8m0AUDbJznhT0UJw3c
f8XtfMKdbZ4KkCF57B7i/0fdeSzXrWRZ9ItQgYRLYNKDa3C9oxcnCEqi4L1NfH0vqGpQ0dEd0T3s
CUP1oh4fdQmTZ5+9164rNhM2VnKd9jAoEIYLKUCGewfnPjD28jz3DRNkps84JTrxToE0pZy6XI12
umAG4MGkYFHY8kTNY4rfK8e1Li2X2RR2xtsYV0cgU/Xv2pbPJigoQmLtZZgNeruH7EPYhnbQxvpN
aWlzoMk7XTd975KeABjC+fgW9OGMX4iFPSniby/PjW+tflGKDKOhyVvAJfdsJvNnpAi0z178o8oz
42jk3aemudkRCV0sEyx6YIYab3TWN+LA50C14kFP2ECI0E2usKbolxjlgx9OgkgYOTmNT5YajSfJ
FCIz64kpc2V00lnPQ8MyTneTJ1JwoT/bpuJ0gI9tENS+92F5DLryEkS1t3Nbwz2VpJH21WKUJrfp
rCyTbmiOdcXOIDHipxZIKc3Q4WimwGRheW7TOM/Wka2Hy5P6a2onfc8b+uzR6XnSRzu5DF39HbA5
H9i3P7Ci2w/MYS78WbGN627co2sGB3rSt3QQVOdKi14MxsRLnCmDXypPoEJgAC5HPMSy2w0y7nea
cILNGBDZz/k2/jhXvwvRFnfF0mTdEN510sHc1UbevjZy0jdi2qUc8Xa0Foi30KGPzSy1jrApvUTg
wvO3PCrYGpb63YSASfWz6+6NgWFhKMJiVfe8ZPJJvnR9lB5FY92AQ0ynDodb2adYbAzvHguuaAen
f2cMLXd9DblO4/7L0ig/xWWMNDXIVbVIPImuiWMkqnYfDh274ElU+zScNzSw/ab+qPriv75KejP8
1UbJMYEbfnWyjLubg9GOvRLCL24m8vb2xWmxloRT/7AL+TEJXDkBGy14R9G8izGHbmqCoCiAxc+J
wyjvpmHjUX/lA7SM7nQ3axurMY9ZNB0zY/yLw1rhXPEbrwB9k0RX1VFUoo81AE/GoVVWAGxie4Ll
L5o34FTzVey1mzTufrem7vix2lgh5PdG4xcZ6lRaOeB6jKp4gfOF35NegjyqP12L0uUpFFT5CAg3
7OLuJKmvwimRxeL6nRatq7DDr7+VzRnEWnq3sU7aWXAJt4Rl2hCHaM2mL2Z9OXSgsWlLMFDZ5t6n
wtrxs3p4dTVyfyuaPMyNO1LUjDSk+chpNJK39Z+yiVp61rWb0Bwso9jneFcyK+NGjc+dzL56wBpn
dsbV1UIbcKtiN5pW4ptTkeGRsuiv51tvG41zTyUJ/9ZR++xEWUPujNdTNmm+mRu7rK2eo0jH1T6O
v+JAZK+huOAp0jf45aYbptVDPBD8ixoWE/agScbU8GpZ1VsRmM4axou7zqvx6hRxeBBt8gHd8sWy
oit4md/jFNCrCrQKSq2z6xx4B60OLcUgB0UqfeBsYbS8HN0o2rNQ+qWlY3GruztP3Yq3yqGjK9KW
Nc1h+qDRsZNmvmkqIkip+nIDOCpm2zxJUf/uavj4oqcExpPuNYqhh4aT+A7HqdtmQrx0WebxOuQg
jQtyRQuW609Uf8JbYIOnR156z1uj25RqkuTnjfZUT+wY2waBuhyKYwUMgVmanh+UzOTDBGZCgtFd
lVzQpBYbmI5ERz8wSoSbWod36mKl3LbExemFok3HzqlPxPIJ0YlgFQAwi0ii5GhN5MPaIY/wLosV
AfzcuulUPIGEMoHL2jLzWXtXl0T2zOzlQhGnRNvq07vD3fyz5pLCsEF9IhNWB3QdDSU9EpU0XoZZ
HexOo9i4sDVqidXWtFrILY6DJlm3TNwWTZoGwUQ3nY8j9utVm/IK76sXnEZijfsQG4uTPKR4tfSh
eB6CdJtmnNEh/g2HktP33ph2EqARDExnpySmmYRSyAsdZOWWZy8C+nMsl2NVHB4Hmx2jPf5pXThj
4ej9JrKDeZgTMylULt649o28/g6jEMhj2/sUGf7MYizCVjd8oOuCpB4b70j4mGK+oogfYqJ1PYkN
6bf1AHPNLXk6ujQrdUyNdLSszARlNZQJLkZCyWMxMi5RWcLfqe/4SXJ9ZUFbRLUaMCMZcbjRvSHx
Af7iT2qbe0Px04rltbcq0yrfhRiXVg7+mU2qwnYb1DP+gUg7CqOnrYok4T5P5udc2NGJDy3cZYXJ
97adHNQQX5KIJ3Yz1YdONOJgeFSsxuCeufM/x2Y2756e+GUttNPS1hjN6ckVaHWR4THwjOWwGZJU
v8xEcvoi34lSg4KgK+3eGt6HU6BwyJk8UsQM7Q9VT2G15kbXSJEVDWX/nvSAK9T8hBNv3mFS6jfW
4Hm+pD/JajXjyknZuHqejHfFwqD8+8+6hhL5Qut59YWh2oFO3Lb9nN30Rr2zF6EY1mxvdaiZT6Ot
H+z60UwgQzgaUJKhO786ft9+Y4F7iVQJvS9hzWgY+dUONJ152TwTolUHtxLRsZYjxHuvGfeuQ93S
PPVotk4XXIfOktuQp8oDD6K1qQGdHCZbfpgqGm8A3WsIIZSe1QNPSRFAaC/D8RmRHMJbeLF6Ye8U
L4Ib5tk1KqJ+xQv45c1UCHSRnPylJMIUdEB7jpPdWhpeQUQM2baVFthYnlpaU3jXMGgK7pLqM8Ls
eTdUTI17Xja71FBCW+l50GzM7qDThHBOktxluDMZH5XG0yXRPILD2XzDKx/4LEIwNh6zvmx+NXPF
EzkLL3rRCugJgImb0o0PVTpPKzwPcLb6ofTREYhA0JxGbpBP1Q6DbwgZX5YWovn2IEdZu2p+Xjkc
400alivHkqc4ZwXtFGV+nwLxK5ladQ+9vlksnx+F1eWHgX6EdVq79iPlrgW2BkxdmTezTr9yt7h6
cILoksPmMMav9BMwspXMZybIQVFiZYVyVbAAX4EdAEtWD7PPL6kBpLyaAdJE9lxvJ1MKELpAksYO
sBBBQsgchm8axWemGabvJNQm2R63atxUGQ1AlL73ebIRZvZVDWbIYFDsQjCbc0CeG6Y3qdqhcE9t
yKM6bzznVDWD9ZKa1ge8AXlB+lkPujBf9MzeejBHEYBy4BxJiAWx1ynqDmGYxrhjObGE07Wi6IlZ
s60JXo4GRF53NSTYksKWiz+c2RTlek7/QhRBFS+8AvhxVmHBn6hMtZlDvED39TDuXgbh2P6kd9om
lOY9cMf+MI5Gd8wN91dtdOYJGZMtOPAiM3wLAynvBURAmcmTJe32ypljelHxsaXTECcWJvtGr59c
EEbroREaKgLbpmQoQEhHOVc05WPkuczmKVui6FE6v4MVKF7yIjiZgbMHO9L7NEDVvjaUaHiYsbEF
sccxwQOzr0+ao+7phO0xv/PhZAvqRfc2FiHl9cirjQ2LdiDdUvql02mn0CCZk7OgMNxUf/NqMFNc
kNd2JPNb1ckB9s38GsfB2s2WTWibuwyo1vji4sHEDLo2UZmfZ2EuhZul60dNxSFVzrvAqTeKbN22
0vr+abKsfUzr7c3Is3bb4w+Y8ozMTKunh0w3XlSaxCcqfrD7prx0MsM4c8IUp679XU1C37XiXtUs
bWlZsN893vYrIsIN8k/MGRuC7qrJFM0jIG3BbVV3j3NM0onxDnntPUp0Z4f+qnFoB81OOwILARtH
HbuUbDuGmjxGlt9LRABXF/GJvAgTCbUdMY5WAJTAfLnGzbFKeMBBHM7sjoWh1wLgbdwtn2RGuDm+
pF3qnZoA6VyME96I0m6Otl5/hgi6u5Y80Ua0GFpN1joVtAh08/GKJ/MprAftQwoAKsckrpiGI6d7
pBbuQYgEQel2RysXcoMOeq1rTLUWLpJtqnp4Y43ekNo3yTm3Ue4nRMXX8Vh1O22ixbwmqXEicpyu
545uD610d1zRHxDrGvau+niP4BVwYITCylPiQvvgV5Lm49F0cnrBRVV+Oc0hHMZ8NzY5PBCuESZq
bbyiHCoYbB99kbUvnIYHnyQPi+30Zzbn1tlly7lOG1dfA30edqPivNrZ96wX1ds8HQdpJj7VSfRo
cyZO0oJHoSGjvRz62SeRReo6y/0qwA7JGb3cWCaencr2mievb3/l+IvzxuyezMnEdT/r6Y7m61eY
R9BwBwELITF2QduTNPWqCT+yqBETMHHt4EJ8GnYVnHjwcjpz03hngOxQtuERObDSfSmKfkMBw5Ye
oemem2V9y/tPIbHORmZ/Yr0j4Pu9jQzDF07mrH952+xKmWj+gAl4W7TRZ4kS5wfI5jHnn61lhdSj
MyhXxELecmWChHDMNxPL9Ig9EGd3pNMj7aFG4s3eqKSP/XwGY4ULTPOdQk+wKLLLzsoBqHnPBj03
7NMg80OWOWvqfpicQ3px9C7cSU08MON8eco4gL2tVgnlvbja72wsXwabOdAsB1LkuvNAJ0Kyg/5U
LGe6oKmeNZ78uWLXMi4h+OYs6HZCfcder7lPrLtf8kS/t+pYY6MGqFMpBgrWfiyZmJybFWdy2qjc
hIS3xCdhNFQBUbDVNeMfNKGIhR2AuwpUwEp2oLsU67PWS/o1RKIP/PDzSc9GyQexMKQMhN3UJX/n
5TyupvUL1nxs0imAtzB2/tg9OGKXwDTVzpd65pYMw1tcz0cSF+7iPA9BOvAeydkhRklyNsr2jPeO
3Sf7xXrAndRlv8n/sHuWHhjrpUNgFgjNVfxJoYDJsF7hBMD8BiXxfXb4fetkP5qBgNbi123iW2XG
v1rTvE0mnS7ZkJDx0JA4C2ihMuJxDk1gPYvxT15QuGC20Mz68NvQRm9txcVPIt0/ZhMts3aMK8GN
1ufaskw2RFOMm6CKX9QwbkzIgtSYM0sM8/RptfbFSANafVOjRd/dTwHuVTpUy1Viq9c+7Ph4u0Wf
K8H7UBqSsstwaZ6NMlA3rcPD2wouAMmIgi1A2TFmPBNVzSOWdqQ6rzHTQ1WJXW3dp8NZ2ulDH/ti
F/GWSgOLvpSeIyObLPIIdyIc+xwr6qkyJUcxd0UKJzoWuB8nG5000H/rcWis0wnvJUTAnaiGj5QT
RTsi41CvEOPIhzLXB7+lXoz0RBGnd3AIRwtGxqpv1dBwYGwYDPOZRFWbS9tX3TCsRbZt7A6nBqaH
jPXzGrNttBuKwDdamkcinWYZPa3YQFnUBCnOAdSpFAuLl/P/yi6UCZwwmHZeXTIxp3NI7S/b+gbh
rrdx+rei6Tnc1RvPIoUVWCp7GACrGQvGeI1NNfVHXb85UdJfoCvTs0yB+4YDSuoPDOinanAqpqRe
/MjnKzSki1058mdp/WFUBkEbG8O1m/MXHCDiI1vMAEnV+alXFn4iXJyXrjmg6BV7CikPQ17IW+ak
Ojz1xtyOLuUnhQEIqfuJgZgCK2VB/cOoqhvWnxwuMO2aEECa5kq8PjgrV8u2FsGGTZuiyZndYvGL
k5sIZlrmTD09d/GABmIm2g5x9sZpJf0sBKohmY/NOPX5m2zx1ROwHMrSOjRVSVV9IDzQsaW1ami8
4qbKf2V1ZV9R0PcSWOWWH9z045K8Q+15j3k5gpjEiUCTFsh51gRfSEaEClynZMpXGzZ/8lQvX6Za
Ll7kgzYkNfBRCEtTIKcVpeP1ebAibT1HLVcYtoyGhag7hsZJpMI6j4pHDqbE0U8rr4Npal4jon10
QlM4mTUqOcWqNlZGwiXGXqX7DtOzTOnmsCLBrRtPI+SjghJw8qMHs2l54OO/wT7zLoWbn3SCr6cu
NdtDm5r3WoGzGIPhh9655dnVXG1zHWUr9xli2mXK5nKL/77Vw0NSqBCDiaQ8rsa5O7Z/uOx3IAlW
WVtPG8Sfkt5R80HrxUqNpfrmBLoOHFDhQUasz0V5Sa0xJzQbq8/K+jL07lsrVMarcyzvPVyUPY6/
N9p5aVlo9flUG+CriqKqHpMBoStrODDNYNh9M57jNar0rjLs/COP2ifoRD+yVicvxosNGncUPwdO
viFl8T2NSfaeiHJXxE71WRrUBsMJD2kzoHVn1vr2mIP4XQac1yL1knMKD+XMwf6V9BWBtjkJrqai
RK9iFXmOtcLZhyoJNyoN1CbIdZukl3uSUcwBVDPXNpgQWGnobnES8z7Owv6MlaqE4J59c2Qy/CBG
/bS5ZKHuUa9Q5JV3+ftFNbMH8NfmPqw3eImqE6m36cjSddVpvwfSUU9I285zJR1avII1K5NsvyTR
n5zubtUm17Iu233qvZgtW9hUTfkVMg6HKKtHeKi1E3SKW4s6fDCNPtmTYol9mn4Qd4bhEshCMfmx
J4fi6vqjZUm+VcSpb9nWK6tpDux839lHlvswJIzDIgoHSa3uxMvcg0zlmxaW47n3FjkmqK8asSLZ
de0tbIY3HO7tts3sic4n3YNV26Rs8IacDf0KepoA9pG2mAumn5UeFviStOoUVjVPH2K76bLa9qbu
UTVN9plJsIRSEfKDFuxrVaouRZL+njp1yO3agmIW6Vcqj2wI5Hm6UFp5m2ejWKdt0d9LGnnqujA3
GMmLja4y92oshmXsPJfWLjdOM1msj7FQtijkqDf0vGhlXB48oy/gsbC71Cdp7p2+0vZjPl3ySgtP
XlFGp6gVJtIvV3jvwJpTZ2bi6LVOnN+YcpoVQdm3hL7JLXK2wFkZDY9CjY8UDN2J7ExqRu49UX35
IFTDespzZ5aDSfnQ5lghubYOrVUHtqTdW+7O0V103TteMI52lqQUxyIrNKjmk9177vM7ovtQpdW2
mEFLpkX+3FNutzfMAECt8CLYo4Z1nW0AxdX4reKu/glv6AQy3YLFPHY75VVXj60lLxToKwIGoYP7
+SpVC7besbdqiFy0y1xucw+4tkLaPlRLFiIVzolKXEF3pdg7rBeOf78UM2Yw1jDODpWdrb4sdgnb
qs3MKmBT4TDZKwdKTxvnnD8Q9YTzEehjdO1d87tUNe9DL3vPQAdc+sw6GlZv4vnSj4DVDJ9whcuT
AOQJS3O50ypSynmL0Y3G7Yqttvxh1IbHrchJU1YLpNGaX5wWO/sQdN8O7lZSumG+F+4M/T8BBdZI
fv/BjCcLRNHdMcmMpFmPxxRK0nppLOzf3IA6Ri+CX6UiQec7yODV2DkfiqIPBOtuq+h2rsMOWQcY
AsUq3k/HLRASxoQuLkx441MSQ9slCUHFsmJxjEnXXyQkb0PQQazJv7+VRQw3KdAOoU6KGQcuOdb6
WiRGsgYiCrvctX/qaJb4/bu3wNDvdlEM3JTeerLqN0fr7ppLu4wmtQP/jjgVyDxxU79GSr97Tc3H
Mff81RadX+k0sRF9SLw0eaKGYC2M7kVDF1xJNRHXwl+MEUDZu65Oh/XCZwhU84Z1Ddhx6WFAbRA4
ovQmUSJ3FJNirNzYRhc8I9xRpWHL41x5v7sifF9gRUOm9lNpfaFbPKuluZJb1MQLnOkbQyO7Vdh8
9t1k3P/+gJbHh1vC4lhV1p2TwE8w+KBQw7NBpCEYpk0o6PCgiO8iRmN+rrPgPbewFLCqZf8U7AaD
dcrym/QKVi04mwjFF9XREl5x07J7xVsDZh4v2goCAKUutp9Vrby0ZHnXSRo4vgPGaeX26XPicEXp
LuOuXnsPVL7jLHsHc1mDDjTX1IyNvLuUxj5k+UWW3fKfSmOf0NpKeY19hVvJn8iJ7qyhpOqGo5aU
lo3mGlB3a+MV96Cuo4kjBPStT75XoAF8NlYs99j7NnHaDZu4Hn4pofAE5a/cUscijuFsEYHPgcAc
LVghGxJh6SrIp2W+4mQT8QGkufczqvCIRhZ5IIudzKYCMdVYpB2tnCuO1W2z9ZhLcVTF7rZuUvLJ
9TM/7bgf5hR4vjc/JmUS4W3KQ9PoB8yl1akj57tGop62Igi6K1I4fNfeozgPPfiMFdxai5hNh+xH
AJs00yHkQ7QtmneQheNBhPYtqUjbuekT+WfMLhmhsjSQinPGpC7EqqetTvp8RUlBfjZUm58BNrjE
PiQedGFn5xQ67dqt+WSahCulGh08IgFktLDEomOwNON9M280Lpn1SI0Ghybu9D7joSB58tomwY/a
kXvTys1jvtjw4pyVCQ+roiYwl7hpwq8rRSuhkQeKYP9wcqqT2onCBCxWNSVDUXSAJAITGRthUSI2
ZyHG4Bq64+3vl8kt01vXTz/ivAuWrvrffVXhdh4Bc5RZV18HFv5HKzVxi9QuKqbLAilo3J0rnorM
oz+Z5eLZGZoXz7DdQymc4dhyQWZ68lZ2Ld7AmoARz5thM7FXLJIheVj6r0jv2h2MepoOKUiY2Cw/
EObfQMb2l7CtdrYu5lsezRNmYV+nEhEVOfd62hzmwD4RdbMWzIKkfyjh1jAsPVlHJZVaFBDi81TN
jmD8m6wGCmoCRt0+qtm+5fIeeCaB+LCbGbpEjH3dHk+YiuDURdB5bc2ZLhxDsMTpDSS3XLx2gwzp
TGHRiUoRrszCu0djMJ9nERHQrnnK5CDVpNm1p0ASyovC+moGc7NJB2QU1zWNVZxW5inKtG5Pi84n
m+27O4T7bqT30xgZu9wuxvicxRpEGzEy1zt/igB3cCLrV9Lj/LcaJ95SX0JwDcq3z6Kp26NhVQcW
aDiZOj68VBTJJnCpn9XkvAiVmnHgbXIkYYzfl14iw9aYK6T34JmrTvFMX8Wg5Wqf8JoTHbTCVo+u
WWnxTgUhyUs13Y1eM/gYJTvsbHNzHYKiwqoSEpaWlJzAMHuEcRueRnpcoHU2+labQm/vYeJaz+2U
XW1vPnTs0NdmkgJtTNq6P3Mjnq3BFPA3k+ZQ0ZNBQBfhwXXifiPx0VPLw4ieRFjyBZm5bRnn5T7g
CE5NKGpn3nTdcRBpd5xCzD4i5CTA63ECYQPxldZBHjWq9/VpnPaIuZg0iA9Oka1WnMCwcBm42nBc
Q3KkZ2i3GOWNSOvW7YAVol6+/P2T27reoaL2GG829memO74Ucm/gecW0mn8zO9e4Ykx1pMIYEqfo
SLZY+r6UEKrdmFi5yyoKGKzM+Bn3kzs4R2A9tKOCbNkUdFScu15/S/EvrGA3h1uzVtV21ljAijR3
QT285V1WQ8VX2jbrR4oo4OptWSxhaoOvfBd8+kqftDNRk24TTPbPUga/7AQTa5lUA7qZ2uhTiTcE
BXrluF13yDz11TNPNEQ9zzTP5WswSa0f6XLc5Ln4Oabqk5C+fnGxWRKr3hbCSm7e2DsrR5nhNgLL
dElAcXNMI88b1ymLdEGIhD6fi2vN8WW+j3ZuvYgEI/8Uw6WcRh0UvMe5KCZ25Ln80iSUkXS4uA7w
ir6pqj2AHo+RpO5ObR9/cOsPBGdO3fKlbE3t+Pd/kjK5cM6h1wHKDF4IvOZp0mFfDWi3aRdnoNsl
ZYuKL43j3wjY/ykI999H3P4dsPYf/7us3O67vH7l3+3/i7Sc5RFU+59paafv5iv7L1G5v//Kv6Jy
8h+mZzAXsyDiaoSK9m9ROZ57LhExDFOm9ReH9i9GmjD+IXVX0BwpTXdBkIAMbP9JSnP/YVg89T0y
ZxK4rvF/I6UJIf4r/Q/in2MLWwflajmm6fDz/XtK1aM8dUxTwaM36Cj9iaKz+Z6bY3DJ0zhcB6IH
RlIH2qV0hLMyZqaGVLD3WJCB26F7mSPu/jh6IYJZIjRq7caFe4btnMGxKciPB4u2E+Dw2NeO+Y5L
ETtDOR1d2I6rsc3F0cyznRnV8RZmKkf2GT49KvfR0NuTRkE4pUTbMGVjoE91yGPdtQmYsr1UeffI
G2XdUMG2LgY4z6rnbWLx3ndD3oC2w5BcYJ4IreHeVZgKiY/UkidHrAdYMGbtVCXZlkdnecabGdLT
cHHm2CKr3mW8Q+r41XG3mF+AtoYKFrHUb5C+SbH2cm7fGzvS163p3QyqNfd1ZKcvScU8EsXZea5H
ikXSyt0XOmdCPHUzo533xKbb9vGSWbuleQg8RxU9tRodIEVYP9CaDPY2QErzLq0eJLrfyqlkyz5P
CwtMgyTOfrtsON1nerlJoymjWgBrZm6m1X7AGMUCYSz2g6jwPCA7rMgMmn7KEuJoEAn769PVLP04
QT8IrOY9aiBv6MjkY4WdCvoHCSOGDx86C4/SsMal7Qa+BrTrVLtWfzVZl4DuhVogMemOVZT+QCCk
xS0zTgjcEcBkvEseSCSec/WZExVtDQYhjGGYzOuQGeZrj6nLI6P2MSm7ITiGtjGLYu3pENYYJ7eF
B+e+TkrS5ob1aoz9ovQauAkmTDvUCKxVrJ1sgKunIZjWXhCNp8Sy2EwD9dIzT6ccmevM8BoHQ1/W
U8frvkEuFzd2UdbFDfUU4W245DqAdEtmbOqdscLUF/9YCEigkPKn0AxetTaafPTe26Rb2/TJmsbi
B8QCrMQuaTHSN8wfQPVcSAoYpeXFbmpn3+nZMwBNPLgsB1FRLIpfs/hQmmjRfd+XqyL6mZJMWUN2
8EAHpBqUOLHradb9ZzbAtF043XOzH+p4xrZrKeRmbg2tT0+zxt+QoHyyvbBdA6UxjO1Ta2iYUNoY
CrBprtnvUcpghu/WwDICRucWfy1FKoXd7MasTK9anf2ww56oDAgrFrfqTi0NEY+Yyb+t+e2LTA3v
JtMBbb/uEtofr+Cv1CGqgmeXkrabLqtwQ1EQjsjU+w0/q/xUJBjsbFrYzH0nKWgOYxrOmXSszPiW
onqncJJRYNK1o2dwnWZF5vgdZVnkgji6Q3W6x0wpVxOT7bOASL+1FammGkecM8kT+R+cjS6Dddiw
Biywlx8A04lTaelUbGdduRWFgXOlSSmOyyQ2mpjvT8LlQI7GPBt5Mfl9++lq6XSbSs4VJCHwNKgO
VIGUOqIQ4tJI3wHi5EvtJgu5I7JOQ5cwrAzFtI5EA/EmGdgtORxlSgdLNwPJRYqOZxA3IeQbci7T
5L0W89D6GYKVmsfh4ZIsBjzFmYUWar+VIYoIp9+dXinlW4l6wrm5Hk3HPYQddkGz41OD/DYdO2qO
DrQSPXR4+3uX1vTOkJcgcG9TrXWHVqcXqe2oxOJwfEut5MtKJuOm0ToAKRbeEfakgnZfJ4fyO6fb
UJGVYv+gKIQMg40pJECHZrjEGJz2adD+5ATqbQZU3dVsF9qpETUGKZkQ+4uH55GWT3iX+Cptkl96
3t26IN63GU7K1JDKt23bfPTasl4rjLMJOhE9Kax2bjY+40Gb2IhDUxq7GuhPZos1pJ7yESzG3Cyl
rcLAX24tz/aQV4pKipp94lQtMgqRDhBkN3S1EMPhVHFHFfkpjyi6w6sGmE7hR8+z0u9EP25TO/ko
yv6FUyhJpCiq4SjLVVtI6yVIWVcZSaTWKgjUFe/d9kymULt00fBb9NN8b5v0yY3RnVhY+GCqoNaz
xp4KjcUnGSc/HZbvMFjjjv+njvKaTFsHXRwlf453+NRSupnHD6cqzR/2CLI+IQpFwYA4wzDswFpE
1UvXokaKUKO3bqlqIriKtkM1IinPAqsDTlPwR4e6Cvx4pn59LJyDbg7BLaDldqYB7TX2eBn9GSb+
mEBmAuY5pbc8dZi1CdwqEHxnLLoYCDBnHIVLg1OZLIG+cDgFWFdlYvZru632HL41HNWXkjtMpyMD
dr/xQsEcZAVAXl6tQZ0hOXvtYmzBTDLGavaaYDfFbbNlERSGRNxAwmDgHa1L4Kq9WCRa1kUKIys+
U6Fye5MR5yWV0O+H3qyofCRS7AnWzmKv8T46V/iBWfkavKwiPoixNtn+s5NeI84kYSZ+i4+6JL7h
6mH3HCbVw+Jve2BMht2P/ncrSpLXXXvp+GQuE+f1gnN7vBzg++Uony+H+nY53g+c8ymC/5LLwR9W
W7USyzCgmAqqZTxwlkGhYmLQmByiZYQAWKSRDDcf3TJeQMmJVvYycuTL8EG7MayzZSCx5BtvNves
L6NKMrTVVtPCcMuESdg6VQRpXDK5Se1sPLOVW7UMPrjorGUQ0uu8wikD3r5MmJ4U81KyDE7DMkKp
DBvyBPJxlVTJNyN4eISQJffJMnyZf+cwXsxtMHsHJs/iGC9f/v6p151unTDJactIVy/DXbmMec4y
8Kll9KOsLLlJpkFWtXgKlwGxZVJUy8hoLMOjsYyRSBtgVjWKwPtlvlRd5OKcxOI79jChpzket8M0
j6tsGVDdZVT1lqE1X8bXehlkMc83B3sZbjWm3HQZdyHLM/n2yxBMsuXA6z6jdpcBOVSMypTV6lto
UNoqWgZpbRmpR2brdBmyx2XcHpbB21xG8GkZxiVTubGM5/kyqPfLyM58DhA0I13GMB/bC8A+ruZT
4WkPllv2ocW7VDcU3xA8O9L9aGAJXgSCRSrIFtFgXOQDthmkyfWiPtTT0KGAIjPUi+CgL9LDsIgQ
sPReZ9wURyey/miKHSDx2sD3/ooXi4zRL4KGh7KRoHAkWvnp0X20V60yT94igxDWga66SCPBIpJo
qCXuIpsU6Cf5IqToi6Qi0lI/z1Qo5YvcQkdvS8gMCSYsxGuxiDLDIs84i1AzL5JNuYg33iLjcESJ
qbhA2tEWkQc57R6YRvYKyw5OwV8pCE3IkKTSZjM7CSPhsLwIR/lfDSla5CR9EZbEIjEVi9jk5vD6
QRjA5zLj8mWWajh7rfOH0ijCJ5HKT0Xp2M8zyU4+0HX9n+ydyXLjWJqlX6Wt14UwDBfTojckOM/i
IEobmCSXY55nPH1/8IjqiMiuyrTcVy6U7pIrJJLgxb3nP+c7LARHSD/N0e2TsyzrEYl0UFps5eyL
1jI8YQao7eILIp16q7rEvmWFsYvUND5iMp8PlYpuWhvc7l/srPryKV88+bK1cnOIAHqordzayHaJ
jacerFoxi7yq3hH0S24YHgNiSkW/sGuzXgNaGlibVflEe8LSE4WeMgCEsqtyv5lwF+7LqOXlpeLm
19KZ+PLrU3EkRwsuTGPx66/Q+Sc9ujOWygA5Tw5tA+WcuZ02egCOBnlDl9HUB1CpREDs0hnxeWk0
yH6mdXSews2OAUplk484OhorlbZe1fVnT2isAIPt3yVKIma1i7ivRm12BpJXhKNEH0ZUbWhLcNdK
YfEbqP7aGBMK51jLZ3ofQhIpdQsLRaPcTX00qARD/mcOWJDWNN7I4l9pXHirEndY/foRnEj2WH8S
R5L6XUC78Xbs4LSmvszIXXT7vOrLRZfki7KQHS3T13m0wu73WsfaVyk8nGGN/FrY6dJD3QmyR4Yn
yve2WvemyMU1yhH0NNwjln9t/dLJAXy6eNR9Gi5mNi208ch/PjO4tYal9iWVqGVtg9e4XpVqg4Rh
0zXmUzNKPQIeiHBeIJh3WXJpwTRy7WT15FUsX9h2FC9FlepzP2G79ufnJA6klTQ2DDMA9lml/9NT
i28Gb692Im8YtBLog9StTDGv2o9u+sAqENZEYDzNunlmQNLf949tk+hwIJItd4jiLnzbfZHB4mNf
K+5Bxo/FR8ByT+CK1dxhrMK8wIdv0n8PjcdWQOF27PfFcNLsIHmJiY6SJ0vu3a8vWgwf9YBaHxHg
TlN8dZgLGR9l3TXtA56GagUHwezuEJa890crc2fCKqD4tgTUei9H25u25YqPxp7n6i6m85FOzj6Y
p6XkTQbJ+CxLGBnGX/PuAkpYkTBfrYrcWCV1oxyZZijHXpGKNXpvPPOauKIbQmcMV4U4oNC1uQsT
Z8a7t/FFVwFx1pRbM1bYqWDCbX/9tUvILUmBHrPu8VWO6OXG8ppq/uuvSHrh0aiKR+Hq7nUQaFul
ehJ0G/QwAW9x6TmVBRtiYBM2emV5/fUht3glylbuQETyOda/BCKfN8wmtthcYdS1aqg7OYM45S6W
02PnhWcFcRUEZ3sP8l6cpR4NoqyVamEYyUpYbkUPsfyZWkpO4H5881T3gvDebV1kulMd58GJw8+u
9Hv6VbhYyND5WykJDSow46deh2INtP6h4Oxc6rWyDXhvcByn8sMMLYdZczNjKqqdu4HS3Feqorxz
ySCNOJ/YimnTPqCDOm5uEjuq+Mchh+yp4bw6WMQGdqinbPtbY//7B5wIM9IO+gLHf7G3fSVdQzQ8
sTTC3EUvWIrp8+SU63VsGUeLY9Hh1wffH+eFawR7Jlz2tlAxs0reKM/6pngfo1FsBk2pzhqqB+t1
eAT2gu9YRnOs5VTftwH9AVNz0K8PhY3niD6VOTbukNqjpLxJBUM5vVCYFE9/DchhLfORgGdH6zi2
8Q7ggh10W6b25qyYnNO1TnQz8rWTkaja7deHfJ7SDssh0Yi3OTGbWxDTH8lYy5jrMsPwpgjrFWoE
RoPWG09DHLtbXMmnXu8I51ntq81jegFMfgg67kNep3moDCQAq6heqCZj5KTTONhDO9SHo1d77sJL
LinGlZ3fKuZZIeqBCzsdP3vc+Amp6IfaIMSY04nMY7WlpLS+xlP4xdJjqqcCrr4+K2lox+rHgW/S
seI9qlJ0kDIABBxMU4QhdUXLJqDYvv9u9YaJDMKwRLkeV9dYswFq0mPEiHJL9rBZZhkYRA4BNO02
bvCtgrKPdTHue0rZHX0k+hJXCpIQ0+SVnbATNI1SAEZivR+N4gQX5WjrEFoQ0uJ9nerUvcJRbXF+
lCCAnX6YTqI508XEVz46KVjCC8D42/uvdSZpLB36sFO4zR9pj8+dNu9oAO0La+XDJcKNEoE7DJq5
Db1vLmVJe5T8znb+g8G0GUVyhfG+UNBvhPflhdRpAWsHNg7/+D/03B7kJm8K6t61L98293HR9Esd
VhEexZrCrqIFKDHBaGrt7X906V9dIP+ixUM1tIl79t/r0ufmR/Plf5fl8Nf+jj++7Xdt2lJ/U22h
C1nI+kRx00D2/dnfITTZBCDyuzjNV/5TmzZ+MwVqpQ3fjFmFKkDR/qFNK/JvCK2suZqmqqYOOfLf
wbhNlLa/M9Q0mlkByVGOIfPHf6jN+fOikiz9ze2beWXRGeR5iIJxx/UUTdeYx8WWc9H95Zn6L3i6
/6iJs2j/7Uf/gyb+5xVvi6gh+86V7nPJ55H7ySHW+he8uAl897dHShzSVJgEaCSXhFDVfyAnhm4b
GrVIhyWjSAAZOUK74hGZocU0ML1DGXeYXIE1L4cqf8peGK5kNg6SllHzjsQ5IQdmWYUZOMpl3YF0
8FSwg9IeUfgnQTsBMsUBoupQI1WG/VwjAD9jEUqG7AGsdq+N0rnoamypJMvBgioanKt//oQyTPj/
HiMjCwtCp+CC4qr7ByafWqIpGS32LxgiowhtTGOJCsU5as6CWMYsq6WSXYd3LxQmbVINO63LyQ4B
jWJjmz+hppWbTjpqNAbA//JSrMX6SSVx6QRd80kL1jyXY0o03imAnvvtlqAl+RQ1/JREuvc1sQJ3
9mlobQisyb3VRR3O/HrTTZkfNcH0E1pQRzAFrHX8I1uy0C2kFZJp1lBs+HSCq9APnD6ztkNkxbdq
ssITj5v30s9Mip2BE7IUQoYbyP7AkHeJi/bWsBJ6SJSNHbgXr6tIn4GVX7DFdNIW52pi762MvPKZ
tMBcR6wQKhnHQl5lnnrSq7UoflTKXqUjeib1s/e28/Wd4lVrXGo4RDxdXiOGzuqwzqhKGDgtQM6g
tZbMMW3nqm+gZlZTRbPFs4Tt4CFKRVslksVuuFBP+HwvlWgfmNrQ03T/ZfBTZSki5YfaUtYMXJTZ
QFSu07aLrjAZViKNF9wH4k0DpGmWKXRbckJ65yk0iOrnGxLydAvTYN+U3wnYXyeqtcgZSmJPWO7j
Ra9DdRN32Yy8ZUnIl0mHu9Il195izu2ob8DYbpEWBbOr9MdpfOxhvoIv5zLst5uZ5ZPt6ZIAZA0i
2U4WEH8AuuwRfbMTptZcTm0nx4m2pWcy3KSG8d5jX1+API4Ac6kJPF5xaUo9W1Tl0Kzt6Gi2BZU5
ys4IAoA0WLQXnUFUk3qBYVd3w1W2IEXpTQDnUPe4EluqQCw13xOiH4lTw/xoec6mRCbIIQtVpEqk
ZRCQo500ElIjxD6HabKuI2mBtVYLGoO2EAYvMIJPleovMKNzDASf6LurWEvwPfhbvxZr9kdOjWe7
nCLJVeKUrjaukviuMJSfUwwS4G50Q4djZ3EAcLTom+wG9CDd//N3rqCU6W+Lk6XLQrAg0vfAtNFU
p6//BWVpe5lS5PXA3CMiB5x6WA4qymUgyPPH3z9IZMIipXk34eDv05ZuR09ndoBsv2r7aW2KgGNp
/XsQqP2+63WEi1T0GzMgKEYCBs4DNWdbbF6kE7JmxxNGhbOp3Xua+Eb8Fju8EeGcisV0x5X54cPB
OcRqvM/DR6C+KZVeM7RyK7Dy1o8MeNWujYi/BSboDNSnBgYQKCq/I1vppajfbNRPv56k/xmO/4tN
CENtIMc2t8//fh9yCMas/Ej+ugn589t+34fY2m/T+Jt2LY1JtDFdYr9vQ2w2KCZqqwAXizYma+x4
/tiGqILvMSyZ/2myrpg6N80/tiGq8huMTnA8smUpfO+/OyKftkF/fQtYOt0yGnsa8MYUbwJX/ftb
QLM9KWMRatcI9Y/ckB9qQDumPXYU01LrbjS+NzNpaHKSl9oWXIdjgDBbkz1xpZsc0kkZjYuY3BT+
IOR4O9VnSSdvsrJ/74YCc/NA5CdS34pKN9eJvVTw1RHTm6BmxnCijqIGYzIeqCFJWA3jM3MYeSvV
NiGuajKs+/iaa0Xv52GHYuqmvbzxmq/QLfeJDr/DC4DkeSXj8BZ2meJEuc4vrfsS30RNTxC8FwbZ
bBZdh3nUIYn9ixqJTVT7hFw1+csAigrDi0p6wjbCRGhkGGCSa81mfWVxhjES4IY15bhEn9CfQ1Na
+SQlWSP3yC/vmts/yTrVLI6QTAhPFLNSHmCjTXZGnu1FI6VfYgTD3lgUUo2TgVTv94DUojk3mnFn
Q+Z0ZcCjndqljt5xsIxdpov+ZpArqpNu0aDqjurazFP0O3dDAj8qhknDxA4MazyjZ5meRWRIL7+3
kfYDxBfNu+yqikJ9r8MphFOVgE9PGoNQTF+6IJ9jQw4g0tVZmDAlubg3mG4TyXzIMrRAi6oABTdo
pHdwCQ2CF/bQH6t0YP5OA4PAzE+txBsknVc7lN9CgR0U6iOpiO6gmcmuM40X3yr3XlVdFNd80cN6
aXzI1bgQWq6thj7bsRRmlJ20waoz1H1DxI9mhmRH7dDF7dt21ZZXpNcBXb5+JY+41URMi2RFagwW
QDuWyZxx9JfX2VAnBF0hpQTldiifbM7wGBHZ8hhKI3nNaiMH/+j/yIPCBEw8WeJc5bU1e8eHfkct
fOjIhWmRJeqhq9bypS3lk6cHzHF73al1WuFrGc/EAGPXGYP2qwDrYdlVviQszkAU2OPYedRKU3bi
DJmlzKU4DTBk2HuFCe4sxx/GHmzaY+Or1wXSTvhVuq600tCvGv4fY0i5C3nbBGVjsrlpwDhWR4UA
PYWeoM4aGWNcLt01v8ngOJU/UyzTTqC7exo9qM7sj2laqQsvuyadtxza6hILuLPDzrTrp11RSgY6
cW+aZGX9qtzrxjAjAroIy+LiaXY7y+1ybrbqJfK4Sjgc3ciqPnyZXnOGWYKuaM0GswZo4lxZT3j4
jlqma00JnkHAMK/EZ72k/A8FrcguSksmwLJpTwEQM4/Dwenoa0s7+lM7F+JmCoiIWAd6b3wvTO+Y
4fBacuhgHmoUK6TTcY4iahJ8oe1Md6fqYtuDGcPX6aAlDM/mp78Pyc9giH50AsrFmJ9IR32Dv702
env1piheao5L22qI0Kek88iRwSuyBHyNkVoFdnGiHR+ld9UEwyOpRNSomHpCt7M6xM1LmCpEmd1g
q0bctwFWQIbVZ740huACIMEl0dsQZVTL5MQco844dD+L2k0XwdgVi0DYuOdlhoMWbCO8yi+ZJFNS
Iq99+k+dwKVzahTfBpa20QhGDAziKJXtXg4YufpRmTnYWG9dhXehsMO33NN/xgP11cWhK9P8c1yO
Nfq0zSDTpCjMV+yVluxoDSDva6X3RueZlzOmGja9XCuG947eB/dQhC/GyJunlYrDUKBgEB8Ckjnr
1OHBbOhjjN7Yvp+IBsQcP8NqgRVeV8aX6V2HmkQituZINajKiNhN8YCr+e9S0b5MVDyQ9rRVCLwC
XWNtBdYCpUmMeWAQ3Mly3oWoMOm8HtwNgYIrSnswC0AuZojQrdw+os6hMIrSXVNW5iol4MtSdTKS
nt0IzppuNc5D+Ximlt7ypmhuopQLxtjQh82RCFAdgZHhFGU1fbgwupJaCdOlddFsnN4nR+kJxG/u
UVLV4LmHfSrlkEnqQMTw+d/LsfzwleZot5q/ahTziAk2WtFyPNm4KQ4Mq6Nt8BZsGSzMQ9IzQuVl
onGM5dMI3yVKoOqE58Mnxo+RNMclJS3Nwr3EI9vl2i5ejEBRqXcunmLsHK+k64Q6eQgd7TEbwg/T
89lcprSspPDK0qrXFnJT3OyBPsPckE7Apy667/9sm9xy2Dp3g017GnQc9HlM6LI0Ko7Q1XwXFTEQ
WXAuTSSDXc4ZfIZwUOVIezUHc0NHM9ERcjOI8SNEPC7xb2wK2JYLzjmmcOlRQ6yMSu9iZbQ55Q0h
jxbHiZXUSxDlSzPogPelDzKWdFQx451pVvclmPHo9FIa+pTTY/A+K0eJ+VEX+8vBlAWGMqU85aqu
EWveEMPTX7LQpGZLsR65rZ/lNlauhB/auT+xMNo+bLbsiHYtQHEyvRSd9ybAaNtaGvjhCfvgIvF9
nZIbq4Zr0HIHx+K0yKUx2QLy4Rk38LGjga4K4mUrsrTKokTjcVwl8+YZlqGDYm9+UdQkFESQu+5J
s8ZkXrZbhUSuCkNPGs8h8L28DW+FGL40F5qmyiiPyzill1Q2APboydRnGTDWZTr3U2mZl0w57SrF
MpW3hGU1EJf5AFeqgQK1IGdltGb85YmRNiJdXY5d1GwZW1rgkd2WbYIS74sSWNOvPwF3CTYYkeYp
6nZjhuMrLfflEnq+slQLtmYpqWRrKqMhN2avzY47ol2NjAqsGLxNTlqkF1wBdtgd7cEDclVStJEL
GWk/pSoya/ydm+HFoQJtqRchXsY83tTD4HPOr+JHbybuvO3wegFbhTlzbIYqICnR2wsO1urOG5Nx
zvHxjWttPOLfNe+1NNyCKvdXilq2a4ldAkJPA7n9SUIlOJi17LEgJ8E2OveGmp8VUBJUk6n1XpPz
izE0nMMjN72mgnGRKPrJ0GiRcVWbW6Hn+YqQD/S0KPavjBWWlQBJG9SW91I2RXDR6ImsTGak0we9
Etq6pS4cUoUJQEzPNEdleSEquCuU0tyxKvllBVdPA1A0VSUUr10Lk2bAbOw/oOAwXJ8Gh01e3fju
Hq7hoQs1J7G8ApZNuSXGxPl1ZI849ITPWg6D1HCRn8cuM/RwxIXb3bSE6XSSpN+60IOVJ2g24wyn
YsdX6a8UVA109s8W98E8Vbk0c1INZAPLpSj8D3n8bhpXXzFjfG+jMJ9ZWlKhA2E1goAnNoakzg26
DDBj1hvNhi1mGLdACW8pm4mQtTDpCLhFcYkC1bA80pIyTcHkrVyZn1VgUhqnRXhPi4HyGsts9lIT
A4oNpJkwfhqNd0C7Yk6Ph7PVjHfcsSjtFAJAhVuQLP05AEacS3gBVNmv55BvmoWqDHsdMrCfWucO
ZDH2DnCYmVzMu75a1QzGC4k7b9IZczuwuS3UwaOQ3VVKKnGujmCeqfwhtD7F3bXyoLQ2cOtRrCw/
g9HKv1eiHPuYDSgepDhX808OLez2hbwUyriOG5moQjpvyp6SeDptjZ6Rs9Ld86x/aJV6gEnarHUF
hGwbLQE2+0hm0Zopt7+KFRm2+uixf5tqlDgDOQUr5L7rjlrutrskktetGqwxPEHlsP05O0f4PRQb
BIG1RH7+gT1+KduCDreeXhiTPtuKU4+BV8U0kz0dEsIMAb4p0G1ijhp5dG1B/c708Dzww0rbf6Ou
KACjwA2yLl69nuQenMeZugvcRpuLkktKnlqv3GGXFFNTwRg9PDVYBWP6XuTmwRDWUknjd8EUb07g
+ZYhODCr8tdjpX0ZEkVYWirdCxloYuvvRIneAz73wWp7KxX2WXVucM9ItNfUVWZDap7lHFxGSNJ1
gMzXZdK1mIAnJkwrVycTGJe5vEiYDGpxD+oihrqTPsu631AXtwPgvK4rUFkUD+5bmVKizK37BTtx
jsYBtn5aZCvgF0NVvRqR+mW4/Xcdgc4PbLjdTakw38+1uSW5wFEGe9MU+SJKiF3RIetkZrqVqEib
5XWFVQ42Z5437XrsjHvASd6JcwbtkUYOvfd0bGQ+rTZgFCH2u/k8T77SJFt5siWBTAI2rFTA9bA/
GN3IwS5IWbiqdVGOZ8ix81Azbq3A9VpLbz3FXrOyhy7T+smG/BS5ES5Y2l7Yy0ygmDH6MUaSIPwI
Y9EvbxErp1OS9JkhzB3DOJvTD/vMvDuiTVgN90wdwKjzTOPJPneKPbd0/ctXsm8heA2jSF31CRtE
v32GlSi3tud5jo5lfRHmlNRZprqQFXMtp4B76cdiI5dJauxUpQr9kdu+Dg19xoXNEq6pezuu3oxs
pA0jjox505IKDaBoLwtVpj0cJ4fVu9lMFp9ClfatHm4VHzuLSQ9jBU4UoBYcZcgP6gVK68ZqDHbK
afhVedOhQBufbXQedF7ZwKoAn8gFitgUWTG1He9DNshK+WXmU39E6y3MqpyrvcXGOHvq7IHasdor
uUbQMevOg2pmBwEo2q5w9mpCEauRCyNzDc8xFLYcQHNvis8+SmdU7tSHMQlO+ND1Zd7oPJOc/2NQ
y44cWXsxsWkHSb+GKNmYMHNWNDlbszBC959sapUxLxqKEzm1bcaUp9ccQWpBg19qZn4qY2sX4IGf
WUaxkRAfsSJTEGEioheWe1KiQF2kkMI0Xq14YPjqN+6nZqOUe2rIK4KXD0+mtlHU5xQ2tdHMN56n
fhSsGEi9thdMTdRMLaj5hjJTsKnU4Q7b/K7Miu+JPyz97pEAkV+6SlkvfXpVAygJUdUfqaXd43Rm
wKpegnIQCy9vzlqgacembxddDQzW0jgwpbR3+B71HAH1ELziN25Q7Kdg3zG3ZR3CS4QKc/R5HGR5
8CV3ac0Zhu5WlUilbaU/at++t9bKSNDbKyvvoCW1uXNAHhWhqexyz6ycQnU/jXxajNHhoRSMm9bi
x/hND0NL+rZCk2rqzFuMaU/jpwB04YVUzWVVwXsCq7wvQ9kwRieXyw8uDozoVOiwe57LViJzYiPI
iRfaDhNaf+xDr3r2krGtFLVbKMP7ZMAjpDSp7AzqhHwd5XWu+dqatudTMLqnukh/IM54XHSctTJb
efoSeOqOxwPmc2ZVHCSN4r1BH8MC1i1tEzqUl/gPv43Y2/pDR8mFho+Gk+GvRpG8lJoZ3Xszzeze
PGs4jYzMcVAQWI1+xkjtfUq1h4VVeOqN/lWC/a4TWp6TlSgcVVUvcWhgOGhqduOSv8IF+9kWTbKI
RMSsW1sz5ol+n8D9j377L/RbTUbU/2fi7RULRfA37faPb/ljgGz9ZqtoFUI3ZLRRy/x/yq1l/YY2
DIZcUWCWTJ//T93W+k1R+YStWUwCp7Hzn7qt+Zts0hxnaaaQp0TUv9UCpk3z4T/nx4Sm0IeZays2
XB/Zonrs76qtLg1GHViDsubg6C1gc73EenqqwKHJPY5ca8OZ23bVFyMFo6yX+NyVZV/WXJtmusM7
mcz93cDK9zUeimtyze/da/Wqg/szfxRqcXO1iR/PPTI4X/7yFJ9//xX/V9ok54yMU/V//ret/Ktf
nRH7X2cuuSGSvMy1Yd0F8h4Ow74SNMFIQccvZ003DGnGTlbMx6LPFt5LCupu1frD0QWaprXqMVL1
U9+WUweTnTgy+/jMIgVvGTvFnLhFY7KXCSPN1IstSfz3YuPequO8glzWFfGFFKMxC6YZsy7hBwsI
LUua8dnXBl0oHPuwcsS7Qp6apAd2LWxL8lU1Bi+xJe5trTs865+SnmYrKTGNdWq7G9i+4QLmPGO0
1gg2UiYDkvWSw1j4X40Q6SYq8PLo0I2d0Utb4AzeMgCwOquR2i+xF7LSsDHBbWUeE73dQRBKNjpl
2bSgsdtyeQgwuXHWtQs5CT8ji4GYaRmfZh+S7ITcTjRUOKOVrKO0Tg8amiSDyqnaBWSsVBrD0pQb
f44ItcpEP3/BWmbw0k4vcclrbf0weN3r1/61uKfX8ipD1vwKdsp+jHh+opaQvcRrI9WhRBlxfmCP
0s9cSylngKuZ9nnhhvTsWZXhspX4eRmkymSP2C0KQquQf4k0fHWZ7PhSxnVYC5PpLdn7LBpod0uO
2I/ll1CAojQ8hG7qYchqIF+PGZar0CM7N3jSUlfknLaN8J5dArb0bf1KZZVnbY1HVMWvnZWtmmMm
a29U78rDXnpWHwklgJMGssXK9RRVau/caFjXIVF1PPJbefRvjb70rSqdaQb3Ht3Od8U9umSXWtN+
VhyB6ldRyRcAIUtYOjV9VkbR8ooX++Y+PU2eom/7m/9mP+0vZnILu6s3/i15aCdxKPKqmrlheRUM
kzFa7FMFZxLYOSiyqGUP/036ogXvtXrkEE24E1nbttOZoQS0+CU6he+0K19Lj3ohe6ftsxe/UWJG
rqREkq30bB7JR6jqTBCf7TMpsRi4CiUclV0vw5ZZjdaoi9H+dBsX8SMOjgEt7YukUOgVldfKvjgK
pXnVx2ql0k4VLWJr2LjxlyzNKiI6n/2n8pm9W0qCM5VdKLtLLOTH+lakV4nHmnwEH7b4Yna7Kl6k
Z/cAaggXayZk318Ii5gDUX+HIUk792T1JRjVdhVpDV3eBK2Z7V4I8K9ozPuIvOgtjdB8o11zFOVw
Ss/5LXgJbzhGyPvNyvxNOrkX01q1DssdkPC83vCqFL7dzg1uq/Q+fOhug9qQNjJA24GSXkz6ulLj
k2/GPZb2opSZpa7Vs3eP7v1rdW/uBTtZMS/dZbHV9tVxCLspOsGORU04TM9zv78xlSo4tg+YPkdO
EynCwecowF+OkTcLT8139V6nghAaCUhvykjZ9q2a4uxpT7Akb+5pXmwh1hytMyhbY5bcg/eOrA4u
s+SQ2BEHoaZzbFNEDt8MBIaFqMo+kjtI8z3pjMUIZUCAIMdVGNaKk+RCgAekJbqDRaH6vPI8uXv5
XBfShyQqesxt/aPS+e0au6RzpixsfHgf0l3cZImdsTgH9+Q+vmqv2QUl+GzK+RujMa7n0ag6p+ii
YwlUzx2uXKMR+y4eZYwgHG/GakdKpxxXOewK33j33qvv7o7RcxFKc7mOkEA4FE3nC+SaDyA1nmOv
CqokGhnnhPEFK+YayjicOOSW7H5IB2bv5SLYyFze6uCc2y6EGwZXT3K/ARDubXU1xupJUVFZCft1
UOGm2BGWyZeEejr0wlVU0s8d+1rltIuiQOvZFTY1YeNnc+sfyU19kum7GoOxCDl/Ku9VXmar+LMo
h8PkHylfXUtmg9xbBLVy/9VNykMEha4X/ZtCAh1icIOeaK3jAd5Kbj0LM6efsZ2REphVcrYtXyp+
jnhC7Lionn/ybvpFPbkdIwV93Pt6HlMa9qapOZjywn/23JtIXBXUJitsiWcfHIPe7RaXS3IjwXFN
RoaNFcSA+IABdumDEvYf/bZNf6jX4UxvIBt066f+Ur9Ol9G09rQnrMuZZc8GU/dpbo8WiiDZIOxD
9qx646xcMK0vxg7u3NNWsJMlFGLMPDZUiAD2weOOxIQiSKgAqH9CY/rRQH6vPm0zvw1P41rpzTk0
AYS4h/QRPrSD7+WTLUMr5vXPPsuXSUVV17hIzuGL/6ICghuJ7SY8D+IEydY1N+FjOCkv7g3/taiK
pV4i9CziLvqo4OHhEgoc96qe6DLOrZt2FGf7JbkX9+oO4/UZofWL83Q/Ul6be+ykvE/rdXB338bX
5L28Mt+iutC/SlW27l9H/k15TcvkouwazpaQbuJr1+8WqC9z8SW9Kxbu/ZtyAbvXV5uyDz/lp3Ud
L8rRvZWvli+tmjZ2kggshCoeNmZ6tFMe2wTWdNHYHdsKxEwsTXPn4dttP9wvytXmQDYOndku+urR
cMwlQrFM/BftQvN4lL/C4qT+YwaBGxqPd6jJ9lFO77VvyQoyAu75ij/QkjXXxQrs4N4svU0qNx9M
a2snauGweKsc0SFkX5bfk2txqk750N+9ua+Ns+qsPPqH2ttLRg2lCvD+Q9t2GIEWJTOjQsXOXpqQ
iMl9R6f4Uvo0+1lL6QyxxQgdjPUZirFGWx+R8u/0W/3E/QUXyNHf0u/wPX0ne7KG1nDBOrAiXpRe
8kvJyHEKQbm74py+JOTA+5TliKa8EgfbhAqlgAOT2c7vmVZXaYj4RCeMLe4W7ToPM9dxvrS3luUx
lK3xEtgx9Av1qYeAwXM1Ip8BQLfCJahkOyzCkCndEBWr9q8GfQHLzgyfTcsDTshp62npHyITTUFF
cY/UNlmWMb9HMaROhOHSkRJ9Ww7ZCk97h2nNFZtAMDaTIsSbnB1aUD79Xto2ZCe+xVBQuNjjNrRJ
NXcN7eJlsiYk9AjDCrg1EVlo5p96jNHLggXdw7qDAaKYizHGZx8Z07ik8hxXLTajXNJVJtl0JEzM
3ZICH/zN+dxKCc/SL/KdxW44dy0z3xTdWWsUEDJCvid4h+aZXXS7AJcQL0sBxZt2G9lLoFWN1DaN
NYETPZiwSgGv7pT+p2h3XXgFo2EDZEZadWuczv3SqimySE15r5K9lGoMF65bYVcAGjSjwoegbCEd
fWHgCkvQT2PYp2VfzZNY0dB4GYl3AlDS5I5rR43pfwF6awBvDz+N2SL0wLXnAuku/B7mVP3K1vbq
xoUHkdjs5qaAZDJtFkzCjmVOrAMb7taekunoGIuLZVEN1GrpIRHaQx5tKlTi+tT18hEpbemRqA3D
fmdXzBuyrvgpoq3NS8NmE21NCcKfMWkzp1JRkqoebyyutR3eg1WYglX0TGqFIEUTMYjgrcdqG9Id
p8GmdcOz16RbGT7VCnEdfzmyWVouSp1Qz8CFm7jKGjEjmBf5+CICdhyBlhJ1d+nOkpJrX9HpFROw
xBhx1b0fnRQqCGH1tgKC5EQd2NB/fkZS/4sjEoguzni6ompUIf6jZ1bEMYZOnURpD3zdanx3S6f7
hryq/FSf1nN8xG73f9k7s+bEtSwL/5WMeug3OTQPUV0V0YANNthgg8cXBU7bSGhEAxp+fX8C7Ask
ade9VHQ4OoqHezONUzo6OmefPay19gD6jCc9ygMyJF1zNr+vJj4OcfYEZAK5hcvwOsRd/nxkxLe/
Bp6mTu0ObBTQORP40U70Jrg2pD161PQ0dzmy4MGboF3Q7DJJ6jwpuI7ZM5oTXQoeVlFdWw5qWtkz
NvKuuotHbj8V53p3dmUNC19FYQIq1gNdhFsIsd+kNKVbRm1gHz3bcyZYYd8tOnJbItssnYvX7h1u
p1sMod5MqzuhtTyzxos7QSLR6PWsn9ZDdt4xxvWD8tB8n00wseq1MC5O1aVut/L5YiBAYrX0GyAO
3k1wE4+8flxWI53KA5Le0HvLuXZZJmQatbwbeOcoV56axGrqTTG/tjNc7z76IcNQfvOiK4rZlFeo
3y8ejZaSs2O7mg1hgTLMhNTUOVLMPRrJCm1JGqUsPCV/nqf0KUka5KianpG0WrZId6OZdBfehXRL
bMsPwaS+k63zoPD6VkJSMBrN+2afejTMs4U1DtwYcpUDs7pOZKQgdf1CcmmZ4E0SNb5PptJdMTEa
uG+cENoZDhM6HxRs21yIxkkTkcwGkO3HFl2xUijYVNKn5Z10lxESqhdNJiC7BSaKohxhThPv4J0S
/CgEQTVud8ILU97C6/l1fKsSLH2+tLRdEPUqpQGEWgbuBk2fNEnz/RYW08sgwIjyTOlpiJjKukR+
sqXc189LtAvzp4X7lkn6WYygUq10y/MknpQPmUrsFHr6M3paxB8P0DfvFiPFnHe1+GfFVomn/MC4
iW/UQYhd4pjTorZBYBM+ic/Fc/qclBe10LL8nx4hEPrNhEMZ5NHZIr2vBg6Rb9X74jF34ferxyQ9
RHMDsH8me2gv/SHDVklEVH17auFPQgj7TmycIVV57vYFc2a21NOiUrrptXHv4Wsv79PcOlXD58x6
ysbBk/dUPuuPtB3VrhEapYcCmtBoIdgSYsctgMajPIPLm59X19q4fHDQVgyBbtFbOTvXZXIAUJ+6
9nB+tTQeNHi2anoqXLsj/ya5UvNiKA+Si6AJyMTSeVT8RhnoAxt5IPezwhLuZa3AvNE3yYSkb6rW
nl3L6UWNIPxMpdoLn2+OVIxLSI7+xKOhdyU9n9AQFVlKaFFNEouiFwmifkxLHhBGaju+zm4THKL5
rTCRRtEXL+ZQXoqBiRovRZI1/r+7/jBGypKKL8XdZfrKHzq5Ej66pXhG0fU0ecpe3SG6ySCbcDVu
a1n7Yv2vKB/7k9PcWpSp9miN9tHO+ueZ88z2E7Wnz+0F/cIQsOharn76jCzFWCE5Yz/K4U2pw49G
O/Yyug6uEdMcq3g/2nPuR5fheEGM591WVH8UfiMZI/vWW9xGt3ZVAlzqZcNknBMElveAD6hkyAPt
efEqzOguM02XlwoQuvoCfr2sXxWkgpqrIT1eUzzniDMffUV8MYlKaYxKhAo2aEDPXaLWtAlfASGb
TThrEdciGUjqm0h32YS8zhPk1CYIptx1pV4FRMY2ETLVq+KLc/PAFKoimF02lihbFjna3Sm0nbJY
ALxWelDbzKkU5RatWhHlTprA2CZCtptQOSVmrkfqZdKRCxIJUQz2DkSU341ztV3eRIkBtgtXs+l1
aQ/8Pl0Ifw4Q2Tu1B7VaIU56pVxCS4XuP25sTEK3dmc0pycvyv1gOhzp1Ij6RiBMl0sR2IkKDwJO
ant27UG9dG8UW24nUnUuByLFi8q9oRg7jomnl7fJq/A405+g4FFKrLs+bPF+SQwOeW04b4JyY96y
iNFpvxATsVdN6B5jrJ0nnXgeGv4ovJbvq3vey60yqpvAX5l8vodXZnh3maqiZGnQ+UEgi/L+NhFg
CdhBTamiCqxuHnqdcJLLwgUpJRGKOLwTeLDkjdVhbHflMhjQvfstRge6ifLvFk3Eb95WF0sc2OQJ
8IOONC58HaghCT0TqrfAQCanQoU1Pg8Tj87VUTmdBXSCWZJHTUSZUpuK/BLCBnSw9LTqNRVAnwrl
4k2rnmYOSJakVjKUwqH80E7HnnUgDwGqI3tWuQgJp2QadFe5jqtkrJcP8rnd8/23ReD1FQ1sjDtY
mECxlrlMZli79GzqpOH8yaB5jym7SEbelw3MOdHn5wsra38xt43t351bDbsoAtkSNc4IaQ+LDawO
wkQoyz2fbuedpJAGtuiOSWSPozvY08Mo0q6jqfUg3i0nnr+48HjBIPkW6VLvQE9/iJeLzky3egub
7vA0cuhYIfBcUhv0fbj0SHUETc6DEVDHvPdJhSA7cuk9J01+JP65LL22Kxun3h3tEqf5nfUg38Wp
TJ+0c2WwmCGA62TX6CMFoO8Cbz4RA9wRWZUeIyW9cbTCG84AgzA16CR6tI52FbwbQMe9TPNuF5Pl
FTAYs5W0lOJG0au+GaZM9CyhCYJ+roVXlgAVNDBKZ13/Qplv9hodOHUk61efFbg8SHnqMrLEgPYs
uxmFxTxMa6lXD+Xr4E7M6SdOn/e244bTy8yV1TZI9zMyE9ZEvKmulw+5dyHPe+p1dFcW0RC2Efwb
DmucVEM7tQWAZhkAL7clZcYCLafMatfD5UP9YEZXQkXdXC1GjbcaU3XVDGxzKxDUF9VcvkHWoCfT
sldcaEPdVqQW7zUgUix12KSzqZItOg6dPrSxV5oj9WkWXYlNYscjw1M2qR6zSfoAWBk2rlpjWNN7
9cYlOySSJSpH9q0hv/gDaqF30k8pt87mVnCZngaaBCrobj7JAX3Q1mxpZU+Llti2cveNpDU19jR6
QIy5QzuALkvKeJObBiNz95zUWn5jxC/OjTdCuOtpGZhnIEakNycoR1b0M3yLZP8lGhARgKv2LmMV
olRNocDPmkRP11JhoFkLkgTqedhz1Ip+HeY0IKECqrVF1piWuhq63Uvq37VNywO9q8cl4npKXHdq
BSI8ZjdAZr1FZqPJsoD+EiQEc71iaCyf0npkj9MwAetuz3p0puqpbj9foGhQNlWgIKFBjkiLkrzp
3D5awuAuW7lCAgA0UxtRl+tmGqv74h4ITs9wxl4wTPiZ/1TdW4/ObdqLL4IzAI+3Ir+T3iujObkp
NEsektv41r81b5SRfBWRw/rcDii/usIU9xTdUk1qjPA89hYsDYN0srYLqRcXSNkNjLGd3iyz8syz
aK2UZjUyOEu0i2a13Y6fl63XvF7OumISD4G6ThC8UtUuIHjoAU2eKSXh5HeF/NFvclDoDg4EW+nQ
2rLJUH0Vuq5M1K4Jg8gu6/BaqE7qirnnxUixlYd1rYs9WQkGyWRxow1S8kYp+aMFpRVavBd5gm5X
H0LZC51dvnABVnTSX+6vKo3aIxQZWd67P0QoIckiemvbJLEi/OXoVX+k45GD7688R6/eq0Tay8bS
cO4o8BhgmY1n1/ScS0mTBdf+MCZtBjHzTIXeN5OkqV1aj0YEUP7zl3x4pFB/ZEWSLckS90YqFfS7
zLxS6ilj786bKl7wnJOhLEfaWJQmTjypfxZv9FduX6p6v9LUJ4cWhqHyqKenon0j+dIcSgoCr2Qv
DbKYi3us19UXY9R+OZB4m/CULfRzdErNe8GKJNDUQ/BS5K0QzDKGzkQnqyq/zV8KVFtDfzDraWKA
wtmpIOJqNSpjkJYbSsE5DR0BHEE1GSXU5cbzSFU7jkKZ17r/fIwHN4thQqJSm2nkGN51+nxRKtMY
fk9PVpEqenAe05sMEIbaRhDlFpd32HiytLW9XZBQjUis+pRYPQM5rKCchppz7sf6UI+hNtHsLPPs
y2gh3Dc9OfN8YHnPRuz2PfRWVqP+DyjjC1CGRIAjGyoJr4/AsTPNpj9eV7IAjW7uP/7Wdqbhizub
Js4er27zL9fwDEM/Wbn5QCobl0k3MZIbfj8kfkihIisXSVq4dx/4DEU8MSwJ+TEy19gHU8XB2vDq
+AqIR4OnUExLQtJW/zP0fqXZvH+YISAehkkAAhKEUZAnkxuXZCuZkTtsFIr1dGrSY2C/Hp1ZUMyP
9XZInpKMuSi2Yf32CtGTLswaBVpRJIOmkGQeZYL4nASwapbA3PqO7F87Unwlx0V+VeQpTeKEDHaS
7Jt4tp536tKt71ozRKCiNP851Zd0KIrDcRlXEr0oS4ovdWR1S215tgygMEFAiWCCpXcY0NtS8PJu
SNeMtRX+z+r+anUb2J/PlvZg6qXO9KV4fY131vb6320WtsLyFXVSAPiqDVSIRbpZ2NKJoVDu0OW1
OrLGqnsXrpBPULpoFp2s6ohXNFZws7IRVdYlNJUhD2zgSv/87x3nOd37+zZ8Z7Vwtxe2DkIRNBTp
CVnXOLX2pA7cXJPKOd7WaQ6O5sw13LSv5ZTI1dpAwo/OKIItCBfuIp23NdoKd4IZ8MgY0lR7Eajh
mWMQ2tVxVHcc1JIHaQ3NxlOtPsQBs61AEelYhWXRyQy8yNZEHwgDVmfV7sh11TA0vCmVxLUoMq3b
WzKwIweZuFigWzgO9cy/joppSp9P2hQZ98KCYi1N9MxTkHo0qtcCoR0tRB14JyrENgrE/TrTzm1J
dfqGAe42MNG9KYPFMKniph9F3rUXJpJiMS0mPJT/xmbt5aCHzmZsOKQEovwxbHiJtMerltotB1p4
minapSCAjZXiDMomRHua7ybuQMuH87qontxQVME56NeZEwcX8kyYfcF/l3+RIVF1NCskGXIyYk+y
vpcwKYV5GEcGAbIfI8NAq29nsCxmQ7K9RSdz/HMgwRdh5bm3FfmAoYCUTljgclh5e0GbXFouiNZ4
ptqPKImJV7UD8imrK2bUolpHKxAwLUV4pi2pYKko96CyE9tl+pCYIT1fXP9OdfOqj6Rv7/NX3WjF
7FhfneMAeXERp8qE1t/AALdf9dKw8gXlIPQHlElcmC59lPUccQWaV9Ra5vdT120tyST1pdqPB0mO
EllUwV77Yhi7ZRxDZb1JkiKTyibNy2HVeFdbhwBlf6/IRM05pVD1U4kA6lFxXGn2TWr3DIi6e+eV
hXbuyIteEdqTpeMBkc79y8hHK+rzwewhBo2GKc6Z12AZ4Y/jdu6dSAZqxPW8UC02Xn4JhVO5LaIr
NTLNDqIQymVp0UIjK+jmsCiqTpILaX/5UpepPSxz+lZqaWWcVSZCs6Wi0tmZ8lwXOcCCdgmWjfKi
eOc4SQFqzXishUg4S+LFq62aTk+CDHa5yOp06FdiG7e9lbhz5VarCsQ4Z7QKnZfeF17roUe1YFRY
JslmPsaeZ10JC6ipJS1wnARwne442TBfyu1FYQdXSazO6XL+HEup1PV1+VmlH1WhXMWhE9Ko0L8A
I2ENwpkVnRmhFKOf6aFSmmRAna1l0CHgCW88tZI7cS6Y7RkNhmlhALVWr8z5OZrrRmsWGc8RqaqL
BcWvmIjsSppR2wZU0rINMRp//l7l3Vixea8GtSnknIGc4ljtu+gAIcvlLKALUhx43gBV0wQ5cHjr
sNhv1EqoMMjpGX2EJktoib75JNtztysKgdKWstoFrm0aZ7ofvAQQhNsaQgVtkPlBC2rVk5zMs6+2
JsfhztZkuBI0ZySWLIn/qnvLMHBr9B5nPhXcnP1Z6b40yEZSTFaiRh7+AnwkiPMIWCBtJOyBolRW
y3OWg1zVwsuQ42akgIDqFKKA+55lSMP38qWbn30+qb8YkGaUJrINBLEQDbT9Uy5HIdWRFZCCurSA
Yb5Qn+EHAEsJcn1YIFEE6e1CTKKB7cfhRZ6wsjVbCv78ljVMqr8IKOmc3LK+d9aiZ4+Y9HxmdDQh
M/uVQv+BNCYxUipmderOAaPKtJxHBxzaKyLR1P0r+6KOkcmuIG/fxXZL1OZok9HX+EE25vf0KljI
KCjLQjrNtDmyjoUVtxMaYT/NNZqhsNG70txULgQbRIztk1yKyJtG9q3ve4tHf4nQdWkX9allQHX4
Ysqb43f7eGbKTZx4Usu4KaKm7x3PWenO4KzpVodRvElKnXX9HN1bO1KClhLUoGUhHVwss7G0iMSb
sC7SXlbNpNMVLiGiJaZc0er280HtFazYXHRcQNWJAFhG9YuM964FLyQ3sgwnREFOA5gRnK7sZiKA
7ZVAN85pGQecbWGfqo6q3jixMI7F+akjDJJoafdFkwoqzBAqRml6kRhLGFaz9LzOaMwpG+UASxsj
vR3QHTNb5je1svhi+JK8P6emTCcI7H1zulPX2ltAdhgqKaJczinmD9q7JQr9HK39yiqC1nyh2xdy
IFSn2QLOrSObZc/JUuOsdCHphEK9jgl2PMlPPcdG5IRsAih4CXdDtZrTcus0TJC0iiqZfu80Qsh6
tfhSzcJigMZXT7Psom95eTwM5rLea7RUAFSqdOSMEEFwVQqBM9rE3Ek0fOu5Ioi3lNZ3CSzmywIs
MigItzcLlPkphnI9hf9vIpnNgzQxNOLcblZd569JdfOKl5B9+PXNtys8/gQa9l/5pfcA4fCFNsH7
V7ER5TgJH2RrB35cbjXozy7jTxl2/kJyQDZPFCJ+Tg9dXH04QPwoBBe9+tpSTzSNb43Vf5vfW91v
a5p+NxGfP+N6Rj//nZ0H+BnlYda8iRm6uTuxXlN43kl+rEb06xTsXWFrCuQTzqUGGtQ8afPZmQLD
OmmCRLPZJqsPbif3+7+fgulL4IYdN80SRFa3p4CeQViqf2UO9i6xNQfaiU4XUhSVlEPLwORr0dJ1
1Vrf6Bs9fCMseeTDS9oJ65u4RuHpthY/b552RzyzTM+A5rOmP32jhzcsUYE3dfzzs8JllhH5jtVn
dxrUE6hRqI4jxbj6fLsNINHuhqDkuB1gnRDhSPB5dx9eP0HQnsRRk+JoPuv7fKM1gBegr9/I2nf4
K6eAJMHAw77RdGz9ivdMoEk2zKDr14YA+I2eXoYVfuyb5xUTQZGmPrj80ZUz5SbzbG3mZn3efKM5
aKwA/vSx0yCf4JYTpxGerT+7G0E60SzS3mITSXyv84+VS2WXFXrsDEikdinPkeZY7/VdX8iUT8Dp
shTEb3cIHuLm/sYN+r0LYJxQ1uAFywffPyRdwrdGjHczOd/OEK5rYU3p6LiDQD9BOh7SJ7CsA/sA
j5hsqEQku14jm1X3jcyBfEDt+88uBg4EqNqSjlk5tBXwjAiAkdsEH7j6sFO+mU1YF0aPdY0Ij3S1
gT7oB8MjwziR4BWQ1dislW+3KUBuqEfHiDrMfVLd5Bk+3vaWm2yKJxqav7Sx+a4HZLNQ/8Uo8ffm
UT/RSGHK9Fg9ZBYM5YSDE7UCkm2rz7dzkvHgxWMngaq+SfGdmuVepKSdqBIGgXz5N316UIoNdumo
k0GyThooKRK/wBCaz94k6CeSSHaQVfA9raFytIOkUjAn+6lDojp0NLIHSCIYUE4+vv5mpwLNIY49
EhRpbQ1Z7utVsOslciRQyZAlMkbrr7/dkUCOp0kWH7UVFAWbb1gaJu/jVW8dCYbGVqBCCu5n/fX3
mwTSp3izR+8IwCUqARPJk51oyQJaoqJX87FIvt9xgBE/dhXInPySAh7rcObUxFWGfENvmI29/HaT
8B45HptBlJUTHf9IBrWxXu+4XFvbgfQpBTigCxSPVp9vGELL0rF7QeJ0kEBmAM87aBg5HjEZWJ/v
6iayGqipMb4jjaNknGD7dRR/WfBby4CoSSSLjp+8np+NO/aNQkeJDP96bR6RSxRPVPLlKlSm9WLf
tYzgTFWA5GyHTUT1/ZylTTrp2LAJZ5ktL5JS0g8ZBVZDQ0sCT/v9ZmAVPDdH2lFOgozZI7Mqgfs4
tBI4I+V1HX0zP+v7faftAPz0WKvI0dBwzygwbfzBPXcROKlpWqCDN57S2vh8p0lYe0rHBk/MA+IU
yIo1HVO2jGKTXkd7T7bETZHt202AQuJj7bn8daPI0+MIgXwyWE9bT28aJwCSYCa975A/4SL9C2vk
A7IA985/WYEV3Nf0EKbhd7/wXqL/9ftNef785R9/A5X5ge5f/WKDXVjf+3UFkGj+/s+d1Mqqfr71
5Xs9ffufbx7w11sfHNT7D3vuazJNfjrV6nGrzTDXVIj/CV+cZPpjlExfXlNnu4a+LiP/MaB//G1n
uFuW8NPrJ3k4/elM/UO3oCURFu7oW6RI7b1fppn8dQXs2Mu2XGeabF92DSo49rK9aVJNw+n2hTfF
2qOv7Aa/nWlpHeYfe4uLaRDkP/5rGsR//9Gfpk7g7szQJo4+9i79aRICKPJ2J4kMApbi6GuzFRpV
ifV1Vlt17eEde+EviBcfm/6vbaPL6YtTHd6m6xP52OEPX5B12pkXZGmbcPjYC3/eSPXIaRnl4Xz6
/D7I1d5f53SPHfXNdD5NM2hiO9deJ82PvfbvVYGPnI0JvGb/x9X0Jd8e9QYNceyob7Nsmhwy4pt6
yrHXv39Nsx+t13A29XdGv3Y1jr365RRjjsHKkp01vsmBH3v1bj7n6jsItA8EwtHXjnZG/IFvOva6
HPwI1IY/YEL+uHJ/Rs+83fPU56/p9vw3WFpg9O8/OgjB/AiJ/rIjQKF6A9089rE+75d47AZL3Djf
XUHNyNdZ02NH3pm+4IitXscUauqP3nT56rvvE786qZp7ETq+/+yvv4wr7tC86vcrba4Ok6UBCxz7
JJfTsJmn9wttXfzfcIBfvs7wJqfVzq7YAB3+Dc5k59V39ie9YQVTIzl2Wjof+63j7ljo9egbosqx
t/iS2HzkBmg7zjTL3PQX6vQfeKNjH2F1zky9hqH9Ph+rBfRHCurYO1xwFPz2+v+GJTR5ZWvN9n38
PzKpx45/MH1hfrYnB4YlICXwyNTZ+INMCu3969/ZiEOR5AeE+9f48h2dfuif7QbPzW/89F+nyT//
FwAA//8=</cx:binary>
              </cx:geoCache>
            </cx:geography>
          </cx:layoutPr>
        </cx:series>
        <cx:series layoutId="regionMap" hidden="1" uniqueId="{D5460065-5811-41A1-8196-FD23DB68135D}" formatIdx="3">
          <cx:dataLabels>
            <cx:visibility seriesName="0" categoryName="0" value="1"/>
          </cx:dataLabels>
          <cx:dataId val="3"/>
          <cx:layoutPr>
            <cx:geography cultureLanguage="en-US" cultureRegion="IN" attribution="Powered by Bing">
              <cx:geoCache provider="{E9337A44-BEBE-4D9F-B70C-5C5E7DAFC167}">
                <cx:binary>1Hxpc9w6suVfcfjDfBrqAiCIpefdibggWXtpt2X7C6Msy1zAFeD+6yflra3q6r6+0Xo9TxVhOSQW
WAkcZObJg2T91/34t/v84WBejUVe2r/dj7+/Ttq2/ttvv9n75KE42LMivTeVrT63Z/dV8Vv1+XN6
//DbJ3MY0jL+jSBMf7tPDqZ9GF//3/+Cu8UP1a66P7RpVV51D2a6frBd3tp/ce3kpVeHT0VaBqlt
TXrf4t9fX3Zldvj4+tVD2abtdDvVD7+/fvKe169+O77TP3zqqxwMa7tPMNZFZ4ISTD1JXr/KqzL+
9nfunVHMBKEuRV9e3vfPPD8UMO7P7fhixeHTJ/NgLUzjy/9/H/fEZvizev3qvurK9nGlYli031+v
y0/p4fWr1Fb+1wt+9Wjw+vzLDH97usbHUz6aIZFIck7l19fTiZIzTCmh2HX/e2f4DbijWV4eNIB7
KP9xopfb0xM9mjmAe/SXn/bb8bL82aV/2G77Q5nWnfm+Mv/+fiP0jLuUucxFp9CQ7pngUnAP8x+X
v271r9vuF+w5ve9+DDzaeHvYTkeQ/MWNd7T6/714+ElyaNvUxgeTPCMo+IwwJqj0yFdnx09cRJAz
RDHhHoIY8TMav2rNaUiejj7Cxb99Ubis0uIA8T9/dWkOnx7sM2Lj4jNJXA/gOYkN52fEZQS7THyF
jj2F6K8Ydhqmf7zDEVSryxcF1f4Aefpgk9ZAdnmuNIrlGQXnER6VX2E4yqbsDCMhKcJHHvSLxpxG
5sngI1D2q5cFSjpX5lA8HyDEPXMRpBHkiiexTJIz4TIEhOAbGzjK+vs/N+SfgPF94DEQH14UEMvq
Ob3CO4NET1xJxI9s/jPHpGfII0wyQr5ePuKYf2LLaRy+DDrCYPnHi8LgTdtChNLJofz0fA4BRB+7
BEGeZ18X+6lfcHlGkOe63DuKUL9ozGkwngw+AuUN8NsXxLxuD0Wavzo/fOqeDxOMzxBmGGHhnvQP
cUYRR4AL//6ZX1nwr9lyGpKfxx4hcvuyuPAf1j5rxmBnrkddIfHJYPWYOIACQyH5DaujxPGn1pyG
49uwIyT+uHlRvvFH+Skxh+/c99X3zfrvV4vYO+Oex7jnHvEpeSYZcC1CvmXxIwd5atC/suefoPJk
Qq+flsW/v/7jZTHeuwfbvlIPZXzI/9VS/DXhCAgWsF3sIQ5r/1NSF/xMckjq9HtIO0rqv2jMaVye
DD7ymTv1onxmA1XIM6d4gIR5DBP5PZ08TfHCO/MY6FyEfQtw9Ptu+JpVfsmi07j8NPQIlc3LqkNU
CrB8X5Z/P34R74yBnOVhzz0prMBlJBmDQPb9M79C8admnIbh27AjCNT1i3KMZZcB+22/L8gzgEDO
mCQcC++k5MjxmSc5chE78odfMOQ0DD8GHgGx3LwoIFYHMx3KZywHiTzDUmBJISX8lDE4EC+KCEX0
n0hYf27HaRx+TOAIh9XLcog/TFf+N4mLRJy5X4R2zE7FJ0nPPA8qE+BgP+qTn/Xfv2TZaYxO3OII
rT/+bbSeHhX9dDREOLi+C5QfdKIvLwjDP21M+ajacZdDjP76OtJWT9j+z/XE/3/T/48eUNw+5Acg
ms8ZNjA/g8DAOHOP4oY8Q5A9ifiWW9FRRfZLppyG5aehR7vxdvk/OoafFlR+3pVP3vEXD4sJgRKZ
eBjOI37Eg5/8BTQkkPuYAA761Z2OqP+3g7V/bs1pML4Ne2L4Xz4e/o86QfCQJ+kzEhhxxqjrSsRO
Rmk4AsLYoxxo5skw9afWnF72b8OO9n+w+x+9/59YC+0SXwTI78LEMyLCvh7K4W8bHeEniUMgqLQg
XEFo+orIUWT6ZatOI3M0/MmcYcovS5zYHIqie/W/DkX9f15t4ViuSM3z4eS6AASXnoe+uYZ8ghM0
uUCCB0X8++WjBP8XbTuN1smbHGG2eVla+GX3qYO2KGOm54MKtHAhCWYEDim+vJ66FOQWDkfgHMqE
H5d/pqK/ZtJphH4eewTM5fsXFe62B1Me2oN+xqINQ8MORtAgRU/jAhwZPAwEjtOh7pcsOg3LT0OP
UNn+8aJQ2T/E0BpymJ4RFRCWPDitwC7/LrM+CWwSGno4+AtH3w77IO797C2/ZNFpVH4aeoTK/mVR
g/3hUzL9OLT4vj7PIDdBznEFhpr5m5xxFMjEGRFCMtf9lpKOuMGvm/VP8Dma1jFIL4sdbB8MeM7z
gYPRGYUjI0q8k4d8IEVRJAio5N+YNggCP/vNn5tzGpTv447A2L4sjzk/wAnSszYlEHaGGBbQ2naS
n4H+RBm4Ev/mSejomO9XDDoNyN9HHkFy/rIgufiU2uQZ/YNA5YJdROnpCl8AIASO/aB59ysLO6rw
/9yc03B8H3cExsW/Lf39R8v+W/PYK/2caLhnnMKpBXRQHad3TgkHqeUbJzuC4RcMOY3Dj4FHQNy+
LCCuD9nBttA/9T16P0NWZ2eeoNDLBu3pX19PEOGPp+HQ3QnB6qRj/JJFpzH5aegRKtcv6zzpJtU6
fc4WT1DvYbVdaJA6BYmA7inOiYTD1a+QHBX3f27OaTy+jzsC4+Y/XMIfRbafnuz48bhPAKVg+OU5
oV+++mXK8OzS0dB/1Sf9lR+tP8GzRJRRaDn48fzR402e0Kcj4eofRj6A1/7+GpKMAFdCSHzpVSQY
gt8ALSy/vwalE9qvCPaAwLkCnA3oWVmZNvnyHBM0o8BhAAilBPq0HiOmrbrHS4+dKhRkg8fGLYop
YuTHI1qXVT7FVfljxb79/qrsissqLVsLN4bPqL++7XGOnGIJCjiFygq6iDk03j9evz9cw2Ng8G78
v9uylcx0Xr9sUjapgha7JMpUZ9/O44KX4zLn8UU/PHRUf8aTe9Xn8vbxXzThTT04PtZ8TTt+ntTO
ZTp6e1t7QrFKohB3U3wxUXrBe5y/4TE6x3qV6mZfNrNe0I75XoTSgxN3tYrcxC5+guLExDz6eGBy
NDVKGYaDcg5LCzr+0dQ6y3Q/en2/hE+dA0rsZqjTIezTEquiiYLCHS+G3k0XtvOuymJcOvDQ09ZD
nRtiQT5h3tcbmSXNJmnrD92U4EXedvUWN+8IS+sdYkEZI3ppGku3XTnFvh6DqHSKG13Ha8OnadM+
/tDWsQHckPo9xdO247WvqRwVb1hyNeVxtuVT04TWIL3u6TCotBjspRmShyqy5wh7eD/Vwgkjzy2W
WqbblFZhRKdql9Q4VkTWm4QV400y6elixDJRcR6FY8bkapx0u0HDGCtal+1iqojqyjY6j2ZqVcy9
Q1W0+SpHyXowUux6xvci6rr3FVrZcljqua/eRSUJRJW478vWWTiFhxYl5d1yamob9MKkV8nkVYvY
0nk/R2mnDEhiyzGt521UtNpvEsmVraa3cYIvG1bVStdJfzFUJugamm/ryrDVPDC/Ry3fjCiKfEbz
6zp1V9CslZ7PuUT73A3QAIi1piBBksU8qGnBfJpkaFN7RtUFpjfe+DBIc86cZFaFcXUwFYz4fakd
JfRk/XxssY9wmm7quAmwK24Ft+lKot7xjU27RWU18bsEfWh6rN+0TKRLL2/e2HSQik59EdBxqDZU
jPFqYncIrQcnwb6Ie7LMOlIu+r60PilD0gVl3ZRrVsw46BlK1YTmjxV4oBrQtHCjealtveVdM6oG
HmBURVKtUJOeu2PsE6+4GGN0y9NBeYVCWA++O5Z7B/HWl9moVUYj5cVds8la+qZ0U7JAzP2oUxmt
6TyEVSXmzWTY2xzbKWhRei1H3a9xI8wuMnm/KQcSpnGfBcTEYomzobxtBm87UWu2MYk+1DU3O5cm
Vo0i9rZs9LLzYhg+5G0UKTs3F2MrlsahiZ+ZJnRZsiZkVl2fez610igtIq3Gar7ic7t2cLJz21qr
ti6u6BCHmZNXvpbeosr0my5rLtOsv9CZ4wtPcCU6tiADXZuZpGrkaKVnEug88QfAX3m9SQNoCt93
g1XStYUvBpP4vMmoL+8dbgYfJeItr8pSNV4VL9qexMqT2J9C2egoqGS0q3T1nqVYK2nzNWYQwto+
hh2SOirK3Fj1blGFVenu59xblmyqVe3kpZJOuXbncVcxc67ptGKeGyLwHD92zdLi0TfRRT5l57Ux
O10Ue0uuE+zeuzjaMGasz+Z579A+bDK+TLtolSXO2ibV4NOCxqHbs1hlOn0zIQ0rmDMbinE32+7c
RDaD/TP68ZB9nCNjVJz16zKbp9AL5IR6Fc92W8V6gAs0AHsDplestMrR2YcutthP3CYwWAwBKfNC
RQW9ax3zXlteB57DCkVSnilsN7SO9lkzXzvOtkKd8au49D2RqqSKtqQUd4AnBD+yhi5vprrBI/5Y
pcs+iW/TFAEw/bypaskXBVMs5jvWvE2L9m3nQDhlI1JNG6/Bzg1qTOqjvA3AZ1aV0Runbqyajdl7
SZnBFbZv2zygqa4VLubzQig0DmuQ0nNFeBF4ZX3JXbQq7UUpBldxMn0YoEsHolG0hS1GfTYwqTxn
sEHZQTIjEn7NaHKXT8PezGZZwe0nSnYsGnaG8qXHwsLBtT8hPofWiZeTxmFXQk7yqPigy7hVOf9g
0uQtTs1FJOXnaZIPjpyl0om7rtNkl0Zu40PKe8fmi8Tm7/XkC3NXlYX23b4qVJfGnpJZt0eoXSYo
dwLX7apVVzrn2QQ2Fjrn0A9Xj4rQ9CMi70bD3zljsRIDveSxNT5GsWLMxmE3T5UPR3UXqC9vyMDP
q4nosI8SBGGMfBL9CAEvvYucqlvnfQFbN6pS5aYS+ZPj0mUV8/kGWV2ong9+lWRSFdjJwrlMHuYK
05AJn2cJWmEvvRuSTAed09+UFDvKa5yrbm7vixbxla7c96gyH8bGcL/iDgp7ly87A+GFiFgrIWcU
xCbVARP9hg2kUSTvxLKbIfkxC7+WWZuoWUZuKNtiMZXFHHbZfD1XEqvMoWESk8FPai8P8j7b6zYK
RANejex4NZVZo6yp/Kiw2jeJbpWcm27h2VGqMofkvvVyZBeIDr1Km3tbZyyotWXLvikqBXXRMm6S
GMKEJ2+G6hwlslAp7dWQ2HbJcAWRt/c2jmM242CGkENqgIDTqTk2dViJYWHldJHElqm+fw+T7PZa
arrQZshDi51ZIVd/HEeBg6gWdxP2Fk1ZatWX3bt6NJ5vuDl3WLTJ3Kj+6NkPODd7nDapSk2T+X2b
fRiZCIVlrhIibUNnaNdJYfsNNd4Vzd1C0RYgtLUBl+m8etmTyO6+/BCIh6lG2dImyZpJ7irZgR24
GGIlTa5VldBZUYyzcBSu9ZvUGZatdWplbOjRfF6kk7GLQnSJagzFytrR+Hn+uMHkRdPPMyS98p7E
GUThtLssR1qoZJRz6MHOTHmTBtgAvNJzlzAlhR0bB4w3fgGxsOwk3LQJbEclkAPKlR7kWxTFCuXj
7FOSPsa/c0a8aEG5AwmRTa4/FcjzhxldDMVUrgbu3FUEA1ZNfh231cFxauBibENxaRcT571veR9d
aJPuJKerZPY8X3dOtUMl7Xwvd/MdJloH8VjjMBOF4ydddFX1KQ8SXncq91rrd0V/403iNhm6xdC6
+ZJVU6WYJz8nAx6BImY3Tb8W7lxva+nemjglwdzOZVBGZazmIYoWziGXkHHnelgVs1OqjuFsFUXF
fnJKu0wHfa1R945MUwYxaPBUHhfntptCMZTzZVUnNcQFA+RtoP1K425YStm96TN8TmIa+03tustm
vG16xwTMtY7fttukLv207nkYD7MbDKi/Ym7VLdBIJXC/7G06rDNU8XPgFlUXD0vSAf8WmvA1qzql
pUmWxrR+XbsodIrK791pE/V5tGaus5gGAawnnbDPnAhctwmFVxdvDCQZnU33tWCQVmedL+IBBdYr
3ol6uMmniIM3xEnYFgmBGNCEvQdLzkadK7dwimWKPmQ58FbdxRtPDx+F9lgAUbvzGwHJsYIn8m6k
aK4E7fe0qfVV7/TueRzPb/BQsMtOZsCIclmu65zUi3yii9zJldFFooa0Pme1u28jFkb5CJwG92HP
c+snzFvNUWT8gmXLQogkyLxxISKPLMUAVQLqFt08yEWG+cc2AfJUcrTrqoZcZLrdTzaLd7R0yIUk
K0GH5MIrLMzE9skqZZ6iyYiWSc+qdTQMuapFRpbTBDWVxWZYoIEQPxaz8KN8QKHr5tlFYoTY6gpv
3La/kyZmKi01ECCqSBFw7pCF8cIx5e2+MPGtm2VhV6erwdD+GpG4v44TyDB1Z7K1bEemxqZMFjIi
/Tar3xfQjbZEMW/OXYuTRQyrelVkHKk+64tlI8B1spE81CbZaTKIoIMn6869ZhR+pTEJ0sqM+7FM
xv0Mhq0K0X9IpyKf1N8vOAgi0JDJNZ4cuxYQpeeiWsyT51y7vQPUbaxaxWQzb/VY9qHMWsfPMC5X
Us9v0mkKrZ69WwiI3nnWj6XidXTVpJG5zl2TBJKUzSqu2k0nhC6VtpcN5fTWJlDZePUcZLge33uC
bHrMPxS0L9YFatwdkdeuyZPzcdiNvRmCPp8aVQkCjtgOH5o5uQaKfuAz/0g8EookNipKxUcjgO15
PUTDfFAjIpvZcviWjwkoTFOrsYshLCdbr+ORL3NYxDYr1lM2JH4ku0VMcFBw98PMvCszl4OSk+h8
6gDNwlBJd8BmUnaTMsqDlpS7CTdVyEukWFedt3U0hJE0jQ8ls4/a+E3y3u6jYeWgMRQuGVQyXXQU
cqPzrhyyfFVQ1/H7yd6OiXJoVCqUSYgZTOJAt8Zn8Rg2paNVXEZhnlTJahjppAy4QcWzu5i7q9nl
PcTj7J5H1cXoRkvpZQD4lGqoZIrNoA2DhaF3ntMtpUDvvdjZJ2krL61mQddHNrDl1KrG4ouBs1rF
zZj5DbCwdTvkC13WgTV1epMNDKumFHKZ5rUJXetiv6/76lx3KGidqAmbuvJAcyiuM51U+z5GUDU6
LVB4cMKA0DL1Yzl/dusqXuZ6pn6B3WzhIP2x7O6aLLG7DGYmceOs01mJuimWkjdFCGlCL0jThYBW
7k9Q1BRTB+/puwvYp4Pp0tBzMuBRkByaElXKNGjcQcbq3+QNRkAlRg94CmuCOGXixmY9W7hZ5wak
y+hlzElo0yg9H2r7xsNT0vkDDQD6S9T08Ur3XbWdWFRtJHuPoWd82M0uGpSbzSJIh8Fd8WqivhAZ
LBwcunckHLjY5DbZ8zLxlHFnKBSq2Z/nkBW9VECrLrCThChriyVE+qAte7bMHgaieFaO2yipYdnm
nASsdaA0cawqmz7gZfRJe+7sd5ys5m5+mFH7ppb0gPikOvHRpe09NnPq2669cQvgFnPpYJVXYpNK
kBiaLI6gbsjORZYHcnZ3jUsXmUhuoybOfJe0V54cznuRGzXEkVnGxJmA0LOryesXg5x7f6qhQqoH
czWbdvbrok1VNuW9XzbjrEiki3ORQKXHoqkKtSygLl72opoWPMlNMEm3XTbyoatJsq/yavTd1hE+
chhboVqvRFwHEa+bECJ5qzxU8CCyGOSY3C/aagCeq9t7qO3yxUTaaQEfF6suI3I5VkBcspRZxch4
V9Gm2MRXjmn7gPY9VlNsy0VJIOCIzvplO3Qbh9Vy29ReHDhzVPt9EZttxiCeFKW3F4L6sIyRMlh/
7A1eZ4SuCj15a93Qd4Wj/RwKUnA/sq6aWKXQhHJBm106jWYZVeWo+jro+3kl87QPhOkuZFSDgDLj
RTM0d53DN9I+Mq0J7bvHINZG7bsWtVSVSY18B8dvI/m54U4oJyhwOodp36ZJCqydvU/FdDNFU+qP
2jRqYJ5WoDAEPbg3AQVN2anRAW2R4mbemqmHElHvu9pbdAUkaVrSQHT1DBskCmRc7qljFkMWQ0HH
RleV4NFx2QSTMy69UdzGNO92mXVVnNBokY5dqrRLnB3mN1mZSlWVUP9AabIDWosLEsKpkfGd6jIW
rNq4slhE2pgLFA9cFXFW+mbELWTUdBHH2vg8zmTYV1BvwKlS4c+ZvAJuZfyuzikUw3Mgh5SF3LF7
PKX7CbcTKI/NpedidweZX4D6ANkXpWm7bSsnVSXOowtejMh3p+smrvFVkzOgW1F1nYzFrZDF/Qjs
bSeNIwJM59u5RWZh2gG/azh7Xzsk3hBSVorKpFRz7tZ+qX1YcLxCsD0DA4w6bDRal3ZUcdsIX+Ck
XJLSrB+3um9ZtjIRLHORWKIkx9m25DNVdmhuLO8+A1vOwa8acxPFUcDKxgQupuW5xzaQEvnWqcVb
b5jscjLVtS1zbyE5kM6KDHMw9/IKXCMJQWOetxZbd91kaMGM2JumgZ1azx9nZ4x8XUdxCB+P3epN
YSPYJ61tAofHfhkBqSuplpBFim5ZDp/B6/N12bhRENNG5WQ+l5gOWzHxm7nU94mLtGoQCBS81J+k
ru01IdMBdQi90cypFtFgoRBosvmcwmSD1Mw6TAyjASTTQw5fZLaDDq4V5PRm3XS2U4lEzhpkm0ud
RtNFTO9yqbPHkAJVxKAjIOp4WmW8MWGBTPvOuM01UJRLY+W4yjPRX3nD7Cgz2T4YZwKR1uiVK7Pz
fJxEGKez6+fZAHGwvJoMVOgiTW+GId3ROS1V2eWJShyifcfobKuH2yK7TGyRrNzU3FTVuC9tki+z
ZF54mnPQUPoc5NXyTQ/vCec0z1Tf0ffWoeUD6IihGaXYYg153o7Zm2FKWggEIXwcMJnOc31NiLsu
c2Dgsx6bABReZUBARLiVIXxZi7cwZToHIidvcUIXCCSvkOW5AokvgWxo+YV2BqEGXU0gW9Wzqkml
CseVPiiCtzFI2n5VYLYfceWPrF4MTV4sB1uDitJN1TLl6TKWxU7kdFt1uA7cOW8CBNqeGov47WSK
TOUGxgptokWPfVxHm6qasq2Uzb7X/J203TKlBGbOFnVcXrRxvTW4u8ZABDWUXWO862W+GjHp/K65
jCGxWKdfODP6WPGx9qHdBQJ3M4KiVdw7INk7nulVQbJV1SSu6iq9nSZ7bfpL0YFbwBBgLMUDECQ1
etJRE+jjeoZkBbIqcgEUBNuqai9rkqY+ZQV8f5m+hTraQPQEdlCZfQq5vapYEYiZ1vABTTB7pPbr
iC3hMvcZaN9+762YLt+DcwYOqGjLtBx8h0wQ+fSOQWAXmF5Qy3MfSPPkO6mOVOzKOBwZxGkpogWB
ei+DVUy9wm9H0HvkWsO3iSh3hIT0eCQw8u4NrPEFlLQCbgCUmUwJ5FNH7Cc4bBgneus6nV+Nqauq
QfSK9RxOAsq3ToFucYWx4u2WFPXGJbIMPNkCz8Pde46cT1nnPTBjtqNoIQa9pwJCsLbDO8vQcvYi
CRGoi5e1oR8H8tYyvI56WJ+52LRTvXCS2zbnjsoEDr0W4nBf0H2nSa6WEor+jKhEdNdkXOIWL2La
mlAX4qroCyis4sqHMy5Q4kD5/GzRZEDk5b6o3lLcv2ukuOtrtnXhlNrnUBH6TYuuILrd2rxdtrTe
wrcIXsKTBAIIrW2g1uh7BfkEqvM8gQICsm6Dq0/RLIqgG8imBcoYpm2vNBDUzgZTOVwQm53LqjQr
Wg9hjtB5lKRvmwbEXwHnWqotiQ2dxiiKQOLv8/FGC3qf1RgqHrlr2/ouA2EW9sSOG7ntiHngWH+i
oi+Dqqmvehnd8YSqpOkvnWR4aJpmD6nnc8916mcgngzlrp5FuZglWnhQzS1hF4J+UoZQXGvlyrYO
UDJceHkFKufYrXKneotiDzaf46RAVnIG8mSaqYh/kF5EggLN10breBsZ5kd1zH1HszQcu8ioaq5c
FXWgB7seftfp6CFvCZBBr5cLXHEvgJJcVW1rFghIaTUKu9J8UKXtXBCl9qkH28lteho0vdk6/L1t
u2FrOF6ByNIEkkdz0NdJHuYF+9ANQF88ka2tIOFYt+OmbB7DZO0sZOY04WQdso6SCUSN1IZsau9S
hIGV59YLSKbDBrbpDBXkY7nyrmsNDR3GQXwQqAgbOfYLIeZORa3IQs3qKKSJc50VzdqW+q5qQVrF
U1GEI9Qd2HHxJrETVTTXaBF3yActrPaHrGU7WQDlIJz4jQSa5XQx3dR1jZa408568CBkcKs3Ajng
VVXu5zRCwZjHdFH1brcZ5nndRNiCPjWNe5xEwWirrevY4n2p55tJ3mYZipYlKhJQfPp24VCnCbR0
gCoWnqvcg4N5CjJDBFKS20cK82EDMeuddNdtlOIwrodI1Ug/uJ63bQsoDL27qank/+PozJrb1pUg
/ItYRZDg9spFu2TLdry9sOyTGABXgAQJEL/+tu/DyUmlEkeWgJme7m+YosZYnS++PS8jeaWTB9tt
xIUc5XywWQn/QxVhLUpHJl1utZFF4vdZSRbRnmHt3Byh4UHWFjZDHC8wfaLPkaHLTKP5MvCEE4o6
Gtk1X4gV5Wa+A2XyKd6+B+vWPfXaUxB7QSEmiemhdn1lPPovWtMDS0u3Zf5tUoEt5ZbUqLBJgBFO
PouM/R3nAC169B+4pRBZtg1QQzqyk/K3nA5pvx8COCNcc1Us25KnScteV0p/1t6eMdbH16Hhu3ij
cA3bdCzrFS9UQgDs2k1CXtS9PbK2O6W6aR7TUXwlfb9fZKhzL8QEzgPx7HTg7xGyqpOBPRiZdEJT
4ltFvPoSrONLPNX+bvTTdp/OJI9r1sPArLuS8+G9/p10QppmeT1t/9AhbjCSepykbC7dovoSfqEY
IRaIZ+Av4nQW6+xXg7e0lUf7Zu8xmZ6cD+NTeGnlW0+UczL5e2WgS4lTYt8384Nul3AfsLL1O3kz
bPpmAc8xUPIHbf42cZu+tuYOG9U3sKhhrJlKru4Yi+Sip2k4xaElJ6XoV4dkJ28gPg6RnU5CGflI
/eaH1+R96Jq4wkRGkPpCAfmLKnQbtrv/MCyoi87gH0t/1/UtR8PfUKY0sYdJDaeZSHccw4Ge5oSX
lg7zLYzXZafITnDofJuI7ZaiDCcInD8gveNTt83qZV0TzFLdgKZtU+jgesJ7U8/XbmDrdcacX7i1
zyrR+WXbD/rGa3HY3NA91+OIRhauS2W5hNnshv3a+lmZ8PQn1qi8QfqaCZkdFwjH4yKnRwycj21L
zE5Rq/YQ5BJOyWzoQ4Ck5zFJMMGoBVEeLksHwUpF7jX9f9kim3M/ZnK3etkpgcqDuaaf2trqsvNC
6IW4WpBaRqn+T8xdfHb1OuZiyVBqauoXHTbW8lDBMq3btcxsPVWb46+RHINq67e/Q4MgcEQtP0mM
1hBcXFTZyJ9DZfDb0ViKJjX/fI6oAhsjcclqDAER9EsNX6pIKcK7aGogF1Q1NoTuB4eh0zc8qRzu
caHMbwj8m4cp7VCohmE9icnGBQFLAW3Yuns6GEh7HRWdgHGrG9FWsz9s+2FEes5qWjnDEdHBM9K6
r/OODmEeIWMp+mSsgFY4fLjTtCerktVA5wgnira7uM7i3P9yFDd2GXBM0/AassUhGhpdJTXkJvdv
NOTigFEMbmaYiXIhflb1/Uvnt0XTMX2pswSmMoCEvEUsuFpo06Fd71nT66dGJj2yEP9l7Uf/uEw9
aA2OgswD8ifkSCtp8pPYJbrZwbuv44pEm/ivWdxm+xpfME06c6qdLdZW6aLvpvfGyevMRPPHOnT5
UC7Pk2jqE+k0UpVOQcsv3mszQIXrAfGXRqd8j8cOCTBt7gQox97zqHqKA5aeaRT9GeMIety91clw
SdL4Rq3821kf1yq6b+tSJksN7zK6RZAIhU/DO/5/9blX8i2FLzDoJvemtBwDr/ADvOnjOM5lAFfX
ZvVTpLJHU++9lb57zbZv1JAVa6beKdWQomH6l/dTkw+xOU3eRvI1So4pKntuvfSlaed3If7Wy/gl
2A/TZthjyLjQKbl52/ZuhorU2ZALBk4DH/5bEGVPTUZb1PCW5wJDZkju6UpOE1dnf1iAPkypzdtR
noXvch6Kn9TJ9wwpOCacn8nxnxAFpkaWmw9b8zHPkMXJO2ni/Y/wYdlG+N2+8NOymfwf0tijb9tT
Em9fmYyPbahAFZH0hgHoxfjqMmXBMRDdZdb22X7OYy/Rud2Wm+kxkPHetSKnY/cRIiPPt8CMJU/R
T/Cr2Sz+o6l5dK2fiwzExJoeoZS3ytTZjm5DcPayhhSsdtN19Af+mE3wmLwbkqrgGynvFSkEfa23
5mfT4ECyBtpoVZG+diZSRSTtTXgNsAG17U3HkHmC8XleuXftgqj5XDEXF3XN4tJXFFPykEwPDR6K
diHWVQOJB/yScDvMw/MDHAqdbQkM3NSde9cdrVDfTduoV+5Fj8Z9RLPyK9dsY7kI8A7SjPpoyVAu
MRXPkpIaqV8wl13QRvBUZXdlwgwHlpFvv+u2amJtc5vZekngLV0CQi59lMwvBJUnJ1TwQksxl41V
YYXHVWLMy7Y88FqvbBftV1EEpROz9IsF0isYiU82RvTeUsYxDMJjsJEp0m7hhQU7scPrjk58Rejj
tcFesWmnJxiQLZUHDYhgT2oE79to5Snma5+zNX1whrL9EhtX9Li9pZq7fYAYlcEZKac4dYduVDdP
ZBKhI1So3ObdXAf25OtPL/D/m3gflX6vm/O4KjhBoi4pjMOntaGvzFyTZZlOsgV9EWh8XJnkxz6Z
8bJQv0s8GLDOV7/e4bj6V5GZuiJMnVTCCw8jxZciZcyHPk/WbN6vrOFwgR2kXo/Ah/Ym3tUhJlPV
IXfrUbkKPNPrquO+fYlCdeps1xzivitYY8V7LH9g05oc8SiQGpfgyskFAdDvlGLYu+gJO7Co9RGl
RA9pgzLSsBG+AubkNcnrWtiPoLZghLaUn1ufzjsvuGS/pIt1wj0K6T+j1wCgGTxv36RgBeJ+So4m
MUm5uITi2pr9mmlyWhIMk3VMH4Fc6PO60WmnrDioAVZ9RhypOAa5Y+Ckgq02Rsj/NIr9RPoy2KIG
UVRW38ApkKvNZzzlu+Bz5j6CAUqKklTfICaGow0wC0YDg+sJqdJl8XYJeIo0eQuT17RGOMuVrIsJ
N6uNRv/Tatjgy+r+rc1212t7apE+XJZM85c5XTlUZtLuY4GoqFlkqfgGjESIcjWRKBSLvxeDPz9N
v2JNgH/4/cHFFnFjdxdb+ifj3ROEH7yPdDsYoHIF4qs/JuJbvnXdiSxpuS0QZJDLUdPJslNsKTjL
grx3yUPM3JgHI3RIbSGUWgXrAWbcunj2A24C5g18QTyJ3YD2yZbnTUWXMBrKBj7nR/xLSmz0p8Pg
mgQTAAzyWdswfjVxiEwwPHrR7HZxxv+hwYYLKIRJJT9jHXVFs0KgIPfNaPzU8Azo0Dr+HeYZlo3K
cO/NkK+phG/QPo+JgKnmjjVwm52bQnKIalMXKZ/u6Gjz1coVszCQqiMC1uuKmPFEF/3eS+pgWAEo
TFL5IinvdioFQ0Kp16Aq/GOhOnpDzArHIbkDvT62Xho8cE+cgw54xCK0rUa7hfs2uNA1/echSp28
tUHXQi7fp/zuA7xCeAkGqRkXtLf+m9nkbv1mzTfYZRfbnSJvK9OhiS4pX++rnM8krt+D1fZFP/AD
Tkyac/StHO0KaW1E7ybNThQSE8lInRs6j6XstqHQGwvLXmc3JZIz6TdbcIIMEQ2hyx1BDAVeDZu2
kE9Rz35jX114Sf8QLRQhSZMgeNhOaAJjk3P+b+B6L8MIIQzHEUJm4iPAKYgoIt5+z91Q59R5Y+mk
Z0syjxT4jodRKe5s7i2x2Pu+KlJYxhhU2mCXehgcmnosJMPEvsj1wZ9rie46iZ00uENyXL8s3Vkl
37gMQDBG4a7z6VZscNzR4jNaTFOIyhMjnYq6tuzwsosuGu6uS/9TzfqqbW6Mdnuk19neGdQXHD9I
gA0QxUTWT0WaraqZxfwcIGhnAwCuBn3LC0aUoknds95AkycMaYijPyGHIwiQEfpw8kA5QWOZIbgN
4n3l/WUiZ6vUszSbg3SE9dBgJOwXbydd9+idoq2v6gUzMcEJyqlHvhJ/fAvlVzfivsZ9s5vCri5G
NRdJaBBare9NtPpF1ACh8GW84xMrA80+yNWAlazlhI+YDM8m9JHSjCFYSz0dzUaeI5+9g4wzZSR/
lnZYcz3Nc4Xs7j6BZMzJMHWViNBZBENTa5Nn6TcfusnaItsDoEEqJacfbeRPnUyssGA69BaOJQHQ
uV8sfTVz5PIsWGTlwwjqN4jmIQzlvtv8HemQxUx6gjUdfyKQ+wkRTORNg4yBJck3S3okZf6tc+tp
ieiAGdXThUXSDMsCA4Nzz1MD52UdtwJhy7fj8DYUn6HxkckNMQJcj0FpKWlIhWWA89yQ/zyXvc+Y
d92cTnnGAFeuS/vURfR99OEFLiNQjO2Scf85cWkMUzJze8W9t2BrXqIu12GAvzkxAHlj9mUkbs2y
bse4fWlH+w68NtjhvJVtrWEpugkFeCWlDxhDwIk+2AlCcXFxWIg4fkfK28AffsALLT2WQeI6ss+Y
/G9jaVul+Ra3WwWMDU0+HsAy2/mtD4ddq5f1nK1b1QgkcVuw72tNL5rPHwa87ha5G67HmPNqYxZc
HahAhDFq3yf6beY4ysF53oj7xmf5x4uEvi1z9N3DUz2KZoRo1VmB3DksV2DdJeKesmUUqZKGjumS
G4xpTOdqzR5mILgt4vCgH7f7UCOVTPscBEx93BzTO0ypl7nurn0XR8UaD7iR9u75qS3ZkJNpspfU
W57auJ2LqYmqYd3YY2J6xEXTC6KMHxjxYW5gB1xA80ZqMrl0pC/aUatdanXVMjBCbS2uS5T+WD4X
hmd3z2yIK2X36CCJwV2P4MDSoD2RtfvEv/MBpx4CWRNezG2H2Mv9Mp7hY2vcH8PWvA6ClzAdm3KB
/e/WxpW48uSXYziFIqpCr4vyVXfrrpXBfwY0T8didreuLls5yTxgy73x48dO9wC7gDW0jdk7uaJD
CnUbZEjhNXWnmc4Sl6xtgJAS3KioqCE+L305NdMPlximWhaoioPWg+Lgh35Zi9Y17sQFxnMh7uC+
vmy0PtD+nCJ4KwJ4Dnmge7AGrO9zi9KCfKeiLTjGBCRGvvIr+7uG499Zzc1DzPnfRMszeLw1n2n7
kU7pi5lQ+b2tfVDCbGcGO01IAt+yASY9HNqQRHvkM0/EIX2LrLiwNVpyiM4NGh8gUsQKIIJhjidi
jZCdYZlidpki8JF0TNvjMLk3W8/fvHn0MvKyBczlUY1Ktf1S2lF36WBjLsz7r8mW/888TT6jOcY9
X3cLU2OJm/SPgyKEUf7AttVDUO4fjCc+VTwhxEjsjsKoXbf2cTSJyMFp7hraKLw1BogsjPqqDV9r
bfdmAbEzxwpW1tyMuTZIn9fFv/hBffST4Z0zOuFEhxKCoi9dnQkQnva0rtn72lYOfR8rFJHbS3sK
HcMnR8Oya3lcat6+URF3iFyvTmRhkcoNl8nMVbjVc64RL6ZDm+w2Ne8aBDDFkPWneSZBgd+toE4/
gezMgC3K1NIHTzmWb3p8yKKyn+JHylD98DWuUgH1XBOHyUHrl3YBJjDJ4KWb/mSzLtOszjPNXsM2
s6e+C5OSzYDAWT8ND7VpHqFzaT45G77RGekdAvtJTmIPlgvEgj/4p0nJJxHW2zWNdLX0eJDysPig
fuIJcCRKzU6k07brFfLVYQwQZlMZ5KbPln1Kh+ScpJstITuQzv9yLUkM37WtJwoXhC+fyEkPgwsP
YxLzE9MWczrv0VGnFuG3P67FMo4BcDm0XBrEJzVEAHWVHnd+OJgznenrHA1dkWaWPIfTp+83mOsz
1IRs8tE1GJc75ClgfyW/x8OYHGLi9nPIUO8GF5wXYfm5XtklNKeOCu86ju1JAIQoqQSOCdKIlhjr
amxYjOwCN+oTiI97WRsMjBEZ58ofqdgF8aCxXKDUba2DI7aKMGH1UsO44unOrD02e+zUXHSCxiL6
jpa+D5myefRj0m19EbN9nmvigDbI9ck10Khpaqspw89YF8UXMJgY3wPe7jYEiXv4HPOBxxN5xrgA
RT78tAaegsOAPAt5YCwhd2OAipNF8kJ5wwVP3h2P+ID4tZcjDq3PTq5fnsKFqwP2iF5iDmeCpTPo
qB44AXYIxHmM5DXNDEYw7HfkHgzNnSRtVtXvbfqsuV/90hAGoTWa5lJm0YarsJCco3jv4uF52IYM
Hh7Ut4OTzcAhD5gzstC+RVMInK2EhL0ldf8RWkxnTuufNATE4/90NT9NC5YCbILLwtFv9zIbruCG
wCjTsPB8LFfMHT8LcsLxRPAhMGNYYP65XpZ3zJ9F6kkoSjVdW4/9xGF6sanFQMrQABPbAe0L6J+Z
XhIATskMnRa1GTgY43/PaFI5NjRuAiwqtiHyOU0IooOP1QEuEiMWPWZyimfXIMxZzm3aMJBf7ZbX
3VJFZvgcC8w+cIwqHWHhp35tLD/JWr2nrY7AyqFBkrFM/2Nzeg3H+thpV1qChQvivuIl28lR/vMl
bAg5hchARbtfNkqKIeoFXg4TFYHEThsHeLsFwtm02VEznNO2QzqgSYyUdfYaU2a9Q/fEKF1Yb3Xn
aFp0MXezhGE4/7N9JEuxMoqJxfRVpRmNrwtR/t7w7i+CrrCOj1nQw8DJwlMWLWvulgb2peBpNaf1
dRI11sdCWib9GlxXPIpzh9u2VWqLqlkJ8tK8YDpKD7MAnieQNJah578EckHgShrgJYSd4G3ysp2k
XwZpAAZORktRE++lNQO7xCQC3OdQ50TTxoeohXBhGPLxkAz51q4u3MU2fVN+9Df+ZS10xKdjstFq
mrDm0UwALjT9m0gZf0TEScT4oJ4lg8Tos+Qj1V53ChJlyqXtAKECA7I2+etTn5dGy//GlJvHNm3/
cbayfboyQJN+a87RcVZK3OHx7FudkavHGUFCowGgJmYos5G8ie1XGZypHZrb4M3DzXizdwVkjeUY
dU0pUidfnuHlNlcVswnXUuAGNbpa4/jk2kweJA2f8O1iKpvg+I+JuQhCdBHP63sIm3P22ruN/D+m
DWEteQwJYotKArjiGI223LpbkiaHfmB/1uFh3updIw1GtbmTOZYJtY8NDJ6ASEuVKWKOdFDO9R9W
Q3BzyMGi/WVYo+5EIefYkOJI2fiRIFJBUoKbHSVncJhFtAmEwlK8MIOFFmWyNwagTY/kPyiqfhd4
2bMG8F9YGExo5OJMxmmtbMavZtXRYZAYTBe3tvdEZAeEjk+Osc9WKQ5bASTdht0U7mGtaVzg8zTq
h5EVmwAJQhuFTSckKdj4QD5LB4e/nF9XFcOKBx94SNR4C3pw6NjcOHd3ktYDjG+sf3Qxr3rrYR1M
uKaMSEkTjKNhVr9GcZSWdaaGAkIshU9WhD62IsjYezul0nPgI2EeQQgAAMXqg1+oNVL7gY1vXp1i
A28w9WGA+fMrcQvt/dtqjbcO23coGMBXVKePqRiBdq1lT4cF7fv3hxX588zxcrAlWFDMTcCyMSXO
AqxPvPZoKk1aGJPJ/e+2XqUtmNQoG75mIxvMi4CVWNrrXOrpD3fziBQt2ictEH+wkWy3mu7DEKiN
QeG7hBnxmXggHKTLcu2SnZf5Z1mP5TYlL8E2YtGoI49bDBmlsaHgEOM0N4eZINeUx/uFdd9i+4v1
lrEwCrrQLBy4XAfvIjrqPuR519J/ZJmuWKzrkHT1yE8Me/IMSw+KqNNqwVWK3QpvHy5fpnHIRobF
neCe0B4QYC0r1DHIVEtQmBcHfpVtDys2THLMdOOuhemZIXPcq0V+xAQnDvLsX2SjT0oN5ETL/oCI
AjCFvUN/8wAPc8D5rZOn3/+Qr2ANKkacOSExHA2AWHZN2cby2sP0sOA1ILfwdra5WY7dWVRLXQIN
9HMapxcxZe1x2hSwHUIL0dnhArGMcTL5ZS1p8oQJ5KtL8edZb0ooSHjqUCujBt8Vqq5MSZ3uOKjX
zsQOLP+zvwwnrMScyRZ8LdS7Lb8+ZHoKGgEY3IaHJej9fG6XO8GYCufwIZrpAbeq2GK6I2hfGg1w
9kYE7hRAARI0Wo3gUnzqzkYnxyl4rdcAOowiUvE9BwuiCw5tc4rc8N8W1c3V1n5zhUGBzorliEKK
x3D+NQy3cUdri7AeWq4MF+xvDhuQVO0zgQDGXzA3bb8mWrSddYtjVauj79MGrRRapIfRvMRv2mYV
kt+djNMuh4o7bBR48wDIF/Der6QOnsBzhrk/o1ckUIZC7CPKfEBs4hMwzVM2LhjAuqVAfjEU3hKE
VQz6K5/SiujJFY2/9aVIj2Ao4PindyxoF5PXDpU3z4Ac02ivB45BfHjmnv6bKAR+43QP2dRDJyvw
YuOnsJnJYXgA2xxgS7hlB1ycXsdaeYVUKiitbKCCOmPKdA6+wxFv3qi+k5rUR8a3YjLwavWKk7Jw
ieOuLt0k3wJmniIfLcVOImeZf0/H6TmBVRj07omMsCcFMhStMNcRCVbX716SNcT+Xdct5dz7lW+k
OkwgRmDUjVWnNi/XSh7XZk734PR5rmMO9J8y/eQpWMIT8d1hVQgON9WdRJ+yXUfw1dOkB+Cx+q+z
Sy+mC/5qiOGdF/4upbH5ZZzqN66CExb7TsMUXzAWvuluzOthqFQdn4QJnluE5g2TGMi61xjyJKzf
OZfzsVMOyqoDg+JleYdBphD++qKwNck3/sR79rklEgZgA9xMeS9hllQxtX/rYakEyU6AW7ISBC0i
JG89EUSRNQvhBRr08sDdgRZ9d52uJBwf3Pf5PExYvYnhEPbud5c3GPBettGJ9stjhk97j2Qc85Q/
ZwWJXXJCDHvGElR7WkLTFI7CNAnS0SvjEbhQorZmtyhf7L3As5Xy4pPmunsUo6xsHH3atUtOcQIe
GEYP+oLsIaJXgCXDZi/agA+PiOh2JPROvY5NSTCYlPZTUX6XGtRc5k6pp+6K+fuaIhoNhVfW3fQP
+y3YSfFsEfgan/MIr8uqad9LCQcy2Y5R1/1ZA1rexjrcnsf6AXtOHaAgry+CGiTWRmCJnbdl6HaZ
gsPauxU0C3pWLrFX5UYsvI3bWWgzFookuwz/7iKmrzHDFrj3x1Jk+kPw2czek+qDtwYP3ts1nQXw
gWqbLaZ0FvFWkhaOJH0Vm5HvxBh9iAx+nxUgCRvewuofo12SgKFFQAK3rkEJmqcyiHhylFl6wmIt
tl38qZyhKAvVQKXxdn2Tv3pbSwNUGmN1BAMWGFldXykul5rkcmrBgu0WXqZ+oy5qW+tD4CfPdcSP
i+tIgX/BdteSaKqYd6r5gpFkxeXrsWmGFUB1cXiywGnj5pha7zL2tXwIwXruuUNNz/iJUNbuDciN
Eg7hVWmVVf4GQjptMegbeEiHMc5+W0GH5cit3i/tCn8gE01lwjFE4MX1kSYThMlv5RmxShJiupER
Dfbp0I/7yQ8PbachKuHvVUAk//UvCP39O8zgB1wW78IRwBKtyZF4IOWkpi0Squ0/VLzmYpj52nTN
d9xMdjfJsK0mz4DxG4x/ShSwz54FxwFE0cFMMKKidLxknnkE1hEndAPUGcDj9pg7SLV6lejDbSfW
UVw0gzdJiY5By8fu0i/Ydf49F+AE15P1PRTqZPgxeptOqWBXHeDRBSL+3eCOyRnz05saZizldf9l
M5YMldXP3uL/8/Aomx1K+zepV2yawk4PrCJ7Adi4HIE1lReWcHOXNCoWtuBDUJdoifAYBGlhB2+g
eBvgzShssO6xsTVhkRObZzODA7zIxC+wwXxabNLvmSNHo6cHAtvpGLv0DxN213h9vSdT3BQ9vYB7
N7cGU1uGpyLUUCuirt2HDpAaRZMbsaJlMGkL/3mG0CnBp8MvgYDP+8iDj/Cw1dDBRkRxAemXAo6M
bwKFt/KX+T2O12+f62eof/8wDc8y6CsYH/1uBSCbc6ADQW868ChY5VqCeimAhRfdWF/8aP0DqkY/
4Gs+tbRIoG4EeLFFDwBkBQODZp06SsxruE/gAw18iYwoAC0+xKGFXPKaexqFf2KHFCIKbWHXaCi+
Nn/6GxL3Hmb8oRZqPMRrDG4hDL9gT4BPV5I//RIhnG5fBN/mWdU+YlxwLRW830PiPPgsXLxEPb7X
xaavDhQPTnnwmGYg5I2609/ldsCEompiqTAa139dhk8+Gv8hfJgqxW6LA5GVddtaSgfyHfHmDcod
5N+GoX5l4XqUvI3zJH5DtvC5hs1XA5YM5LrKWx9pYdjp4bSR4DNKbYjThtB3aESSJ24Z9rHZnqLG
NDfP7WYdw2JnLitYMMtKKLwOgZa6YwR/7+Yl544BjyOElWQVCDIT/3f1S+ONRO+mCBMAIErbQD4Z
hCIL/LcCi8/JH7S6taBbB5KJyPOA5YFj2/x6CRLFrYk2esYOKZ4PMLI7tXhYBurVzcJ433UKpE60
qSuTbXpo5QBaJ/U/sa6kHprOq0hr6TdDdh+p+T6l3bFPh+06rrGH5ckBqVHTHGy8/IzqefMl7Ai/
SmuQl3H8n3FyhLRK/2FVmpZBvLz5S/eoWv0xqIvVgBDvxPi4ECCIrKyWQPjnOs6+8ZTIT7UNCTAl
nETk6xylGqoOIR3F7v58U7aa5S+ZkdIzdp0/bfBYiyi5DV1o8mBOCjzj4jsBloYMLsa80v/pl8sS
cxDjeODBXGPv2BvoE63Dpuw29Jm2QVgbD0NwGDFIJ4bUX+HGS40yiCbz68bE8hm7BOctmm/Tguqv
AqpKhehkb9IZ6Jl0uhim4F/rI52ZI2xj9qtLrxaZO29hAaxAHpAMAkJNw/hO2qnHzvk6/xn76HEe
5/60xBG/cmQKGMeb5y5cdA642DsATZ/+x96Z9TayXFv6v9z3NDIiZ6DRwCWZnEWRmksviRpzHiIz
cvz1/bHOuT620b7o+96AIZsulaQSyYi9117r2/eZescobZ43aR9bR9cu8w3T2mmbZu49bzJ/tzxh
n7qx+lUvo7zGmC53Fr3j2uBeSinJx3z2cfwVXweZEb0SfrIyNeEiisetT1RqVaT5PkvtE/mBaz7Q
gOWNLsJZfpnL4WDbBLQXt/F4OtOrPzjbzsL77rbNENamu7c9xz+0+ZNuvH4T+aIHe+Pu1GQczSmp
131GfpwYFD/KEuHTQHJzYvHNJwEdTrXMEITTuw70IQtveiDcJiuCHTSbc1ivMfbc8rSGPVTQvsoI
N2XR7NwAW+zsdc6qj8R6BC1AxexdU5dMhbC8hxbFxUsJznEzrPzEqk9uVj0mdtOdp7HIn6WavvTk
hsdawprZ6CyGTJN53d0QVWwyTAMTM59VbHfmYRH+2ziVN/iln/WUvVsDadF8Cucieip6DUwk8raV
I8XOlvrRSKpfAb3YFoFvlvapzGoTnISl9tXYfRSmC1Ojt8+WgWGIGkCG4HH0emz1kzCH/tA+Tmm8
XDxd2Zd4FObOI/01D/YetZJZxkTaaMhjcY93rLOpGa84vMsVr5Iwq6KMVFGgToldvvayecljXd7U
WIdl3A3XsrKoYZbkhwM/D2uiTZjHDmychihWQUIbVJPkvQyC4C82Y6wyYt4NYopvBcF5SzBVcsuI
sFrcp+c6lfOmMQV1XCLzvZHHmI7K6vLXh86NrxPt0c5TfbtrPaM4J6Op1ykOoFPBgTb0Tn62miBM
ojz69HgvZrb37DgieYpKoz/ZS+KGTHBBPRX7WJbikRhYczWWlJwV/X38iIXCf+fCRWsc+MHon6dL
6dzzZTpow2LUXLu00MdEGj8R6EzSrro8xGl1M5p6Pg6S2XOg4puWMvuWdCRVsuHqKpLserB+BN65
SMHglI5oDtFnrPKvWV8faGabB9fDw+c49imfJ9L0tfxZE43e9i5OOp4//0ZGS0bi8Xd4Gz94H1qR
cRNdYB5t3gdrh853Kww1rcug8U5yMEeezdriMu6XMJ2pArM6+joUS3WJ5+oaGAHaBnslGHwSB1WO
2Pq2320T0xiPwcg4kFlFvqUq4KSsOocEXtZsTZgqRMTz9RQV4iGjz195UeVvxVwLbhXTuwSx3pFg
33WTu/O4F34khDfbpdx3btHgZo+6UzQTkcc6fGHUofd25hGC60sV5sgc67rCW9AkS0QGduoOGOw4
+MjNk+q/DwB91ztIohOmqOROtzJ6iiZ65dGI3B+L9YLFf9NxWpxMN+t3Vs/QbhhilC/f6LZFJr/V
lRd/1E5Mtr2MzMfMXj5jo/O2bjFEx9nmUOHtus2jHCPDvRMMTGtjxzi9pWBQzoD13Q6ak6qK/kjd
rQ5Lcc+zoI/smvRBZoZ7W8byMDiQEfwu2s45J71Mkn080V+Pg/OgOK4f7iLXZshrumGa7t3QSevV
rP2SXCEP6UugUCxFv4/MOdgkluxu60LVxUbleAxzp5qvgpsiHCp/3c2je1Y0NAnUqDoboGRV5O0S
1e1Nhp2v2aR/mvPZXTAcD3LpT808kJYql3MiHWtvczJA2eg3WEjWOpl/4jS2Tq7n/uzEUzUW9ZVn
+jjkeKVQmfM9bv12mzsSDBZvOo4U+WBVEQNL9QMBXa2XLjXPTZxtmmGwNt5U6bXXp8WupPQmVmYS
YcbhzEit3PZzUGwd/x4UqsybmSbIeijaEDbSncQskyjj1Hf6cWqCdJeORCuWMY2uvai3hYstPfFI
xi16VQPXUvi4n/uuuA2CA6RQg3fsUuNS5Nat6xPej66u9pW5fMQ9pyUhCKhN5WZwiiw04pK3WXX5
/YvkTEH982IaOgxjbTLED2mWHDynn04NuoWoTNhcfsFJNfvRUXbLSzvprQ7QbzPHmfel7r7GyfiW
akM9NYj660zs/aq1bj6D6H3SdXAQcBAtDHhf6xEClM+7BWHEaQ+C6OOBqUG/LttWHg2vorYUvXfE
8vfDR8ZJx0heGdxyi4xmvsXD24RNmtr0PN0+Erba1yPekyLVaj3mNtCJ3N+RZrR30vbFCRWgjRbn
eWh19TgrcUubU4kc8IVZUbC3sFoxnZ8jUkfWNs3vBmYn2cCK+d6oMeRUsT9NN117TmsfgnnJtolL
yrEtlxVUBOfJ8DDMjy59XeNSdSKZVbJtsOlSZbm1DqOIMAJuthVAgNcGt1woRoA5bvoY1ck7GLBp
tcylFUIkOkcmz1nb1b98B7dX0kkdFn7cQ2rb2U3tn9ox1ecGwwQmOxyT2PHTfVsWm7wKVJgV1atf
dmT9tQdEbCKt0fnr0hQ9cWHMHlLl060hvb5Z8JqvhdK/Sk8Vn5OpTo0bctdP59k6Ep7utgjB8aZM
g2wN78u7J5mS4xKPb46M8FN0GqxRR2rEzTz7XM1GccAr89Z2tvfh+oxobNVSxdwfevJthID1nqad
PI2teyc7fU/yYjpbabdeJPdoDpUqiePQYC50WMA2mDlmj+eK7gSHoa9JCg83bKmHGO7gKhP1O7tq
ko3ViiesLq+dJIHlyOpLbi6vsV8g+xjzpbD8jSMe4858jCG5RKbbrVApC8A5xY+qL6mHnaJHFqne
cLQ+tD4pJtOaN8Ns9jtGq2u3mXXoxXk4gfohAKMxt7bWuV72reccEsLzoTcAvwlSKp1DOXucrAI1
oVvKZtvWdQKo5CHxYRzpbPhldf2hGsabH0Vfer910I3la5WNn5bh2GGFRFjGd1OA/Mhz5xwjiq+s
Lq226Pi+TZqdWzwG1sDEfMSw1/KCq4cbiZAffNKA85Ci28KpvEKK4ac2svTgGt/8ykbyJd0AKSum
NcTYglrU2TYIOz0UG6dtSEkhLya591K7vQFYynmx06UIbfVQqjsHATwYRqrHZAT2M5smaaEMwweJ
S3lYJJgZQrnFRuj6NHioFH4jdhTc5BUnszyoEfVVZ3V3LE0L7Q3qT2fj+Zn7S1U28G0UnvgZOEbr
DueJuwRSkE7AMUXLscuss8ebd29EmbEZ+H6UR06/aQdhXYb6bEbJzUmz5d2EuuMN5NaNtNabBn+w
GiZ7VS7U3C3vlF1WviRL5W2UbyVfZbzX3UjKqpVy23vu25Dl5sPU97eGJw4JaFr1g0SEG4lSU28u
j0GRTSGDMH0QXEjIz3eH9WB3D6awaM4XQqyB11OQRfbKQ8ml9awExKmfhG/co6PcQxyXV89mYNCR
E/NHL8GB7i9X60rsXp7TeLoOy33emCZOWNbgP+rWFMdyUcnK6Zxp1zN1XXc1gQiuFfcqcRCBzylW
6ZT1P+MtxwUdeBukj62r600lp2EXtDWCOTDLEWtYGM8AJ8YY593Y442qNYoxx61gIIg7qW3xx83z
MMGUw5bhaSXXjUa/8Oo03jcAx9bku/t13i/5Lm1ltmrMqtpOOZnNQGCAIqM1KjWSIAzWNLLViz0Z
X1VpG0efWiQPsuDciTF9vM+i5JI3TwLPqFHwOlZRcK0MxsWJ9uOnKXI2cDmDfTfGN3MuGAdhoR7z
Sp673mSCoJn2peOUhSnv1gmwFcMHM7oGgw6wysXdvi3cLySrxZ5XH37kUl+p4u4xD9Q9TaBN9IT9
RWvcbTdtvs2XRGIKwtI6aTe4CR1lRBxV/+TZTKYSt7DRpsTJ8AknLgPxn64t/Je4w7OODzIPtlEn
qdSUd8kn+YoMoVdtD41wIJGV2R3hILP5lkWNeXZr3PZVXU6booyMTbw08X6omT8Vt669lXppnqeo
/halFtbU/pvVfSZDMUJiJI0k3JDexnmsyMQaQ6IOvkloyxrw0SzgU4amXo4In6/0kdWxiMh+ZSbN
fPORVbL52pa0kXHz5upMvFDgf5nqGNRd7Zykpm1CwwQBBQl2X9sRGk/fKt70xJdyxAjX184p7khQ
GB3Ba/sOzCoKbsyxOy1+d9RdKd9KNTJYdMbh1pTmL+lFXOqm+Fxaxfh2SggDKid0S8vaGo6V75IK
dioyNcALZ0Z3F3F5aLPr4iR7byLHkqUkTzv3zYQ1a7URvbIPVKyy35uRYMJUgjoQkE3QMMxtwhVM
e3UWQbQfLfwAaZJs2pyM2sj1Qqe9Fa5ONwaZhwz96J5GfpUSOaCqFmMzOWuEhXgNo/QhrlpuYeMe
6zHgoUAEW9X5i1XVV7sV4qBal3MvdvZ+CoBCz6MT9qelG+ZtXlgQA5V/lZxnBTrV3PZflt4L25mx
BH6UYiWi5oMFN+jFW7whB93ipcM995WQp7lKBFnKMv0IJpMDzICp5Zr+inOHMamy4vNI+2yO5SYW
+OLaDBuj73Wk4jKOJB/1o0/ORucTfrazOjTFyyId7qLmm19yfrE+DNbZ7M6HuZS3FC/zplGuDG1q
CYSG1YL/9dK47dUzZ/KKEkf67PTHqo8dapSEcJo3P1c1pUUpi9DJqL9m3sDHuaBJV4kmLpNpQqM5
oqdfQKegaqABKSCrjDrM7ADjgIXynGl1m3NHX9p2rVoGyilmdNP+zGvOfVclV3+phi0ZdAY/1oTN
bcRsmc+/hsJetjRoB+11497J0gffexJlEUCI0iu/Iv9TL9J+HNP0s1dwKBRJ+VTK+jjFLebNDiFd
Dc1JG7XYmhIhdoqddRYHaIMLE5XFj+ttVjooU4yYj7W+Q2VryBkzdIqDSuucO05ejNr4RRPYh2Sb
Zo4c3B6T9FFZZEOlUFAiMioIOa5plKVDfEVFA8U5PmrtgeTy58L6ZOHBS+/p+VCnwbIudANKxYZQ
yshhJ5oXVQ3YMztshn6fDaFL6nrVEZHc4Rf6KXufQAgdiRz69hIk0S/vflKlNJYnt66eB08M9NJA
3Yqhla9D70cbk8zQip6R4GXfT+esUQxWIng1M+28rYLkmZD5srZiwslNQ0jCo/DZWDYAIzIHCabS
GBPCjBOR1sRiojTmm7Ea0mM9RTspR4ixLRbyFlzLOrJb72g1y1cO6Poc93zw3RwEcEYnVM102360
nGDGRGFTWwYX7CQYPMMIQPrwGHUjX1pF0z0WKd4JpZNqPzMQvE1KGrfI9DZZZ2NOwXezqgwtQhtr
3KmYicSJimFaMvlmGDRdiA105SrfX02JfVsE4NtEcf6V5yFNYB8IQvDCCz4zIVGiO+Ad5F3hUbqH
qKQGr6Phw1Rwlu0ZMRZpm4QBU+zFcfMwki6w3+k9nYBVSVq3lan8l2ooITbrQ8NMxbHqx15dc43N
zzfzp3LGKhNHFNKN+WGK8dYib1ycAFGjB6WyKszinE/tN78Gi0MVOTfJN97IVEEyDV0F1QBQ7Aje
4d7lBvzAcQpwIQjadZc4b4GCy2C3arsYNCaO5gNpaCwK6NdM8U3si9Bno27Ykqo5lF2yKed2b1nm
SZnZd7AF+TEWP+mEbBw0vJREa4WxLfOVyNBQx5wiBojIOsqta+B9mHHyzYF5zLFMlKBM01+Wm/2S
bZasAbRhLzPcSzFgLYeTexvdz7mNT8QKwgJTUF636SFqBTzUdlV45bmApEEGLjqaWXmtAPcwKRso
DSvmUvM9Qe3y/HVFsEVCJ/1Hn5RZt/xAYP2nXCaC3G3wEi8OMyLdUXkBqeuzX8LQH/cwJVgfi3mO
c5P1M5YrlKO2/6h0+Y0c2jezrn+UCW+X1P02puIRVzcUOM4vyhIdT/7GmIyfdo7382KLssOQeRy0
vgaBQZqer1UODD+skgy/pEKyuviXYdFUML24l5RASeLnGhhiE+gXE9wg6vkBS/WDXO5UDb5qFtCH
WCPNNJXjLZNYAo0uII8cPzudfMgSf9721PobAA03e3muzGCXpZZcIb3zgs1vDt6s9e9/onn/UeK8
C4uZqnzipTRHLyltieXoD3NhgJjQXkDjfKFwJoAWWzdVT1RnUfXTzd4WJrIrsy4Yo9ovGby2IjLC
xuY3P1g4D6Pug2Ty5f7fwfDkeRz/tjxRI0f7eiCsV9xxlSJ2vnFn9n4/Yi2Zbf75nc1RLy6mSqaD
v+BK58wKW5rdPXF7jK+L+V11M2GfmWevMQ+DL+7TqWg7Tky+OvwM2v6eL/31d+DAuxqp+zGpArf1
+JXc2UM/ZdN6FtlzZ/lvAP8uCxFCyWy6D+rHohk/m3l+yFNMxqZt74MaB40j5VkTJ/LN4mtg268z
Rm9n0T/rbDy5TukB57Kitekv7R84+z/XHvzJs/8D3P+9buY2jRP9Lw//90td8p//df87f/+c3xsO
/nr0kH6HBVH/0v/tZ+1+1pev5c/uXz/pn74y3/3Pn+6++OCfHoT/uoXh3+xZePrZ9YX+N3/4/7aE
QZhCSrbC/cd/s4fhH3a4/fz9k903G/z1F/9YwxDIv3mOSbjeESz8NW3372sY/OBvPrsWXJdt7t6f
f/LnGobfC5347uwM913LcwM203R/rmFw/samDnbUSofwH+e89z9Zw+DZfPt/XFbgmy5qhMV2HNe3
+WL3zRP/uIehj2hZeAG5+0kGL22BE4DWVmyjqtYvkzKcg8zx1uIk+NWQDDpBKoivM2GI1oXKj7fs
EaG6PNg16laVAdcXveFsiQoPa+nrZGsZTF76PPUflsH6bNlCsktnLES2eU7TOTiX3fyC78G5sJzB
WEcDyeJ0QKfmV8k4OB2/GG2LU6+IvaORMbnzGU/fUy/6SNiqPHgL9kKs/zRX8ZNtpg6kS8bQjFqy
OVjeqrgoqIQih8DU1D6OLR1mROSqNRL54rtMj8hC2qdmqdz3LqrWVa+xYGIlh22tngNTUsyTj9zy
rfM175x9A0+UiJv/tRcscbBN4VwFFNNrXHE8LW7yVpRtd0ongz6NVunBXB6BVVg9R1pNzDM0S3Do
btQ2Wy+X5oXKAlPMgvLy+6ECY79LgspleDOnz7qfQlCa8VUkQ/+U1fs8wmznEyMDb488ZifW99QP
8Qra3+u7KYuFCN3VTWdsA1W2Me20vPpwhVflyIkIPOCXXZO0xWAHTpfgNlG20vAvWWBmAM+GabNY
9jfSct+caPkxtw+LjWWtJJ5TBfm7kYCzZwcB3VjxBMBIHrzE/J6SkZk9qwUapC6qaeNDl3GX0Ubu
hVkAEaz8p3GZME3m74F+ijChZr6BzlFalODGvtCWgyEoZdhIsbNdlgRaVte9JYWfPcY9MIOiOuIB
T7Fnpu6NT3pN2zk51p7yL44mvU2k4zTYGD9o9EI5dAHgS+aLUZb7Kyt2Jl4xiYPYhuJrmwHeQF5K
9LtPH202eW95srw7NgZ6iO7HnoHTykl6Stp2+sWwmPYrCJWi95nb8d2ooFEbLsO/Wr76mASU/322
9IiclLRb3LtI34F4zRqI/ZFF9llZpnGcG33GIVNtsPl1B7JrOnbDeDAWXOv0gGyOKI6sVqHoMPEo
tDBXtEHRrIM+XmPA2jBtO5mki9oBE3TLyy3L+k1GoG41fqUHVOuAjJGB429dBKl1cGbGy16/RFeF
R+OqLPz2eVZvNVmO67TWaVk+EfvdRaYWe5nKheDrf33462EnFKUKQg26GdaBuajvhFWXlQTKavZS
xOaTHMWbTnpm0NFcrodfS0KoQxWxucdMAIZG3Yj3OrdhqLPQSnzrEb3D2KadKc8W6wAOjMzP1qKq
G/moryId2aaj9fZOEfkM8qRY2Q0M9qUDoJdMtPYLvqWVGd2Fs8KF59cqJBRPf5bRaF0UAlpIGnJ6
YUCDaXLxuq8oJ+cJ4YQlAiUXrQtArRlNVpckxUXYmhAeLQHNxbvHeJTr+x5tmgrm2mM5Htqi/Sxq
mL4GFSww4/ax7+a15zrdU1aQiSetgfN5GdhE4Oh5j0h8S4ZAPSe8JTJj7vaOJ4lfuFRxi6XIMxkz
Lrgi4QdE8ZFBvW16IZE8rOEY92CDyg/ReSDzidM5xzGQHnir7KcS7MeoKwIzrR6Pvx85EdAmgODN
yi6BxzCfU+e+L9pzVu5cZclrIyhYmAUFL4jzX/ohCGNYRe9WHlk7V0BmIZ+xPEwkCGpXkI9rGC7S
X4z7Okrt49Qr3NuG3drH34//+vD7/xszF2AAbr79HGgPfZ6HpmyT1RRbEM06L37pYbxzENHtIG5t
0qBXl4UGF2M1AQ47i/WhJ97+oPqaVzEYNKsIvktlu0xwgldCSRxZ3rJrYyFfInfEVOQVu7yaKLvm
pNwby+yv7GrusV1gEhDgrPRM2MOBDnOZYbyvA0V7jDXfD4OESZcAHIqEM3y5W0mtuWy+Kqsew4lF
A8yAo+mlD9wrriLzYA+pvYvaO443Va+8P4A5T+WPQbc7a/ELUCVyBEMg17+9kW1sjGfvrcRl2yUD
U9Og/2nMpXekSk/xO3jGpg0cxhtePL8PQ/61NXyI9MjvW7d5EIYTh6imYhXz3grLL3djwmukU5xC
mLziwnue9chEqiSarGOKRVQTVjWQKnDLdNUkk7udUPP9urEOEQ4y425ugLB4UBIbhx904Ekqj3Ci
L4oQ+WSXcbsldyVptvsCy/93e26ooxWXLm7gel3kdXSsIgaaU32eB4EilGGdBcm5qT3oZg1HOlFd
/6XPoa9XBK3WvuvTHLjGsHfEfc5k6IquxjJ3FgcmawBoACBpbO0AKr2CovXAS+3DoAx/9JZRPKUF
gVJdKeI5UxJiROe+eIQcVv3xAW1qDgFgP0O4fc4ad3ro6nF6wAPkhhj4SSymPKOJm1hbDFHG2hk7
sQVzTQB8wiejlb5GoPC0aaVg0ubz3CAkLck4nCOfEVeUmpD3DC+68KQ9FMKYzz26XFJWpKRxa23m
Wf0atNrAjps2phW0Wwy19Wp0TZgRXfYBdWs+5Cm3X41v4Z7LCLQ6aHOxw6H12TPkD4+Wvjc1J6iZ
9zSpcy+tGgwDzkvewXQKWHqBctd96iombzK1Ie6bfosF7hpHBMTV3NHEj9Clp6wKq3meVs6j15lv
CZ78LW7jhJd9UF2EhIGXW/AdGRqAxWaHS5wGLoMTY1gLfMcQN9t6x1jsmuU5W0AyDpMsirJ1lrOq
xCpIQATJtBdK4UhWNJ/FjdUd6znlt9niz69kzzIXMd8nW9yUk08kwQE81kxbKwd6ydaJsAoiMCx9
Cza8hYALHg6/YSp2cc4cIHVEtbJlhpvSm9kqNRRfjSDotiNAIA9z5XloWAEDOStc2sU9FO6MIaEo
f9rm8rXsSUcIk3UR9kQavlPIhkvEKAgavjjMlU0WkjEEWlu2dqrFvBo+W3jA6fSbcSDaYfq88Fuw
MR527DIHCZeJocGPtSpJcJKpc8rT0NXvHSssgINhmK8Tlm9UgwlEyb/MDoRVBTCxSLCBVZCb4gTs
R4Vz3mctw86V4E2c5ZNIJOo7dlqGUdNOVTVPO1lnbEjjuV9suc5FctM5UhV2bezuTNr6qV4ZkFBg
TZPHV8kBeQkWWc3BmPBVi3FudiaB86JR6aFIsO1O5X3cnMVvFktf5FRRsmj1WCcwN5Pae0fI6m9T
HxpB+ybH7uJiTdtaKatqlFEAJOuCrdW56Ym335cmJgWMA/JQJ4lxJModb2hc2a/AHok0m+OD02EO
nAwzAgIeBw/klvep7eu9H48tJTWB3KWNXo2uhiWIkXVvJN5aWe5ekufe5Rkz0RI9l1M7XO5OFkGl
Apq8ZpB0H8swZdw4hf0zMfL+YJJ9uaplbjjv7GwbfMHL8TgWg7H15fTZCGbczhVRbJ8RbAmFP7w1
fdXjZxmeKXHHEB3MXFNeYGBSiDsiSUK7E5+AhtimMlt4V+ui3Cc+xT9TSuptPM+gzCCXGruAQCpT
DQOfr3dsSLY8dklLxBQQSANFkEU5LM1q4DqzFg9zW7HqR9qBe5S0zm2I6T5mwPaLuvvF6w75zijs
s1qKt9bB9NjyxFDivCV21h7ZelLU2fycSvejrmwNl4in+nf/+f+79f/r5tG/mm4pbHYa//uNif9J
NPvvKzPvXfoff+HPDp3tyewfDBiL267rsZTpP/5clEiHjkvRYeOHa5m+E1g0x//VoXt/o/Z1goBb
DlQCeZu/OnT7b0IGDn9y316Oy1L8Tzp0yar5f2rRffDKZuAhHwSS/lwAF/jnFr1OvNFMjM7aY9FE
mn2aNPo1/5YYSLydPrifsblMG0+63Lj9MuxnwoE7ossvNv7d136OlotjmF/igh49XwwksMYKQrmY
6UE3j3qR5SWryY3LNsKh4hRv02jhdNUH3EGzXM3CAjvQTsc4yU7TWM2HYnECMD9jcUpilZ6daLoI
BvErArwU1T5oZx8fPauXqON1hG4GdwGmV6XVi1AT/RPI3iiqYGZ5DL6hwxw6bAYpu9cOviOKc8MG
jPPv/+XZ0RByIfnrecz7Y+NIIj2wtKHGFt+nEVvQmIXsMjD2HtB52lIiyO60cTrvmkws1YGmcPed
IvBG6uSP9nxdINw5djuvK3z5zCghNuJAdBr1BiBvguX0GJDc3NJkU0ZfZ4WWmbFUyiu02BBS/+ZW
cQjg4ZRXgFiWIexTpvCMLV/QArZWz3lNnv+cosc2Dsb6njGRrbwvHotuCKg4q4hyPGzgm22YAt9B
uvgJ8uC7m8loV4+QmjWAGquAdZ34/hOeIByu08nT4AoUWUpDjU+utZgA1a4qoB5RFMlFReC76e4u
pGTPbcTQr56Dtd/hvyIZSDE2fBVDcJ5jjyGpNTwGg2fit5VhBXvcpeSNu3w11oqIa2Y8ZIV8Z+xW
EVAgudCwjHHL2XYeaaZ7bp8THpF10KPtTNytHJLJBpSg8Hj1AWipHeuH9vNfAJ52Y9adDQySzB2M
ed0Lg2VbPL8XVhocJsglq7KIvufG8BEoD7t2uwET2G89UbBIcSH1UKvRWfkaOt8AShehp6nJ0OCM
7bqPJZ5PmZH8xOkHX4kh6XrqhwsCRbUFezet8cqztm0iqY/li5i9n5G/MJUMnQgDnvVFpaRKgoU6
YKnvKXzvtjjqx9TKbRknD3pWXwWOShtEfFowD3cHx+LbnMmuHWYzfSitDiccMhX0RB8jTtXYoRfd
yduN/TLdbTdWe6psdQhs431RxaMn7W1FhqwzEhymI8BtMoCAsmJ3Bmh+LejPVjqxrgU2grWe5nMz
IZQVfAVUhG+Rbyeh58IXTFleuWoitkzmhKXud5pZNofcmPYGpWQQx5eJlFysLUK4jsF1mRCmHi4p
OJojvwkYSbnaWJb7g5UXsCeZZpSv0CF+em7/hdVU1HeSLJsdlZIRdspi0Ejf0rjd57AOOD38ayRo
HMp5RBYPDkNMOrn2HQNCCaiQXJvZOkb9Yi0ISoAfDcdSseAMsgmbCLX1QqLpHgBu7HVmjcVmJEF6
yhvIq+5EsxZhyF/HNZ8rIzdC8mH3liet5w5n7/0bEMM0CeAMS8XQugSrgllkZZQ2llnkHjoeWHP4
6F/ZxlXtakN/D2Ra7tPUgopZuzOmHTES51hw+aXlyWRvylpY7IHKEnL45j11x0KlgymidddU5SVP
fHiOAZM+jB137LCIDWj52bw3ncHGVJscVZtsa88katK8D17wLNoOHRRghAPYbKNmwbq0yb6Z5FII
cZeQQafqhwHOuip5K/bNPXFNNPtou96zn/jXLol7SOeWux2K2+gQ9KF3hNP3GbnlRRhiB8oVBIWB
twycCGi0ryyLjoHpAXl07jG0KmMmxIRK+/7eS0EyBGSpq7sO5lgQ8wQpIit4lTabIcmKU+EJtqvN
1fKAhek0ad2vPY2EwiokGCgW7KhGOSzMpTUaK2YOi9ezCKRtjyrpv3VJAq4FK5u8Z3w8djUl/nQZ
2BTxkHJy4WodGbkv5jt0AupVM4WIpvz90jFKNe/P8sjGx3KxwFUFHREpROad8ln0AqwfNILCY+Sz
xzRtb4WerI3DPPqJ9h4/XzctL6xm499wH1ARzEbQMpR4xgw5QgCmU4oiBEm8K9bFrsmSSE+xpoJX
y9Sq+Qqtk+pfJo+M05inw7MjQ866nUJGK+2MBNWyJdguDrpg67JOCrjScqs9q9jEJtl3PIj2ydbZ
DdcRROfIMI7smPw/7J3JcuTI2WVfpa3XDRkAx7joTYyIeY4guYExmUXM84yn7wNK1r9K0i9Z79us
LIrMyiJjdLh/995zcW9FpTUl8Q52Glg7M0zw/9bwJxjbqpekR13NAyTtOqY8ww4JK0odSNq+dftV
G1XiAKgRYVvRDmi6/kvBLpm5w3BRAa/MawzxM9VOErKv09RTTV1pFlgdgmoHQrOVFe0OLGUpYGBI
cESvvmmjJOewEbww3DD/Z8bbKli0s/cII9waXhxdODa+MsDpUlNNV2/kOc3C+c960ufDtwZ1zWzS
7ALYidGfDMO09IdqYbSUB7kJ626ik27IQPgts87da1EdE+Nr5GWXCO0TH8kQLv2A6k1dSgjrJy1o
06E1dhWj/ytjImFVeGMDyo9JSIQgaYCvAJE+yJXUYAy2mluTqVcl8qoPEXX1Igw5TRcJ2gLW7nJR
q1p9ZIIBJg+jDzY1XEA51pXKgIeHDawcQv1k52246/JU3cocCknDu8a1VPMcf3NV35RmraQSJ+Qx
6X51kbLC/WzMiS9UIIBp/diGOeyxWjOLgw1YaheqwKzoeNBupQzyXhp16TcHRA00I5di2kPoX9MP
eWmAaIhVFdAgEJpZgnwAWUHpDxDW+0P002FGFihc0Mr9XiQkczMu3ZcpDEkHFqw6srtUUMFC2o6m
cgN2B+OY093RGGk/JX+VfqUgTTR/yjQxuC8Hg9FPVG2a3Iv3kEEwZ/uyTBqQV1O2GqKTsfmyyq44
GdMNwrm9sMx+ouDFhLraUV+lDCUgmtce42ZQ/3+9qXSbVqXglFNPd/Kys8A24xBw1oFoeKSHKgVU
XzXIn4MUAMvAiDVYkXLoKQW4FTbRFdm0HVtkkBNsYDGW35dPE5AqM3NVuzYjPFRNfU880RxBpsSb
Cezi0GWgH8kPGYssEXf2lCb1sD7+DF1vniOiL5n2pH/B/3j0dV+erSL52w1J43rYpUaggl2v1D0v
u0n5KEICY+j2WE83ie6fXY5nc30Y7V3pJ2IfYnf1O3HidFB92o3lCLltF90QQi3t7HpptLW0yPSy
oIoRZ5ZRauJMSoqWssHnKUmefi3UJSdD+dgIxo+63im7sE6ofQ6UmszmUO8CIywXGeSUZRvi6dHL
+hZkincgYwpIX5uYNqG8cXXxtPAoX35uct36LMbMukU8D3HT9G9UyFAabXnF2Uy0wGkHwsjmMEqH
Bqv4EiptcYpA44xY0p+EdT6jfmgB5oIbHTU5RxdiwDdSKX5EZubkWveUMbsPe/C2eaAN80CL8Alb
kBqN2vyVhnm4BeMPq1QyD7RDwVtRzLvE7AA7H2E36id5ncw3xcBpKvyWzeVgA9rrzVcuQNW5QmrX
IGIKp28FGzTfbraeGuEQYiLD1U9RV36WeFuvjfqzTY55Ttrd2iuxFs+7ApOkMajiOEbtNVFV/6bx
J1qbqmdRU93s5vq1DPHIS9qpKXWoqlC6VzqD6Z3CMRyaPqMJH4B/GOZLLCROE9vnggNK4uFo0lL0
hKwjp+dK1VZr47NWB+yLM6dC9AoXGFNieMttByWBpcRrh1PbluSVvFhMY6RshTuABYD68S8tpga6
AN7ZqAZI/A7ukDrQNWvRGQEnrGguPxfrwpCLax96ihPrAUm1IW9vFJFg2lKQxTIwu2zUC7GvMoFR
dLpJyoCesGQolnTicZ3mbxMyqD6Zo5RbryoIYkRSxUNqyAWuqJ34I05Hb42rol5p0QeJV0fTSYO6
0ymGajJIcHzGhyqj1qgwL12zVg0VDQprvhOo5ChJtEuZ/nskkx13zafWu++ZRF9qGLeA2uts3WTM
cppaa5aqlmBq1w3AXJpP1EgDyaPC1QmywsDGORO1al2QQPKjldmLPInVbeQ16vbnq5+bMoK4JmvL
GkcdF5zCfwqT6rSMSRwUeD950LuY89llIe6SA9wx79URWrBC3vM+nmAMQpkPfadbtahwl5/vlCR7
V31WS8NCHiCjoJAEKBWcU3zFaHSCe082Xxz4e8Xq/bUqkcoI90MnFtgyVrLw3s1gkpq0Zs0eDgRx
G2OuUp7GrRzrZ8jKsK4qO1zUdNrzeiyKVQLcbx6y0Wty7Pn7BxTUmWxs+mN+Le7JvXy6N9OUz8le
xFvjbcjkq3uyTlKSJHNj5lfhZsi9+T6UzvrFPMBjO+pXLtR5srHrT/k0SGTRYIbBqigsRqnab8Jq
M+NkHuSNVD/9ah9nz2plJsd4p50LmrhzOA4LY3O9VtkqmK7YDwXvLefyNDsOkqFc2vpKW8i5tyXt
jhbl39hQz+JKDFehMc8q1OKW0CAN3ECPdyT7ypsSQ1DQVBX6tJkwGLZdlDaRHjoLN1OXgrlvMNcS
l+vmScRpY6CbG/f6rL4MdzgzKU9E9PNERKajneoteJX4uZj3j4bw+Fy+V+f8auQn/dv6kutt+Gnd
xks8zDXBae3MDmy25Dq8ck8KrKIJdwqZWllwXSXwG+0lZViMTBzWcYjRKZlBiWdVc8S4sfxP7a18
Qige3oybGuyr1VofDqm85oPTzY5pi9NyoYMBAOL5rn+DrLK+UH7VO44GeseSdsa/4qd6osfS2Mvn
aVCLyUqNZ0V78AtsTScjOJo5JbYgnrs5x69dhNd53oY+aDNleY1QdmkhhkzC9pK8LxrRbFj4qnHV
dXnxblu8SWJmL2tfcufvSSDdYvwLpJH5VAv7yD/gZNOdeqIA4eo9Qn51MpeOQSitafM1cmeTUXEe
XOLTiG+SHfks+5AfCvfSNdp1XBTzQHEfNRu2K07ji6/mB0JjeRmvYH6FUA3WdmfiDk3uIRf5Zq7W
SuN0WfqyPWkPIpJUeTJV81oBKGSm/+bFYAsxzOVTvFPEB4+KIrFyF8BU+KxfPUKqkz8zfelfO5qO
wRQQgsl5eDlsAZbv+pnzcVBPtY+NnNOD9latPPGVgTt4KaQyMT7uxbV8We/eh3i1CEL6C64LcifV
JenoRHtvE/Py7Qg0S07wkK7ZI3sUB5DILUJfHqxq0Eb96g9U8SWMpCUtvYDdCzTNJZ/+BR5BXzyK
B6XRs3BldI7cbVJrphgf7S/X8bMjeuhnsHedSJ5ixF/ToslrxVbZ8nY9fqX0U/uCJm7dpifAvZvX
9gXNGIEa5Eivb+462/omZlRNbLs6pCdlguu49M9fYZHNwCa2wlyaKQmGVaFd9YOxV8/lK3qMr+gj
v1UXIFmmdpoefPdojONw0JAN+2zDKQRIzONLYC+YNZ6VbsrBo7URja4JcNDrxi6tOM/qofwZhRFK
HBeWvO0WwyvGtUMIPripVCGHl+TkKQy3L165lTma1xezu/Yf2NnsZ3mFJMh2OtyRKF0397Q3Z9rK
ZdvmrcuefoVjQNQo0lzSFBnO6gOnmVsiQzBxwkvIBc8y947s+MjIJ39pYVM5u8IZfnkxQyU8DRPT
uZJW5aN9VDdtX52Lu8XnM39aN3aR+puvvFdvYHUMt9t55UZqs2WYWAtS6efEKLSdmYhjnofxRpK3
VgHSLVHtYFXlPOcxAMM57rsy31WbBD9IYEkolAz6jxFLUTHz7u6tFPrqBdvesNYGowR3JdLvPCSc
9DQvGUnoXNyLIRPnLkrYFpSL8uLudIo0Cu5oxvrl3alsnE2TLcP8pYM2UA7tkYDlM7nn/IhRh8i3
pPBjo0rtcuLx0u7lVt1G4EgMWne9pLRilmz69JvDzVYbh2BdhLa+7iT7PlZlswtAqUzt8/4bG7td
1MTSF1ycb5VmoXuuWjsvNlr8SZq5HQfP3udNT+e9h4Wq74x6Juuaf1Y6YnKWaqC5kpy7FRhfNnXs
NauQPqy3wRxXKWVwCznNjFPO1i6woJhFuvtO+af85hZ32yvAalvjSoW0Mt+6YcesN0yMtbXqtfHg
DWS+OlXa5tf0Wj9Bmsxkr0kWQHwb2ZwZX7RZQ5mfCjO7t+pNzYxglZb6SY7kp9vEYhHxkdLbIvtF
FmZnkXf8wpH5ym2uMHmCYuQCoUFOD8JNGGs3Jrg+YZy+2YSjMd78KEfiLoqbyee7MqZDh+Kq3e6v
Xxo5OjQZ8ScVipfYwu+9dOWnaO1yBpNB9MsfD/go3zk0J6w2TDMdTRlPRacdFOzrInGUdaYILJ3N
cG8FZdSqraKf/XzJdOkEBAui2tTHPrW47Mvp5ucr20pugdCztR8g0ZUN+N1tNcTe1EpTzumDAPk2
94vgSDaldyWC/+PdIF5oR4srgWV2krKXLBRXcXANqPNaicx1a6gE++rePTJSw7LbUnMKO5g8Vx2R
HVKHmx/G7OeDsQPWPLdGgzRRg+gtBj1f+0mIPK/AZ09UxeeKJw2btreTI3AAdw7S9Yhbul50yaex
0apR3ZLkzsMHPdpcYqCBO1ap0XmYaduEYSqmkrzz5FuP3yksqw8qbhKOhbvanmRTN331bUabp8nJ
DqAMQy81PVTkKIikedkhzeNrD1J3Yyr6wA/SxxVjZ3oX2voWVwMUwCiOF9ppbNOAJHcWOK8g6f/Q
lH2RsYMkp/khCHAt4pk1DN+VR2y2WqEXEOsXbyqD9GMfiHITSPZ3LOlgj92CZ640W8f1Umaq3eBo
VhUeDKp91pluUMdjyPB9iQbO9ID+Prst3P1o0I7souJnHBgJNLhUszBPwg0stH4hcqbAXJy8h/U+
/oo+ukd1qc+sItVSl198bmslPRfQY8PUAOXSYp7K4BuWaXzOsiI/e0V/AA/n7swHg+IDecO7KZHe
d8Fy0+pMqvgHEejA2sOaokBS7yjbnbdJ+6W3Jd6BkPx4FyJuggg1AzEuPKH8rjyGLXQEUG4VmWTv
YNdBDeiZmOucKQb/ZSidTEnJWVe0XyUH1llDyBHcIKTEwkRbjgH+1VvuhLm0+qInMICqoplPTksf
apzP0aTXdlzXZDu9jcsHBgY6zqv4ZmWGk3rkAGSYgADnxZdq505skr7sfKwdOmF43aI7AV92zcFi
YCI+tyURb7KW5qIipjtD/hC2QVMp1pFDOnlOwFPsTZNPtVVNXNcsrkHfnkqp+LBraU0s3XbgtzWJ
um0ZWSFNOx1craE0VNjHkHcarNFNg/myJRzeKt9aQdwRBLJjKfYHMT04UhKBBhviKZHhhS/XFamy
gkF6GzHV1lifDO8aGF51atwPFPNyJkVUiFkZxh89USB6Bf2bUsuvuJChS7e1u8R5XgRnU2JAZ/tc
5oyE7K4wqLJJQiJiRv+mhhTUG/kljrbCwm8FfBYxH4Bwqdln+DPEFkW1yqvokx2nlNO2gdWlBSpM
i4r49hUBFlo0wWetkO+tv+S4tO+FR9pb97t1L5UtqTGZUyAjuaVp5QvNdX3Eu+hLGBzbSjQQKr3g
bQaDt+oEEdOeQqogkjDYpVQIqUoQkhVDIdSY/lSmKXGAYwSkLVorNRhDQeisvabYYUat5qEEUKLo
ZbCG8MHosfHf+ds0qZomOhhRCcMmyBegZayysHo2tf+7JLzPyXxUtswqFHpsmAuapZpwmuEX4qny
dmzdfBp8PprGu8Uy9iYCS5S9SDmjhphNUVvoHHk7uDd1kWKFDy3HTcMPz26/+BD3c86DmHnT9lfe
05ypJxBnA8mg/KFgQ9g19NOcBUDCZPBO0uCqs7i1TawaYDGL3kuWdhLuRGV+WMHogUrK39PC5kpJ
FIGqDYbJ7MDyrlEhUBCQCFiJndard26Qpk97/CVFJmbodKB4R41xT8XM7jwjYx0JZolUPiuLVAj+
H2iIjNpYHI35OKinEDvj3M84ZJKJPSajujZjjB0JE92DZ5eOZMU1NsVeWfdq+zb2XFcrIWEca2Hu
lxWzlNDHkyIFmJqL7JqWwQEwn71wsdt5cNBo4WAGbOfUz+WfoFU63CjKy0sjsRxCtcbRqcyKMNYP
hEFmrcGoECmaXXEsP4gfsaXtudj1GnmcZOplIGWUk329jJmt76MY3iqGEco9xO9Wu6MJYNHh5UJk
AstCWUx8r3QVdqhvlE7cFDyLcMmXthd1O9LoHV2i3XtTuLrTW0J1iLrjvaVWbReJYS8zBjz83CQ+
WTp/6DYjgtLOVOpx5wL7WaJKokaEGeVosv3mZwypXWCE5ig0MCuA5chgKYsEuDL2kHrdo7ZxL6Rx
M5rGXscoeLGUML7nPQXj/I/r0QUWMPaRsU1j/y76fEF+Td+gymIYCkd5U2Q+uFY+x3X7SP0kvw3V
W55bzYxLSruWenLMcqOFz5zBrd8oHHmpP1pqeMnWVRriIRpJwPgh7vHcs0HnKfZSEmD0Sd8tI7W7
51QRzwJaUWgSl+ZAcuhqMJ/QpKxpqLk0MostPI8QBoHKD3Nz4FS1h0d8ocNTmpmd8YQQyYsqZQNS
E/NwgonmTwi1avYsnCnB5/KaSeFOxcyeuVQKJwL3Fju4b5yplxRWAcjRvYfLMAmJk2Z0ZuHMAesi
lfQsY77HoBBNE7gV5D0ejC4RzQO8UbreRDUU286vwcApP1Z4mxlWjI8O/v1MSJGy7Qw20PXEq5YD
p04kezGq2ZcUw5iERbv30uGjLgDYCqzTFM0BkDRtLVh0QdjM8f8F66a6FG2g78OuOtRWDaDGmqux
/T2mEgddBto2kTviQLS+y1RWzjvZ4jIosmu06JGKZIofMWBiwq81djeYCjDsv9xOr3A4dhgM2KlT
6QfDDpbwTpgt2VCcpXIgvZNCx1gbysYqsjOTs3+/I9jRUfNWbqPIxAZ0NvDU+pDP08xDNPLTzyhv
hleq+oPj9r7HckexVtiCNcnV/o9qAE3mZvUlfRdj1u9NA2SF3WEFaF3e6nKc8FavqGrPf7OSASCQ
muKhwhf0zFxbJ7anbBLbOtdJOdyRHKFK0fRE/k7JP32mcW2pte99I/2g61aGRm+9r/rammsx0NCw
bI5ww7t5HoMN4vqLnm4SA+6QK+BlJ44VTWbePKDllBAGy5q4R7GybkIrOaud9OBYYkDGlL4k36qW
QC0XSYfqkRXUyBGf86aavhI3LssQ8C1wy4a5oC55xJqZ+vcafPSSdBQ21UmQCyZj+kBrnINpEev6
KGtbD0LJ3938/FkcWTiTf/6LovfYlbmOcvHCwdzhZa4mUzMuw4GmN4zO2OrEq8b73OKBjiYzdDbZ
ovXJIJ3W60Zqyn09uaa9JqK8uVM4vWShsTN+3NWB2m07nQ/Y9F3tJ39kMUhXauv0bR/WuAvVDwmD
wBZfNXX3DUZuqu9IDrercrJ425PZe5hs34VpE2yZbjT84MFkDPdwiHuTVTzHM97pmMexH7Df546y
8kR86OW4viYos7xi1cn0zC+6rawPSWELPFnTwfi3m1j1OA9gyiGHZ9Yvxvt+N+jYBko46K4uszwz
o6+LIr3hKD+DHtpPRZWfXgJfQ6Fn9j50+PLV2hRHBKGPyGfxF16qPCIwBos2cZl+Tbb7YTLgixwr
vjWZ8qPJng/ycSVPhn3JFJ/qZOEXsXcwCwzThu/S28VivyrtRDuZScMv8Uz9EqmXzOBtiBomOymV
AO/ggnmfJYysyBBwaH0COJSv2ZQvkHJmmMlP6IDkb77zCSKANIk2HW3QpDS4+fnqv75VW0VxWpGj
vPTJlQgPvKOzlearwlKtgzHFITAyQFjo6LTvs1JszBSgrEV0gvhuMffehZgO0FO2wirFWRrFUSF0
0RG+yOVg4YMEoxwbH5Dmp+NmoFgkcwmKdmUYb/uB2CplJyNnKUNfvoJBKje+T2EKdtI9+xbYuamk
L0ARMrUhIWJMUZF+Co30DK4nTfyL0gtgH4+wUDnnEjIdxPDKp+AJJ7alQRLFJZFCuKJeEtVCdyWt
YjcCw4XSvVIrNJ/7xL9aBeN4D+AO+HWPi0Bva7Ow4yMMUApiGnFgKopCG2XKDpZ0DGDhYmY8hWjS
KU7jT8GaiITNMEVttCl0gzs93Ur1wpviOIJcjlBisHwF/F2AlmyGIwuuGDkeYwr0MHLB1AxmHpZQ
//Jw+lCz517lKQgk28IBSAoCPh+9TdBDbKxdegKbhAYe+auaAkVtnl4RUd9K1acHhhkkeCT8D1jf
MQ3bivpbIZskleYvQ5P7BRj6cINNhMKmhCS4G/GJBjYzJZymqFNM5smcwk/jFIOSp0CUTjKKLU11
TqewFPkYAD4W4RTx5U5xKnMKVoVTxCrIHHmKXOlT+KoiheVOcSxvCmblU0TLmLJb8RTbGqcA18+3
+hTqGqd4VzoFvdQp8gU3xcpOLLPiMHRatO6BB+3SXnp4WcJuZ0qPeXWhnxOr6k9l8wkrMeX0pJQO
5dvRPBXxsLKmEFpKGs2bYmlc4etFiZc/myJr1hReM6cYWzEF2mySbe0UcaunsFs6xd6SKQBHzm58
6tmqmaJx4ickN8XlONTdDfJz+RSkC6dInZkTrhvZps39Rt+axkDzWD3W70na9XPKpfkRjHOOhWBW
3UBM4pnucG7SWR8ajbynWxs1Sl23rvyhTrm/0KyntGuKR6Yh8tzLGkVSNj4vSnuxl1QVMSB68U7p
6K7YbzsxNYvnuGVgiQ35Ww1AcNj2BIKgeuJuebmyShsrWEJsu/c5zLsxWlQ+JfChX+2x71A2Y6Dh
JBKMipZ9jkhQdawIa6MJocMP6qnddU4y4eCqabrTJaqFG8+gQcpbRu2wy4CqiDQU69SvtiN3S8vu
A0dMxR7uxaiLZZWKrQZDfxsF8iqqoIrCrlBI04XHrOyevAVYXYx8pXtJtx7GoWC/DjWztdW5VqkD
yyM4JLzun6kH+WwYJAoq8gLXc/AWaifVjgHXxQzd+oE2sVD2qoVulhs69uD+0kNVw70+eJOhoPcn
RgR0RoXRp6lXIE/roxxDTnOxGjGkgafa53Me5ill6/4wAe/CZ9rHjml60obmpR9cKYep1L7WVSU4
4tTUSHhuv1YoTZ1XZib2XineAtqppToKznVvbSvAgU+gRjXXnjRzXL+fy5XA1V+v6Hh4RT3gSw2P
0bxVJ4lYBTejN/WqR+T8YpPKBZGtyEPvaD1rJU+cRquw1lqF/yky/HVYeuHG7i1lXXhU9mnlGKwx
XEr5SAU3ecvtSFZ9Qb4I1YwtJNDghEVtl3AkmsHjO4eleY8Fw3pYxmr3h09Wk/pAlTbp3PsVvGkV
9fRFZda7nxvWm6Kh1eSH2FNqdGWgCa6YQ/k3MLTjItdzLidEH+6Db0FG6XMn0RoZzclNbzpJB7Dd
nOhHtd7jrSn/auQmQU2O7W+p6//BnAJEaVpX+JHl/+D5Nf7s+RV9k8pZVveb4JmEL69DIiRsBeSc
Ez8VsYCpkvBdVehFarXFUO1VDA04WX4bvGMw7dgcKoC9L//ONP0v7pUp/sW9osTJNjTVME1+5p/v
VYFvneVLQjPpj/I6ny7aiETPaot3gqg/FZHpHwPKlSwy7PPZoiiv8qW3PrNk08C7uKpH7SBO9q0t
Lm+Fh/tOjzZgLetpAHNxL0apXiFdNFv3kJrqOXmKt+Y5POt7fTYpIai82S8dqBgNHWTiVkmDu23V
ocHm7GpMyepWAQS7ms71WW2gZvqHMltdLkSYbeocZ7m24Mq++/dPiWJhNP+7APXkzlZwjysa1An8
3nz75+cEr4FaW7bebMaTeum7XRrMyuzEP1O8Y1jliH4u294MkQktCABEQqyCgxg4eWWh6NaVhASt
6+z08B8Os0MFaxbR8FIgHzbIiBbPz8KahEUOdTryrrnRA2qaTl7Bx+NQcY7BhBMpy/GsHgB+cife
aNvqdKawjM63bfioORF9y/lRIbz3maZwzhYFpBRt/2GRKZqN5tq2DjsZcWYfPIPPsTiIt4zOFZDW
QOkdWGAQthKq4reRvJackg4066BqTF9nxaAukufUr0jNk3uRWnt1MLQM6M/Fc5eYlcQteoqvCvvV
9/Tr5VN9r64guenaPQ2PFWLZkyHIXrtE4WZ6wSte8PLulXPj2VxKNORGZK1T+zm7sFw2D7g8APfF
ITJ25IytmYIkbNJDXYfvGfolgSy0TOBkG6ic6JtYqdA6+eSDjj/YKKCXCi3URxON2PfZaKQyWun4
SD9KtFP8TPPo5F9SdE+HldyJDz5Kq3tkJ8PzLN3V679/+6iG8i/ePiZKggYEgOzBP36k2EdHEp1X
9QZy7zIbN8Yw7KzmYX3E4UdqmG8LVtw3npbP4Vldu2N9Y+78oChhhdN/zXnBR1tjAsUDvNjaJlgO
zSnYKs6GXweYZRZdhJOi0N1td6F2B9JFyxj9rgCd1ypHodLViAli7jkhMqj6HEBNir2PoIDp9Z6/
g7AePoR1bS4KWqGP7/PCczdLT/zcSU28GSiLSbQbXwVaY82KHLFIzGtV/TRrFds9MXMWk1XYKhJ9
KP6iiaJsE8KbnEHeYZRCz02XbcQkclJ0fWwf6kt6N7RTQuL5kt3Cj+EVPoqXwntbORXRTVtL5gB1
3cL1v6xtQJoVhwbaCqV5coLthexaI79qXBdvHaF7IoIR4NNl8zKu9l3ayZfoGdbb7tv88n/Hv618
52ITT25sOTmK/g4n2XdrHGzrcwFTqtk2v2TjI0Fk6TZ65wSrDuE4f3jiYbMLnwRleEnEdvutfjaW
4XSiWP6GlrQSM1HTvOEuQnWVH9JH+nCv/kNyHYUlqDfX3dZie+SoMdxCioSIFLya6DQ9ePO9eKlX
Hq6CoLcNXrSlZ8lved0m7yUwN0ubYyblPaG/pQZzTMvJN5ZFfBwfD4OdWXzvILS/dcIB4fiq1E//
UOwSRPqGVfljegKGGHf6Rbq5EEc0V80WgdlgoUQ6YAOIva0RbUjnifYOuMsk4dFHRw/lSUsDHPA5
6S8Cg95CBwI8r2XtTBdKg0lvTJd2yiCPEc237ZnVVsqq0EkS+ptaTAH+wLTZtVPT6f3m899/iCYq
xz8swSRjZJMMj6wgber/wLBg5uebcdbwRHhUy9oFImOrPpE0Tq7s4Rj68D6rEoqE0HgXDt9+ATMM
i08wJguTiZb+Vt7re9ji48XkzIupHCKn7GpjrbqyPT8xvkdYJzG6Ag9NKqSLC05rJecD0Ggx2PAV
0zR4CFERXpMSkwS17NW9zOhaCiAdu278VyjLf7s7ENPVP4tBVaVTeGm65oiJ26EolmIRQ5L/YXdQ
upTeI1gA5hHfWKp0Y3YodAmrHUqa2W8q+P14l1WfOaMRbfqVVPRb6aZwNbXfsmt5Ho4G6rVRfNUT
htfiNMvK27HyFlcFi4S+ry4S+ncmIxExUvb/w0VT/Zf3X5FtXi9hCk1TeXxfn9eAfS8Elf+Fp15N
YyupN15tzqSbeLNTUrXiu2WODpkscgoU/5lkG6vkmT0Nv5xVz5BDHAgggf17NOfWlg17mQFdJSXY
UcdU9ARQ/v376l/dTS7rdAvopmloQifj9fd3EySPkmdFkG504suOj1HLONDVgakjjBxYDfp2kfoP
4Wpip9kMdXem7k1gqddBJ2Ky8+ToktnhU5NJRv/I1JxZtaVcYmeBlEBE1qgBGmBhR40Kde347+8+
JJh/epfotiaIoOpClXkz/vnue1GghfqoxxuVsdm8agtvEe4J7FIaxyrCDgmhurcOUpJaB2JJ8LXQ
FH6++/lzVUibAJciZE/ju2nKGJMv3WQ6BXGjyR4QIKt+zX27OlKBtMM6WhBXVYGLTP52vVXN3c9X
uRmaO02WnCYPug0GJH3vVqMOvZqvkKwUile8mvN+u3ObaGBracQrwDnzblKUe6TlatKYs505Kc6L
APG5Y2qSTWq0POnSMeclVGqz1HbkMUuHxBPeKaTsyhGTrq1v2uQT5G29kNl+5jkpN8hSjK3ZSHFe
svAmB3gmbHbUQOLYVcUlV5Eo87sV7uF0UDtqkdHZfQT3eFLek0mDVyc1Hr/21IeJQt9MWn01qfbW
pN/LCPmsPVBjJ23/Iiadn+5aRP92Uv8JyWAFsCdPwLD+96+6+k+LIZwhFkLbYC3UTX3KLP79m9aT
qMrC5htsRPxepLRFy+vKYopvVco3e7209heZ3X4MQ1QcO2lPOvAPLGkqAObWJA6hXdSYAjc9V0EQ
yu1NSbV8EdLUfAwnUqjelQPuDr85eahvo0X8PGT07Ko+LQ5EWv7Dg/mntzB7azbPlC9PaUta6f/8
YGAqVoXnNXQiHkwL/d13+wW7YGkk9AYt80BQflGEarExmkre5gYSuIihwobCz/a+oOiqWdbpqyWV
vOyP5QWc+sfwy3z/vzu5/x+9/Q/RW0XoFsv7f5+9dT5LDhVc0v8rrvu3/+ev8VvT/ItumwoFE5as
G4zu+GndH1X9v/+nqf1FMwRGDE5Bhq38/Je/xW+F/BeLiwSmIFk10QdlTqpVhpbMUdr8iyF4/zMQ
5AojTP3/JX2r0BL6p1WUwC1hXqHYOtcp2bLZZPz5LRgpbA2jyIfqL6sP9MKl2TWObNXdPQskTKdU
K627cixxS2xrAPgzatuSVSJHvzIt6o6mz7SEOiZXxwtV4zxU92MA9Z/Gz3loVR8NzQZ7QyXnqIb1
foh67NqZAaj0zbUbsm70hcxLQCsO58O7PITJskXrmwd2Vp+VoWuOVRKxeEYHGCn6uiyVdNGrFDAP
sTqdFVvS9VbGoKhjH1SIdo50aIKp0HKGSNBEu5ignTGWw7oaqSaubArROhiCPDZxrGCa2D1CsI6l
pWpqTtm+oWOI5Fhm9AN+DYm9fYq5n5yUTucYHMFP2WyWhZaNB1i716am2StHq5m3GW43/AjoNcab
xE9/1SXTsATnfWcq6Yl+2P/D3nnsSJKk2/lVBtxbw4W5WnBxQ6sUkTpz48isrDLX2lw9PT+vafJO
NwkO7pbgAFOYRtdURUR6uP/2n3O+A4VkKem2lrpuMGMvLUSksaY4BiZwZRGAoN7bZ2k5LIXfdU31
t/Y0MVbKwKn0u4e6HNf1XbiUhXsj+zSX/C+itO4+ewAQrE4oWPC68pSWFI7PNI/TBuUBz9a/5FJK
btBO3tb0PxpLYXlV3Dgx2FBNkzl8cpdUFeXmkjv/MkstpedGX/mrId0OtKFDHj4VAaLM5BbIqiju
QeU1K8og3ky61EnUgheBONBMmJkbF1MC20wX1xafe/rqqiDYIgW4eCsTyP/S3kmN53Sgwd2hyT2r
OVE0xO9GOt6BsxwEYbJVFdyZTqVOstE/w6Sn19SFPkvIeJUAiuBhNIwUVYkfOW3yklb5caJeHvrP
Dq10YttlPsXJPW/8q7HN17JJsVUu8zFpISovqTheyuvbmN0g4TG1discrrLYDz6at0vnvTUXVIwk
4po22tlbGt0wSdauPx8iD6BqzMLSIzmkApdVYOM/0QT37jow14sIv7BMvtvQSu4S3XzLX01zU0TV
hJ5A30fuGRBezHOlEPfsjlNKaCkbHr1GZglOpt/dJV79iaX/GscBYfQEUajgdGEi8c9kiwwf1GNA
u8AK4vUvOrnwK17A0pFzJDleV8mmFT1e/bQ4wc/BLxDXt8Lmuda6er9oM5HN4oZ253uoQtesalAH
F85ynUVXqfAmhfLHgK62k3AzVjJ2tpVvnRozoSw8oUA97MCzBEmyCXvjaVQ9J4b5mfa1e1PNDQ/P
4s6nJo4Itc+ww9epzz6weqWnCCfYyjD4wrWQpBOb3lYp3GvAyaV3fOrB45uMulJ4MLhMuZdgA6Du
3aWKdeUZq1GTuKEymV1uWv2Sg26fZR79pGu+fXZ9RCFg+veC1P0eoMBSUqYHWpXhiBUdLe/kOgsM
vvrJdkSzDWdCHzElUZCHfHPbIC+sWHc+quzZN43qZqAOcd/rT8hB5X041DDXTAoo6Wgnhw4AOguv
U9hnxzma3HNUUN/k0Pdax7V14yon2+shCnZ45J8lVz31fvqhpdTr0nR6aV8tu11L0UqIK+yg+iUY
WOqDBi18sD2LXfeCbkdWK7YSY9ipZsUeV3H3lC5CSDi8h1kSvtapugLfJTmVvebO3O1iED+ULxvu
KZiME0W9yWvVd8cwpYeK4cO4AYYS3oyO9ZOYW8/XYhdLobd+5T1Jg4RFGN1bVlWfUDMl34/MQD01
qIAvx2rfA4NgyZCzEpX6ts/B6JMRTC/+XLlra4IEPfhNtzd8k9U99OodltR872ifELGiEtINwqUe
xl+PRd6ffe5iq4aH391oGuemmR4D/LvntrgHqOjthq6Jzrqh9z5zRp/HRrj1RWTT6sOkaabw0kIm
8QHDoVPDexgorlSKbUWcY0ZUPD/SCGKBnj1+pBEd4uRt9Eq61SIbfVkye4p19OZSTU+rDUyXqLAe
61s91ADdDUFk35Fvg04fOIHCvmbeZo9JHhUTDmD2H7ZBpK4aQPUTBV5RxSBXLqyeeIKOY0SeXmVN
/dXxLFi3iQdEf36k14u/WLPE9DB66NDjI0q5/4e38LrZafTh15JXXUsF/Wf0/F+J+9F2TbKxMsq7
88nYlTbCbzEhfvkLiYzKuS2PwhnpVL5YTlbv9WRzc6xQp7xGrfVQ/QKeBNyJwFN1xFaarYM4fyeo
/ljEiEicmdYWieotFDwfL4O+cmtqt2Da+HydX3jLQDga6m2czMcu7ppjMzrPitMJ/7Z65IlXwpBl
b3ZLlvI9Jsw5GsgZwGZ3RQuJYAqWxc28VQnN9OCF116OZlUCoQYO5dPg5wjzs6rwqIYOeFuTxcpM
52+Baikg/ff7korCVT1M836q68fWPA9RfvH6NxnLW1h8q7bH16FqKyVngMFbd94viQy4dlp8AknD
YtYucVKkikulmB8IPXMGV/iEuYNNvOnlbNDUm1mMI89Efh4iG4M9pPJ5rwnVJv2Lkfk/cqe45o6W
aw6Y6SajwBH2F3hfZniwfUhfThYstXf2TlVWuMms5rUTO9MdP+uh7fBU0XNqtovAS1i3ViLece+k
2k0Ub9zRLE6AXrZLu2bd6CjZWzUa+EwQDAsVHqPeSME52mkFm7sJV5mZfzlICAUVSLEHFyIurrVN
JSZopH0c/UQ8L/nIplOc8OTvBiL/KD53Yqg7VlgYVvo2pAhm7C7iN7eOVW9sFoBH8gnd0/bPYSlu
I5KiG5Y0WHIltQn9ACKI/ttbWI7IV841MZHfun4AfNWzF7IW7ybmpzXEwfeEUKIfj1fMws4lC+cN
7VNuR1S3i2k9AdR9lVX1FSal3ohscDYmXPnCj65T4BBSCLHGNcTsZSl+MiyCW6CJM5lHDqIAMRjQ
sL8X9p3Vjvd2W0U7r6TPqczaY+T8lH6yUDghVwIxznZFwmJK++mRqXpewyh7Y/5MUNbUTZTSZGYK
I1pipLSCxB10FVAIfS44y5ZEJ4QHxLT3HqPx0VNdsQrA3WOBFZjxe5iuWfMtRlrKRrglrf+G+iW4
ykK8sGn4KwnmHizr1gmin80wz3j9nSOOmrtQpt6Ll3wKPabbCOlxQqSeqCff2lM3veMR25CFuLgh
acnKSMYDiWJacitxTHr+vZ9mhzGFlWnZ0PbCtnikMZla54HhaJkaRjvV+ELplk3CeBOzSap0sImt
/CRr+gvswX+WFXWBCQGljB8VFX3ZQzL5z1l2NdzRXHto0lSk8UvGcL3qB3VoFODtgS9srouYmpRp
IwrgYBN+E/stirNtn/2M6O05l9Bq6Tf025sax3qNM3lNJhNPJRa6aNLTuaWXqXDINNiJig8F1bX+
1KuNnIiG96VR3lh0wqWNemFEjo6qyA4drlTHKl9KMT3NDiKtEzm/yPFMmH9i6rKmBJAjmgydWJtB
k7fVLEcxRS3U8zmrnuRKuw5h9vYSVqP/FE3TgUQHJZKoS3sqD97jIWvOvuL5n0H0wxxAmVfnukR7
a7J4nZFuvERk+8CWwaWQejwAs87PMhwwoRFOOFKZuviLw1PUWtU1hn3RfDehKM9jT3z2d4aWxA3u
Q/BvcZQdJ6XMU+tVb7kNU3XAYHJG6422Wg4G7TPmu5FF8Tux/GtYj1TNz5IwZCgAp+C+5GuazFeP
w80qEhHFSlyvKWUu+9pM762Ck0iZ2QbfoAi274wMljoAyWpu5+vKDljpQXZYeWW+SfKxux383Nql
Ft9rXGHp3spL5F4vSi+AKKm87RAYexziD+1GvtaZ95blM8aASCdPWgACHaNTryrSU3NeMxwBDKXx
XN8qs7pVIPX0aCXACyyGG2F8UWs50OzgExXtDHFTkhDljuAfRk04ec5tB6pF3Jxnq44hw/fjCz1Y
T/gKyTFouOyZEYPVxFM7JNYGF17EswBfKA9cVonwQ6H8Ko9qU/GBW/e+cELrHpls3kVScI+mWEb2
bb6ZDdPYNCZQJdpiEq5i5zvDaHp0Le4t1BjdwFikdr5sOBM6s9qWeXsf+W69Ly16tqJIeWs68Lq1
JFzzMdjpgyWOjJrpHbolz8pKEIqfVXU2eZKtXH7IB4rZo72U3damLRjfACNp6vy+/KpDmcbz4bdx
eDtXOKer1ql/tGrmdwC04yQCkoNL7Khbu3mgwbteWXa0Lh05PMnRtPbpaDLcGDiYKfIOtuT8A8KN
4cfYAmtJzdK/iXPD3xC+e816I7g16wCiVkHJd8O6W7l3Tbtazph3hVCnrJqDS1BHNtz7JTXMasub
AvuBgLv9EA9QeeLymw1muGk8v7hYCb5Q5Uf8cB0+g8zuLgoEAF28LzBKASSlsXN0+iR/7R2wXVVw
NiDVngM66NZW06nDmFF6xe28WDudn+28dnav9Kpw9Hf3WU+UmigezQ7TPV47KIjjLPdj4k3Mzj4C
g6mwg5SfRqWh/WJM7YzexvmXF+tY0brac23si9q0jypFhNWpeOQ2ZXyCUThJm3MSqzeELGvsSZjJ
5OC04UeTcoNjI9fdWrLsyXzOu2Bkj5G3rvFee+KNadb7biFTipSO7yAb3X01VNbOxUpDFNIwgb9y
oq7qudlqRYfc79D3GFbxPpNL8rsw6vOwZPz6uLI+As55GM69r6BENfa6GTGtjAocg0JcS7ysEq4i
LSXuU+7O40PtPxcmHrhgvC1pH74t4yHF2yTYaQ5Xv1D5BzmF7Uin1AKJDV6tbLiqSFY/nak4BXxO
b5Grtk4sL/SRZ6AbPQaMoCR+FMRlddNXHYVhIElXpZrgteqA+cYMywPPCQOnXIQQUV/TXopjNeoX
DDs+JfSlx+PCYOlLGytfoOYlqoAik281csc48ch2caRT7hUGKn9gs3MujBYKZzX7G8qasWwMtmLi
neJ7vlEYWnq735s8ffZGTjFBx13oyZNespa9b7wlTfUzr9zphxUZB2p8ze8m4QiL8em2DNmU2IHV
b6nVqFYJPVUvSrD4JT9tbkdsLMtjoTqEvCQErPjSGYqoG7YpS7l6E1NVyweG+wpDj8m+q7QPdpW/
4jfF1tuF6qEQ9UM5Xp3Zjn7ZetzUP7M+lVhsinEHXTXj2VyyzEi79q4T2W4GhHjR0oTxg6RyV/mo
/4JN+52Hb3tFEyEL/2B6t5zoVs1Fsg/HBF2+dZY0m7q4im6XfigPIm/Us647Da07fe+LwtzTWKT3
yRBhG7f6gpQIehIFZvVdFhIlgOT7q1Z7pr7hxYYfsBKOKzjhB4cJBMOWNJR5YJIf9lZZ8Ymo/QRH
Jve6FAawTeFNkiyT+SNrg+hhZii03I4B2CzjbZMKe89N2GC1EXLTzuKLAZppH6I77Jo6R5fOaRQB
KI4iVw7u0Z4qKswtdum48ExmgWI8loG6BTt5pFevu2RYj7ZBy/3QH9ks+HLe4LUhRBwjh7U0Kt3b
Xn6u4HoQvqKZ1coOC+v7LvRr5mjE/g6o08aC5b+p6szcuW2UrhNX2Hdpf+Dzcu6bqEkuhu3et5Oo
7gfWbOthxpapB4uVfondm/EtXuHYwmCRFMTucJp2ZJgO/gws1IHYvfOnEfgryZuVNdniGd4XYV1j
2NaG3W0rpykZ9iYgoXkQHTom+5ViiXkWCQg7ClO1EvS0h2Z5RpYMNgK+7OhP9rpEfdvrTLabmh0C
dnTTv0UPRUbxO3tH37vD1sdYksdpcya+Q7FxWwc8YJJjMTX+pSDFD6Em40G/ZMwxrobsMfe5jrtn
QWFhrca3GeDtC5kMdjm5do6NbIPNVLrjoZZij1Q9b/1EsA1sXaoDwnTr02vM/LGm2EAdLUeW21Lf
Rpb1GqW2CQrxzOG5uw2wWLM/iorTjFz70NbvJemiNQSbYlsZUuAe5pdm+WUunRyFFr+o/W4OTkqz
t6YeNCoHnkJcCE5fPkYAALVib0K56Y0ZkKctLBaKtqJ53J8dFk2Le7bvooUDly6KfmvsLLJKO0Cs
R+0HBeuTJDmFDB601LjdoRmpp8vzjIRADkzI6IOTnRjfSKtUOGnjNR+WRm0dVxwt/ccMsOQ4j+ad
tvOtYal57Y90iqxcTJSH0O3uZdYNl6Sw1zNfnmPdyh8+VuP7CkDbuljCQ1NLu6s2vfLW7iEXPqaS
aIGwkBqxA+MVC1419uayskiUd9AFGwyE5Jits5wc4E8CU3HMf8iIUpppeW1ykVOXbtUu8Tvju6M0
Mq+q7jwZ3JjAxawA3EyrIrWsm8B2v8KlGixkGwRc1j5msreOttt756QW/C7GdaRC5TIctx9WV/eU
MCzNAd3wpYQJMa4YSc4AWXNQPVdezZFrMHz/aC1XTZDUxgtbNNy8JuVmKtq5Cx2EFsWVKobmYlPR
9hpUfDIztpe2DimN7b190Ub+hsqmnZ01OA2qvlxLYzK2ds4OO1DGh6mqL1zExxn3xAMoUsCcXsbE
7p2A04+7OuOOVbYAIeKg+5pbwpfCLfQlmGDLD13ZXXL/sRpNut+xj5lueAdRuj/JgINY1Bf1LpU1
Jl6nZjypy+nSR5yRm64laySn9MR9n/hLZsKAp2Z3tzLgK9Yup4zyXumifwh83GJ+3dwNeETuKASP
+IlZ1Nuyzxm8+D6CtbZxrTa6YXfqYHY/0IqesxYuMcDG9ofDcuBm6oLu8VvBKT8Udm6f4mjcQbop
1gpM1s5SoXup7D19yb9UEud3Uy9gr6ix2Auy0E82+euqHMpHSJdPrPOKx6kMTp5l4O4MRL8ZAybm
3KoevRlkpRNVTBqJwjc2EuIy8tH64ABBZjb6tvJEX7og9a6VacqN2UNZ/v2PU1QGxHd9h8spjHa9
CutDSIX1ezdTaDfYN2p5yUTgY6oJnn//Yg3+1jrnFO9dVZIqEgyVvZkGBmdFRJN9yjRvXKEpuc30
AA85xKpA6Hwzml53cvvKg7TBcZxLZIscAJXQ0+ltHh7zAmu5mEGh28sg/ft/dYHD9FOqg5e4t6kB
qI8EgU0rGsY9gjQvwUSreY0g8uh+mVHYcchU+p4RfZ05/PhCqC6vWaXMFUN3AX0Mco03cAQaoXx4
WXthT9rui6F+moWYTlMQP3tzbdyFrgIIHu8Sz7Wf8/lhQtm5zZYEG5QuYrMdln/eXbIrTKLZTjpT
okrX0jrRebOzvV3rD0zHQ8wTz8S8HC4dWLSLTQX4oUa65Hz94F71pLhCwyLP05QnNkPmquyXg5r7
kWgis1Hhf5lVMdwZCcH7jOxg7+HQ01Vz2/WNv9ISpR1Pf7Xngqm2EXwqOwm5Y00WKWwPtKeYYlIR
NihMOc7HMU2I2A5B8DYX5kdXRjG1v8Nl1tK7kAN+naHKM4h4hyKff+J3UFc5hEddAtQPFp54nle4
VYhEoljIrj5Qm/hoL30Ev38Z4FmvOsJS27jyz+nILKii9LvLp/wy28Od69fiNSlx7RZz8yuJKxgE
4C0L75l9dn8blR3VjFY4HU3aS/qynreMpdxSpEyOWtSbvqZvJRidZiUR+G6tKjtXspYHZ2Rd2InU
5xjw5qsgPsdEb1Z+VdRnGTE+cbzYdg4feilqegkhI/QSZqRbcyMwhgRHguwkC50cR/dgo/IThhqF
rbcsR9K1rrldVyMN8Y3TMhK5XEFV3F71lIV3s07eyP1GFyeByCNsHnK6grk9TbTKMbJRZ06rBrh0
D1+Ep50baX1IkQ57LzWewniSD5m7hEeQCi6ioUxschPUSUOwxhlpUDtKgBq8Z54/PUhVG4dN0mUA
6YXLoUZRac/vX/X5OD24RhLuFFIc2Q7WTk43bDtXvAiZC4q7ZbpFNwK1bw1U0wWhPkZJdRqbYP60
JsL/FQ/Jghab4jrz/HqhamsF4ri8c0fQn3bavuQmU4BUMt3Flmg3Ss75cdA9M8hgXnwtHoyycI91
ZUK1pACbYsOV4TrMfhpqimEhHgStd3aFn55cQ+td2LcYaH1wqrGVTjtu3LeGMuxrrN0N8WhNXcGo
nsuB0c+PQ1Y02GypaMTWbFr3vu9mJFrTBYiUhMeQ5kY0gV2q2VKLoPyI5lqs6dU2jylps7Yyhg3/
BPYYpOSWfR8csDoqmLt9XCwk69K6AZvUTdwJ7NICGw8dckicgzf5d1UOxLaf6POYmqVH0lkaiHiQ
7jk6Zbu+C76B+QsyZ0+NWW1sWVdX7UpQRtaC/HR3aAH11rO4pqNJDdwqWG+WjTY39LhRCERAZANB
D7eqDWyI7VmOmrVMKn4JqsCLnPyQJfp7wC9UpUb/BDR6Yr9KM27R+dXeaylmimVAU4qjbj0aWFdK
WpT8CHLS5URNQhkOYGEyqDs59+Ur3EPurPQSr2aUoX2KdZnn/gyaH5DFXiTJyxT6MGIN58dv48P/
94j8O48IeyQPo9//zSay+fxuPv/xWXz/4/ZTfTb/OHz2P7P4L66R//Wn/Gkcsf+gVs3Hfi896WL1
wOn0p3HE+gO7iMSsgRjnE/HDdP2nccQy/sDRB7bdsWklwVfxn74R4w/DtnCbSMP67Sj5L2Hb/+4a
cQKDhAQsd4NXgjn1b6kAHM7WyGkk3C5l0Q7b17qM166MOKvhuR7lv3F92X/Niyzv38EiY5KH9Ewk
Fvdvf5/K6SSo2NtsHZyUATesUTubbHxtyfXZD5FpAZgBicJ/ixKmAVnvoUg33SUGksiFjijyGti7
ZpK7heprxzjwkxvPm74i+40sKabGfK1QzkWLWVR9uoV1+Jef9v0/zat/SbwsFPv/9LT++Q5saymj
46247t98a+yFysDNa7pVI5zdac26jIx5KtGF7kYxPCaPA19qUzVbbtVrD/i127g7n+hEoPoNZcMS
KH3i8hK1Q9T9lbLovdMtudUVoIVN6Op/Y05Du/zfX7Jv2XgRbZcfMgamv1qDcuKFIjDIOeBNYGRP
5LFXsbogl30I7xD0bUV1a2TwZE5Q14hG7iiaWY9Demqgc9Bgjfw1usAyoO0RtCNwmrBSQjUvPgxy
cjc+OEm0zbBjKV4v91BTIC9JGR8JCu7Az5/8JYVhF8OHFf4afGpKh2jbl3I9jNACQNy5LWAPnho5
NgMOCEn34WDg6TpIMgp/uE+zX8mg+mZiILA5IlnOjVGLTcAWo2LRHgb9TnxZcKsdNrjUL6efjotl
HRI31lX0IxiaP1XrrMMo3zhCbmTdU2nTr09d/cAFt0gQxEbWEUCyZvyqGXSHIV1LV97E/biPabya
KYALLIj1LBtoledUpDpqa6rsNgUzLQf7hC8ks+QBtW9PJO4kHCa1yD3mVv1otv1dxQaF1CMmJblH
PaE7uNxjYAptdNP5w7DtMx23x+VFFRQ8GbRBS16wT7tQ7oUnJwLMLSG3hIA7OPZbQ4iSBeiWAXZs
7QMZxU020Xevc9rJkuZA0F2G0Hoq4AdwbX+/2tILtyF/dW+oM3I6IPLX5buCVrjyZb82eHsdqkJi
3Pp+TpaMYBDMN1gvJvgJepvXbRCserYJzrxdZgW//dLEsD2eZF4kWLVQ9jx9DTOfZ3UpqxlNPV9r
iPh2+KXqEGmf2pl42iaztwmIZyTEQZoFAF/xZXUUGYlkM/hfdCxvol3AR4wPhu1a4MBv6O/M+ots
n6/uak8dUUk4gPvrgbfn0Cs0ViONqhbGsKsY8jVlt2sRP6bLNo5dYMUXMqlI561n3kmfhFRyfwVI
sZHsGfjw+qgftcslARiSo/IGgYWfJcn/GPMB78oH5Zz7HjyJcd1U+Uc7L303IMFkIV584fmXuAs/
2JnusZvRpVcrfEnkJH5PQY5ZX+k4K/ZmylIXNIAmyYQAJDRCJ25uFrgzIijdWRinNDAPJwoF8Aa4
O6L/lfdVgqTa+3snwuAt8pRY5Fjz0fKmfNbUxNAxFSUQI9b4opxnm99DWn1bKg8fqjXvyjE6eIN8
rIETP1cti2+rp3QJB9NUCZYMTuNvhp5vXxzQWdBGKBGTvevdUNykrfdDRnTp2mEO5yLOa0LeSOjB
kqIqHFhTIISEFfq3QebYUJmrlpVqok69cJ+shFuzn04aNb2lVNrEcz35qLiTQ2DEy1m2OKF4H93R
v3pOivFMu8+yaAE/tuzT0bE3tCqv49Lp3vvAP4ZGqy66eo36Kr7Y2r7rBwgclW0iDab1PXef/oZS
YgKIfvXxXx+I/t+rjuXx9S/PvqXF9k/v61J++9//238U3xGjzn3z+f2zjf4y4fz+f/5zuvHlH6SY
PCpm7CCQ/zS//jnduPwbY3nmMPJISgcxzP453ZjBHyYTgL200piLlRaz6p+2WNP6w7X4oyimcUhc
8Sz7n/24fz6c/9n6+3+Op5qL6fUvD2temsnAsfTfEI9w/1ZJ47aZ6E2ddLtGq6F9hKTnP3nanEFq
4Yi5t0b6wFejGRkblm7lFfIURGCU1R1ZCHqQOuX8m6wGOczFC/6vr4kXxMaAoc+xsQ375t9GIMOh
KkBMJF9LE1JB6kPhCDnmHX1dIbDjYLh2TdFu+rS3T+VYOHsHBC+HH0CRI6HIcTWNls1e1c1fOn8y
4GTgWGWsInHq9tY5Nedhm4YJSIcg+aY2ov0xdixPA+ye2FEFVhhRCwJzo2Ls61ov/kHv+vBm6dmB
B+pPwdnV3KlW6DJs5gVF6mi8Iw3yIaYYy7bLHaXaI+HpGHkF6S1jjeE5xOzBivnIQJQEGd/UWzhP
WahS/BwxSmLE1NZR43Yf0+CH6RP8yS+kYLkAHnnQe3571Jyb7xoque7qnDiAG/l65wayu1euTShQ
F952EhhEdEFx22Biu9zHXVJsShfDczQExD1cW16rxfO8Zn/lvLQ0qV5w0Sze1+yjhVy0GW2LB5ai
sIKVX7F2h4CTn6TKTsdSATyr6TljjZAiz4vqHUhF9+TURrVBbbM3nWcGZ7pf8FgUg4OyOPuvpC1i
qIlhzsqlkc80iMZPFPGI12FgcTsHEj5WxvwRjpRE1GUFvDoxhnf26+WBGjiJFlB1W9X6+c+QRdxN
4JHUhydGhauHQMkHm+68XEc3Cgr77cxBdJeWQfNKnUOzwWQ0blt0GZYURUBfDJsa0NAwIDSqgGo4
2XvUWG4GCN2UxiH/55Qu3FcoXm8xHZesfbtyPStsYDZTHvRiPbHhRX1GFYruc2yw3IOXCyBD7K0N
A7WAsy/ANMOkKteFMQ9R6kY1XbAfxkq9zpZgiBBwGG/EwkOmCtLahdQEceAfx/t5qIdL29nOdlKd
OBkdb0kEib5KdLB9YFlk0qGeQEsQzJhz3q5DuO0PqLTg9qBZb1HHnK2YKlAoaDobJAV3PdZxv256
e37VSyXHqvVqwHBDkD+h5y2wV5wuOnHLtY5YGbtA/Bksl5xFxHqganI4lQbw56TEg03DaI3QaSPa
E8QdTxQ/wPAaU/oiUrCHTSf8bceZqVtRJwtID2uF/VGYSU67hGBitUPfRr5j1gNWwjbtkIASPWEM
gmSrG8y8XCR0f051c5Y2m7QR2YL8LxYSK+2GQ+Wo5jzaBdsqIxsPjTTTC0Nd9CvH98Y3aclnBXPI
JnQw7maP8njF3fcw6dbbJzrMNk3fk+IcZHfMoE2cYRrzzvIyjbZ1n6mzVfnxyU3Y3nWD1j8amTH+
9qaPVAPXu2VVusfeGMKHdvNoXcUa8kSXVVofx8RpcPp5Wk977ANs/CZkKCjO+BmxS/b5JO6lqYno
xZwgi30iTBsTpgH8fRX5xI1iSVcIsBawH5YTLIu5KMPei8ln9F+CoePPikidwdpLpEepRVhh+fXt
Tj+BkSteYEml3cqUkCA2SBCixB1S5Vu3NWLGEZoDujMonwlzPUPldgozVZ2c0s0+fYox33wv9gnC
NdQAyE7cWCNHj3DIcmZBsHrFrh11I7a5GehD7cxmuicy1n3aAnHOg/n0XuABx1oeqZJKvIguDrMm
nA2O/BIODKEIVwWJMf5E5OIQ9mBTxjGMl6zmcEvzrxyPbjJRbFXloZn+dIXT6gcuGvk4YjtHzc4E
e3K8YtVny1X5SSlM8eJzgZ+1UcnjOMbiZkj0xIhL89rPCY8myfi2Cm5U37/BfRTnjuGs5G5eO0Rs
exFoCkH9KNu4y/UnTc7SVLzQZJZkXQCzW1svseUn73MY0Smos0Jmj/A1yiO3uBiCvAP9SUUTRxMz
GmmTyoP6F2oU3lWn7/S7iKvxZ5yDkwjJhW/mrLCPjXDlbRqP1jcSN4vRKLTLgzKN6TbmZ/mBI7R/
M8Kuue2Vb/1AjO3kPaizYN9CqbkHhVw/yDxFNcnr+iB1gHeB5yfNXV3pOiilY2Ng7xt9jp1IBL3M
/deYP+rIR9KsePq08zPOBy/hrOl6R4bdeEMb3UdjovZv09GO3Qfum/H7gMGIshHbd350wtK7Vget
deyW2OGdlnEybrI+iXFhytJelbTCciuYZMZ6FSq2MIW6RhQeveW+OT7L1vCeys7MT4HJQQXM4rCn
KyneVbayIOR6020btP2n2wuUsUbTk512uKek4jVRSCDPpiep9wp8cXUmq9yzUwY/4vEp7nxyvtMa
1al/JgtzI0xl2us0wV4Or7mxbvOltXZTyYEz+Rz1nM48itB/DYaZ46Fqp/1s9tG5GAbvzbMVx6EI
NbbIpb1W7cxYn8/Ot+4yyktMn/Yj/PfUquRJfDZFiRFJx2mTlnQCERs8KymB4zR9Wo2fnJEK49jE
SR+80FqMz6XEUmw5Meo6r3ttuJUNViipKg5ts/4cCRLuZpOqn6Bpx61RoKVF/ehgNA2gIrqeflce
6kuQ9+Zn39ZYVqWiAnVkQor6sIFnhfOHvvpn38jVIXBDXLFwRlZ0cFbrRky0sXqlWJt+BgEXQQ8/
DonmgLaCVWY0X7VOrx3fxkC1h7SHRZOG6GHwzKd2p119Ge2vWcn3BunHajZjd6R8bZWq6gk05jVi
VazPQ91+L1ZpU1O2UQb6rc8xEGj3mkhY+m30XJBqXlVet7Es9zJxYLSITyVTcS5jBz/mU5ndjOKx
C+kApPpZ1wlNGN0BiiZ8L7ZbHPC8sb/Vsj0aU/+d41hvzfEiA/w+UdCsFWHiBfVQWWA2Fk4hQBuN
OXnEBlRkYs+8ma5qC76MH17+B2vntaM5km7XFxIHdEEDCLr4vU1v64aorMoMBm0w6Pn0Wv/MSDhH
gCAJEBpIdKGrutKQYfa399o2Laxgida2BfbHHz/SavrW7hlj7sULfudecEwW/ekUOAPCZZWGMHnn
9pFnHg9RXu67nGE8A/0ig8XT/2j/G8PJqh0fff7ihi3drZ6MvJUuVFQ1PApeTRW/FuaZfACdyyuu
Di+F6nhfP+1x2rTdQ1pSI9beZ3GF7R9Ux7DJi8cZp78nnmIfH+DAJ53YA5TzPHpn2gsux6IXcYnS
G/z8Z5gGBHkBNIIZ0sYY2lVXodtH6OWd5a1NQ54gZs/YB96EGND2Gz+YjkaqL5ekxXGyO9BqY12c
cXFXTDosPivlgSyLO14l1LjnUY03EWuk2peMW77ULz6stE3oteLgNsXBgpJ7akxC7VLhKEirOdMA
vI0b0ZaPaaOczThD8KqX+urgMNjnHt8yY4VnJ+A87BcaIgx4wvxa9r7wAayZ3+B86GG5IaU5LKUb
a3QYq7HpHQen7JdVF0WVWsMxcmmiFSAvSgt6J4tKfFVuf8N6hxD7tFWtwfk+6LH9rkbrgd1eHkZC
tRTn6ekvGQXl4wSr5+/BLQsywrkMP2C3BeswnpqnPIwTtLak5j0CuM5DqBOc5ibzDZJPFxQv+aRc
sZ3IA2QJMHTUq6QsCGqrKOUPKv7edU4v5S7UeUhdJmSxoDEVz1lzG3dY/JlOiXZlhhSXROqk1pdw
c7apwre3k0pbTAQk5oZLwDg82Gmqknk2Kr6n5KvkagKMEq6Sop7cI3tTSio47Xu9wX3m7JxROu94
hwDZBJ46LJGe9p1nu39akdnb3JusDsZIzvG4dqvj0ts11NcO5lDB3Soy8LLIVBOxpgvNfxeixBht
Jj+oVp7p451f6nBTtbfpkp9m86OhbIin1wxsqzE5PqzNwMdaSgIbXfI8RkOUXiahSPyQqiEOEi0t
0Jy6frOCZSEZ1pjbRYPLIC29ZctnIZqnZQxQ9KbO9UCTAnDIsPhv3WmOTyIjmVTDHCVdZdMy72tU
ZGlzax2j4SDEgtBkJd7RjkAvc1GLvM+a9s5NFzNIVlpG61Il4XVOi/SNYI5eY0rEGJBVCTpY0vgr
7kLdxQgJwSwHP77K0tvdL6OdPZapewSANvPCi2LtF9WZIeVrEVPO3ie2c+9KG/Nkw+msrkvrgzLU
5KQMlyCO4IZOTtrc56Abz4LStgOns+VL2d30QTKbVjUd2QhdKY3ooUejDUYE9PBA6suU1D0KbIOc
5WdUpYwPQ1/lTwEDgxVwzvxcRdQFBpjjyc9FDBiDdAgv5cJpeOVqqzxwRog3bhtDmw6KDJMqzwtw
FqrnvEPnZPEG8JLaQz4jpjWHE4sXcvHeK2v3GFvRZ+GM8PB9qMlT6iFbTf0hx5Hfuz9akkIwIRNV
a2rp9lh66qVcSlE4EzqfFsaEI/7EZBMEi3jJsJAB+QKitxUlZruoSpzVAgWWhpEuOyR5q/bRJLPX
0MINseIJYkXFaTQfaKiNP2yh4dpk9HkJcAT40KZ23wQ1x0dcZqweLVjkZUhK7hZV/RaOrv3sKds5
WgaimaMHA8HRSTD26fnVGXrxlC8NS64XTWY1KDPgZcrSa1pyfLcXPf5xHKc6qsyTX3p2aQtnJdiK
3i4vlRUCPspVe3ApwsPlFLcHdtrwaNKcC61LuxfQP5hQS4tbk6DrWmKS3ljKTy6THY8UGVVzuHGC
yt8AOp1ewklln3Tcl9xKs2nrxLeZd9y1kP/wh8kw+nBkC4Ov/JP0VfJRNVGw66mu2IxOgfZaECZF
J2SY3Y0LHqsFps9ElDPu4IcoF0Y+mmh1CImzXZJYO1fVV945MKm1DUVE9KKVkg6i7kYs1PUpslCd
54AuQGTh4DUWlns3ZwmbBRDco+6D7svDKn3Je2a4dA1XAROLsb2Itg4fC2Bqx6ImHlhbbXCIndvc
HcymPFHSxDUGU890t3hopdpR4jW/eQ5wTop3bjacSYI+4nC3RGW9r2OLLG07eFa/BjXocELs6nfy
o3g6vXzcUY2guc5CEAnIl35lMxzu1muwdWJvOadDVHwzbCa7HVrgAoYcb3lNQHPr5XxGsu7zbh1W
k/8RDJmmAyiIH9tlIL2naVSOiOS+x6DxeJit6s+QZPS+8Fknlyxup3Ue9A3LmhWYXVr04RU7ivsS
DmO8lbd6lpGpxl3RO+nWtQd5Rw1q/0wgk/NLC10RPmkF8wnX0MrWdbARvoOVz+q8S0uz2441nBpO
J3U3FOcO29oqxzsx9nDWvYbd27iGrEDTsZ4H3XfcUELAl1Vvp6KU3yJeqn2psB5PQ6CfG54Edlnd
PngqFveFDOmG10MaQLcH4+81YJ9kd4liRRKQjPAlKStx9OqbHGLH05vfjfpO+Bo7ofHC5xF7PIQn
O9qJMmTDUCEU4wSzXNKnxc7GYc+pvQOYlkYg+bgltxjfTPtizaS7bNlJ6t5i90q/GAp7j3fSj0LU
jEi3Lw5zqn2QWViNNGMt32Lz3raj9eH1efq7UE7TbyWz6d1I7egzHrjpIwvT5HeJg5aUsFeW90OR
Ly+jZORvx/lCE/0gf9H7mV0HmGS3uts/eKKGLS9McsS4qImhyhL2aqSdk8DANK/ybGa61nmLPOEh
N7/74bZjBch7B6/z8JR0an4NIBetqqbRR9pU2h2Yk4xAksvEaqSFwPEIH1lLSyLEapDX9Gwz82Tq
zZde9BfA57TANao4xwwHXoF+NkdnLsZt7dkkjm1uHuQi5lOHC2gf68ocdDHqFxfjzw+U9PK5JrN+
AXUe7OLEC36lmbfcYxumfAYoaYj/3QYiNfgQwFcVNswMImaSRiu40r5L24xl/+WGzjTA86xtLkfV
UpXRO+AlbbmvuY+71Ax3070lRpzAntRgqCd0y3S1UAmxb4SbvDuIi3ejqYJtTdhsU/oTYyuA9fDX
aCBId63VmeHK7W6QFGib4r1oWuZcbYNW1FqO8wIoxMH5EeU5SQ0QqpepreQ5xFl2YKwS02u+kMEb
HB+GUZ97bBnpkjl35egS/oZWrLnDL9p+J2ftXY1l40Ei8Q7Dp3FAoFuMscLbI0wTLfl0yiGy+sHu
lOE075Ghj41wn6meIBwyu+4Ly0B1n02O2beE3f/apmkYAZdes6vtgtRkY2gAUFZoP49lMwcA/m4v
Tc1+8NuJSBfgUsPMiYOBSVtuTxyhexyfX5q20/zQSfCuVp/Uv7RroqPwvekV4874HGifMnTbmfVW
Ljo6sBKi6ow5yGFnMOJ9zmNSoLJzTu6SZHfsi927nac3s3rOeWXppHpqpgY8p90Z8XsQns5XEtL1
huS4fNTZGBNGm0iSCyOveafsbEVInUcDd/GLw1JhAHqJ4Fc9ZzWn2aHQFKSn6gfSPY0/SV6eXVUP
LzGO8INhKnhH0ZD/VvHUWquSaPaxAHmPc3Uasdj2yfLgOm1zqEIyN7kk0dSno/vcZra9rCoPOMwe
jhoFKYKAxBP3NP0RIUVRssjVfj3F8/h3WbR+jJcmWksc6tsitdMXolaAupbcCcO1IPR9CCrT7SgO
tKHV0WUmCfBG1Ea3VUk5vY5RiQaJHx5VNFbc6JNo78RGv/Z1yRkBO/MOBvNIUwht1yQDzBE9wxzG
0qq3c0SCmAxDTskC8Nhrl7bJg1mYzfcEzX95VtvsxmpKjmFf2uchH8V+wdWybb1oPGvimjxzSX7o
5Wzu554ZIF6S6sSyPR/EOKjdkiYQJbjkvQk3A9GqHeCpzFQoR5ngJ6f0js/hyDPAyCW4Qq5oKCPP
9De7JdneUFcXv8NqRQkGknYXj80jZoDkqW6b/FhT2ggtvhmQ5zoJAIH7d35C8oCnidjFJtkxUWHL
I00Yr6asC85uK/JHiNfN08AMRq5n0Q1fGTeeZuVbCzaTyre9i5PX1l82WGcEHnvLiA/DMN/SfSkH
SDIv8NZTETb2ipic/vLLMf29wDu9NLRdP6RhR6GJ2wtiM20zbMppId+XAbZ/X9hi3wXzEg6gpD4o
kvf0DTpunm26l3ApEKt4K2BI9yunLW1ySDfX+BKMsz7JjopD4hoadIap3eKeuipBkb32gu8sT4W9
WibCOzdENhPiVMP3JSuedO8E9/CbJSonbsxj5Z3r2FdXkj2RIXW6iPswSNxoyxYbYvzNeF1ptorO
g9vRfmdq/tmYYNIvlspApXu2+EDKJKfCj7K3d5U/0MTQTC4aVgPq9saSa18Q06qLMdBVmEnFPXP3
xL3jIBU8WXqm4KAqRYFBATnoLEIpHirc6YfedrlghqkKMLERHV4BN46PPerQumnz6quzgul5DBtM
SAMpUErWqd9YFYul/8T2BFQmDCZaAZf41lMORPvgMUfkRmBMovAHm/KnHWLr72C7BEyDJmrPUOf5
JouegMOuqSQQldAWt/JWYTFKJ9jkDWDlF3XEc5XwhIxDc8JB2DTbLGh5rgX4L5tOp5huIY9i9v1M
SdT92IfqbaxGtRt6UlY2aQGGMc5niTXlrjKmfKNf20dwiiCQxrHiica/uzHE9YivdJDYARAHxbnk
NO+vki5PP9yomGoSnUpy6KWJ/CziWWBXZQBy6mot+SoHpkwYV+u9KHzxevsZAwG7ZXrKuFtClNAM
JSeQUfFJICU543nOiHJ71bpseBxmQlNnASOF6sesQMSXwzUHxvN7rtv0d9t14SEHPXZmh1LMbFr7
iXVu2FMDwy0WG/lMC1jD69NVY/KMjBfc1ZI81IoJkPPAVwrVJfBvSbQEdxMaqzVuF5OiBQ727PwE
ee4Ue8kKjlRVYYAlXwtZxHKH8lVYyJBxzy2iIc519IuQTBK+1PrcDz69xK22HhpbLFQ2SZo8SYCp
twBk6OMYIJyGtdf/LcrA2hHkSg4FlzvgLhBk+nVOghGjczr0t4ZkSpI4FikkpDzyvsJl6O/yUTYF
OPMUv3KwEP9CXqKcYOP7HMxXyaKmLWQWvyNSNZz7GEUOt4oIP0ROYznsghansh3B77TZyxeU41Q9
dU3EshFHTIlgA9kjCHarVC/w9qD+jPPcHpYAOXOdJnAyoGOm2Y9by2LdO0xH+/I20qUoyn4si3G8
kbtn2LlzIjpswak3MfIwAPLWlecRz0qrGH/WtLi/e1kW16qzPhsk6lcH6N5u4F83nGXUX02W9pRM
i6JkWahljzMwfdSaE04mRfs8+WOw90aHYLa9+D94T91vrO3mlbXWu1D2M31Eppj5UQPReO5mG4i4
w2AZ2yBa2O2UKYYNlu4BYoQIfgY1D9DIreJlqfJhWS9e1GEqlCD5xTTfc8PnLO2DopIi++Iukm6N
qm+eINnyQldt/jhEcwSxQw7zvumr4qVydH4NMd1fWQ854YVx1hLN8L394BWokYCP6LzlPJUjihnn
LnNHrjS2KZkRiAgEalEB3MtqirJnxq8ANKt0uarAOCcTOO6LscqEvty4rDlz5OUpcxQNDXR1sA7L
Ep3UJNSbzaMH+CZAf9zIUFM0Ipbwbp7V+KsZIo8aJA9jM5GC6NG185KucUJdj9Rrl09CyfjZtfzp
ATNC8LWMs/kc6g5TD/3oBxV1+u/UR902FkPxaZYUuWCY0WZMb5arGUIiJKIej6gnLdJ64qPQsFy/
teVUkGyMJvizblk9jGjrMCj6In8rwIX/QkWj8ChixQ5h7pP96HqKfCyEaZ0GPhUSIdNMclTRYTDk
NCllIY1PL3r/uGSmDFayaNsTRh2JQd4wXPQ8770iVEsOuitOevHrAyVPnDecVl+bCH5vTi7lZc40
Wb+wDDkCmwaSTagKTr9Oeeh7mEusUIF31SXg9HChOLZqyoilYwwKKDFO8Ss1DcmMooz3wvfLV5T3
XK06BijH3K/GO3Sc+aIct0EECaiIr6Dyh6TAkQhjsBe02VX5lqbqZk0ap9jJRmYHvubqNNYwGFig
9W7Mu1t3cD/TzmfQS4kFMtFgfRk4mmu5vGRNYT1p4xApaKU4xKNLt7Hf2TainBZrfbvGIOhIfnsn
pzuknvEAK2l5whNTbMMocZ65aoz3ZCHME0ZBaOD+7BCPjpLo2S1U/J7GTvQT4L8lGsNngZbS01Pl
VPk7Gxa8XaO97iBcOMiTEvE7Rob5NFVLf66Z2m3yiqu+qER6zGh7PDYQizesPcSiOzlekp7gQG1z
jlhXEpbxYDf4+YoRRz9nph5HvXTmRysmEtAjdaARzPMzCmbowtyZGTqw3btXrni54Ciayk1R6Qix
znWXX6r3GfmYJYpPVZDRcE8JiuROPKkPjruolEIDhMcCIzZ0tPMld/7oPiXkPVlOswTtRuOVh2+C
k4IAtr1P+4bxVRf1DzSOhwFGstmm0SbLf2i5HJ6rygzHyZ2T+wa6g+D7UpSHsst8bppB8O1E5qYY
JKJ6daeII2XPuoJjrsBWwcEN+AIX5xWCjP9c9pF18CGvSZhrwsAmn5zfohq8rZPzFGM67ugZDJV1
cTsKh8JQtWtemIi4I84G4n45rAZReRnSY5HZKzeLkjOTX25F2uoZWc4oBQ++UBYos9y681P3l+7K
IWSUjSzBFxbkTzLO4fE5cn6qEvXs2pkLN4tMGBmkkQhnN2zFmAJLyYvpVTWpvSPAQdKiVnItwnH6
cpPCbOylz99pDGTU1VhJ+jH4IdjZmOK3HRpIu15UiDQGwA77iO355wFA5pdanPZQ+4l1jjn/rMkK
sjDT4UW0Z+gOvAow3dGzmTTZffuT53RbR7UUz0vjLMdh5ul0/SYmMSoiUAxVeb9kFRzckoHETEjE
5lLQY69A/oh2hREgbwMUOMPUe8X2RAtGHJl9JJVFeCMfn9th0ici9O1ZpR63WgTHW2OAN7s/S+pn
92W9xPeTTNWaF07tydsB7oaJZO5t4k33FeClEEZqZL0Oydx2W3J/3Uc3C+yyRYFA/V8ixMYsc6kn
SYdROOvmJmdPIik+896G6+DcjtAVlO/7OGELDBpavNbwfrM3x52bR0rp3UtgwRv9lyX7/3fAYv9d
36x47X+9/Y//1Ho2Sqbdf/vPv8QP9++/9+bg+0+/2FZwnebH/tvMT99tX/BH/8Vuvv3O/9v/+G9P
4P8hOkFKH+/d/56uSS7qt/mPHsJ//YF/ewijf3hcfOLAj3HpAckkB/EvD2Hk/YObRugGeALFP5MQ
/9NDCD9TuJAuo+jGlo5Dl2jD/0Br+v/gTwSQN23W2tD5fzMRkpr7Xy17/D2RhxjuYx9n0CFuNsP/
wIFuhqBoKwx0+6l9jJZx3EXlHHFsIvy+2DjHm7q/FKB+HIvbfhKwaAw0KdZzxdxvDB84TRJhVeyt
wWyBHPTwsFS32RmTd1bUsr4L8hGCUTQ6a+u2rdQmMMfm5rNnHziXQKXObjls00I61+IVAq7HOV03
smGnSg+1R5+c67jFuSiIIfDuHutxvudkPcLYnBdYCM6BkPy3tmvxqkv3L6EkmjJvW1WwfBdYNM96
rMPzrNW2tNV0LPr4UHHQPVTT/JULmD8Y7xgCM9ZU7CCreqJn1onJ+OE/Js2Gyz6373qLQCSwcgGP
EMty0rzH3I7Z5MPVQuS6JpS/JcbFd2Xe24trtqydFRvUoUzo86HPCvbCXL03iXwcljsn7e0H7hP1
TiUGUNtYYs/Ii3XCyH+XBxPogt7j0EJNTsz5i8i6cg82hk2DpwRgBUUTbTIgy4H9Iz5K2oFxzKyG
TdMgf9MimW/JckzrlNquPesYvT+YvzDWc4gI4GceiFjjOyDzfmKUlG2mmTFsETJG16Hu1sJl0XPo
NkNHsr/HLtD7KIKg53P9vkwVO4YXUXEyhJj5LYxEa62l2JetahixZQ94qgaU4AosdIBWzqH+IpJ4
VxPIe/Bn23kQvvunVPS5BZ1/ANRgkVheaH12nf08c5Npkhl7iuc1J23j0Dec3q9IuATnuHevC0N6
TuealnLV77zZeoYsBg/HkQk9pSx6c5w7O88DokKqjW6eBadXO835nVUXf90aBpmQCx9E+0Mh6Hxp
sozhb7tLtdOQoMQSPoT1cCFFvU5hZh0Ul+19UYJoI+e062ZmM4mN/ShFyyjpi8N4SKefqnIKX5mT
r4LQ/wog4ew8SUnZtNTjecLGl9c2c+AEVEdqfOaDi0+TSMJEMo4kHD4fTH0fcAwJTALqBc8LYejb
DHqZLmPq0NQ3yVNih80Z04GDE3X0tw2U09Usvf6UukCV3FBeYpT0XTlaHG5dlLfFqqjT4BLOxBa3
epNB4Mh062CjSK/wyxZ4VSY6sG3Uq7pYUSxB74sEyFmNHAGqslguxH/vYXEEJ7Z/XG+1f6lt8SXn
sN0NaTjudJABSuCqn3YtgCvQODllrQecNNYFzsam7fBROFVg/hLtW1E7Bt0/nX90j+JGOOC3P2Mh
iI3d00kKBVRNwd8qm+SeXHv5xM2NcrUvlCbaZYL46pYR1VGOESsBhOmgOGoiYuNEwN1j7Yc5eFvI
9xCZLqlNzsvfsjXirr4BTDlfnyNPXWvVqbXCY3DU9FIGAdMRn2leTYEPg8mtGdrLJIV70UaFdL4o
lLaMdY9nl3hFzKH+4M/YPAymDMPUMbTgh9kWo7Shai+Z4Bio5/QQqFNDYcquLIyDtZKhEAEoyLCh
uU4eJhwvC/tT1b7oRsgnW0mbFyZPtgGEpxJxgHJOEIoLQzFY7567Bw3Foby8FXBy0HfjHuZcZKFS
MLWDfkozZ1Xgxm3eNcW+F+jbLzZayn4QzWNV1MkD4Be96ocsP3pReVW17ZwwB47nIVnuSZJCFm4K
cUjr6XfGvfcF6ChkxxPFFP1xrPTApNJ/6R0VbYdlofpJaOqyKxLDoUPIN2njPwKAGYPDouRnwLeA
jvjhXHIXj+pH1yLfEZdvbS3yl078rVBaNmoKyVUVSb6L8/gj7yEyQcj4GuKAlsfk5gZg5b+5yPlZ
ZigKKa4V6JVmIfiUFS2cJ3fj5Zc2JotquTw72sEL7Nl182vx7Ld6Qnv2vHiEeu+Uu8xgbq5C50+G
s4yHpinP0WCj4ZJIqWZaets++Z1IqR9iSgZR7um4srtXrrLzIW6Zd1DYC9i5Id2OGYL0WCU3xjF/
5rR8yThpLxwCfeRvii+6fRGLAxMv6iLz8YCstp6HKrwoc9enlPvRjy5X3PbZbQJdb9UtEwKo+tCp
jBtmQyfeopcDGWVlZaQ9MD70UHAPPt7JNdQbKuYzcmJEzlqQXwwCQnbrbVCAVZZNEN/980PvMoof
ImwgMQahA1OPAhsoUy6Mf5DCihkFOMRlSy4XTTyZrY1TZiUSWMn2O9KdgSZ3MrUwe+3SIKWmga45
usE3ywQMsgYUiqhhH8jGvDetl5+TNP8EtZRsq2jvEy4DLmXT5dXU+2XhYCHf896izyWbTin9jRCU
JScFHTjrAI0FtzN4xLjN850R89qUpdwGov1EvrTWLP/LlkjNsEn5tuwYr7+hTowrmA0FlhMiNOHI
t9R+mImmHcCH1/RBztwNQK5Qo+mcNSNy9DmydxW3Iwe41Ms0XIFRtI6o1v3sYxsvkJaRGGLaYPGn
ddQfxJG/aYvI+1iC4S3BMSnLPjlbmoRYltvXsujta1I8ICgFR2bB8l719MimzgJCmQ/oSY84RhB8
hgEkXwvmZRKMhWHnrJVNfXrMkkquiWDVAYQUtTFeCqmoc+t8HeJyfvCmqOcNMMfcaj/R0jHpotbx
xo3Xf34oPfp420DRXRPDCXK29s1T5C0Dgb0SXixOxzSyP9wS/Y0y8qfRLZ+Mn1N23mLscqMFOS9/
trF7zbTRFAtwNB3s/c4NdgjJuOFvmDINcNDE9Sl1ZgicQn3M73F80s5bGNqUzfvjs7ZRa0hE4K6b
u70/K3xvpf4VUadcyueFnQ5UCOUrmUwPIsCllCXe2zRP41bxGY62+dUjSEzsBquOkyWDONdCvR6P
TIZoEra26J0QIad9GjDHCxPv1ZvNa+xR75X4HUfOPHweoILgLXpptQP8vJbvjY393UCJ6TxMB5XA
vOe9gjYd8/xxvoazeHdNo+5mJs+TI6YvtvFgNbZ++eyDqt7JzBPntGmxHs8JHL/eexCTA4NWD+0u
H71xa9m+deK6hu2SEfCr6fWwT5ulX3dlsQPJBFFNx+qupuQDtuXtK8qh4gA9MIqmaDN7T3C2fymy
8xvLo34siTsqO1FdirnZaLu6Y/K7c2F75nkGwdGhfDqSmENoAey6qngM3fjc0PE6h9kXLsmfdKEW
u65xaQ6yZLPp6S/FSmTRwfGQZ/W6wtR1Hb3sd6ZJ21fhmXDg2xL6V7cFSweyc6t4cXDMkVEN2hx7
JlbUKikoqweWDclUDTwVZbfxcxA5EV1vdTn3a5bTO0ayhBoyfuzZdLZsvvKMs/QE/GfFj8472Tih
1wxi5xMW3yt84/7i3z7c4LctzP9X13zLyaUdJYnOUVvMF015HM/bY+rq+ZGx0LKpEuNuiwDsbJdJ
84TWs8bHL76NMa/yqe9dfSlHWz/880MTF5R2DQ8WSumdCdKcQ4uZ974YnEeV3vjJ4E12MS714+x+
mnRx/6QRXDzjNMm9O24sVnEGF7W6suvW5ywgJeS6nAgliNZL7ngL94Oo2DOu91bNRAGjh4fq0Xil
OutseOVdne5t7SZ7GumytdMhu+MAnsn0WBYhB34cLdGah2z0wkMRAJn+5y8rxP6HymaOi86qTywo
pQnJkBAXaRK+B5L1YT3l8pXAWXlBwSO6ojlsqfgX+d12XSK0r3FIsqoZf900xbLzDPqwBRwWueU6
ld2nPWBMVDazki57GSscno7B28SFdZNlWu5mJno7PD7mChZpNyJ5r0Ek673niidSFb8MvCxe73hd
DcVHvQBjGc0V9NYdPPRjCYRig6LZHwIgZms7nKZTbvynuoxBsHMTQ/50uq1dSFKWSLitRw/fBC8/
Nfz9CWHg/pYXk3gG23l2TjMFpV2Qk5DMw/KlgNh/Ztx+tXt9z8wR7A+Gr/OIKULykmOcfBCsDOvY
T64c5IAroctvvHK858zyRdCjOXPjAl+f4nvJcAe0MfPhEeZoNMxy2+bIJ3EzH6Is+RzR5ElSzZy0
So5MKSca0ETcD+CArBJrBpDLkRNYCHZcS/z14ra/FiilG6Jx+zh1EM2TggPh9ON71XvVFh/MzrZl
O85vMH7WmRgvYNN/DY01cc9ivDupYG0kbd9MDqDOZWNLCI3U2touWu8csSUGQXUdVNzuTfnXpYl1
7K4c9sQGo8z7YJK/ftHeF1ywd+FSPOmR7jiOrZTSza/TaLxtZQMVTJyqXeXxcj9w9Vktxv9DfIXn
pRk+iByvG4s7wKyiPV8XJvVUwHpcoj9KpPgnB8aGKGIjNA7219wbLjzcFAKrN1JhuC69o8hlCXh1
+jFKi13jyXs8fTFJeuAGGLIQGIkxszW5+yLsGKeH7WMLQoxC1O6rq6G/y3B58rlzO4a5M64Qgn9+
e+F+5RjOKsj40BHIlA8VpnSVu3ojrW/hBxwXFmI1k09LUQi+99oZeo6lrTt6n+N5EzJVAGe6dng+
V66FBZxt+UJH27DOxuQDkYUdnYIJqs3ehaN4QUN5zsAS+nP65SXymM1OdVBCYpMntF517DzC5Kcx
gbMVAqjhqolLfhGYwfoUPI47UJo65FdLpsUh8LoX18uiM/M85mV8B/n/tp9VBjZMTlCw+Um+KOk4
hzD5JxVr2Xr1iIMj6IE0kwY0aupOsxvi/Wou9Wg9jnYPGBfIAPMdkMdVHHh4ctk/bOnbR8bemxib
4kVVl0Yu3gZ4VLmegwPgBNYt0DW7Bs1yL33wSd0uxV5xwoz9iZl/PHm+tDZ1Cw6/xga2Bi0/bYcW
W4xKmU8O3YMCbZD1Qm0aj9MHXhJGE0PT8D2mK6AC77sh2ShWKdkKaHfA2lM5+Nuxz16kfaf61Ib1
aI3MEygdN0SsaXw/aTXbcCJod4r99lPpYtlLl5I6AM+KT9PIOyrTye8zZLBFk+2WarlvJvbroek7
bhf+gWwgJ5gy1eehKO8gRTClKu/SbFSfPlsuJg8ppb/FtMfsldTeVr4yZgMCBEksbZ61oDKKRWw+
zSEjTHpluTXCh0hSK9uramGMDrZu22arpI/kk/NVi40YwXYa6nX3aOv5rpMs6qCPforG+faYwa5T
JI2132fRaSR6T6/7MYvs3ynQ0jZAqBBdZWNvqu1DR1jCXbgNFqRCds7EiLtoSdcr5T1U8Bd9buSl
Pxh+d1eg2TCcow232SV9AQOOjBf+BREdAmh4Jgo2vMzVvuunn1YIgjUTUyZP5UchRb7RoFWjvs4e
0p4fV52io0ifhThtVX22yMqtVYG7f1DB78433tpLsnXN876PSTCwHMgNR37I29Onwcq0lVrcEXpk
nhAMG8seeEcY3PJTTldOr7aYd5BhCMyN/527M+lxm4u263/JnA+87DnIRKJE9dWp2gnhKtvsu3vZ
//q3aCTIAwIECJBRJoa/xq4qSSTP3WfvtWFEAsPw3mUyP08u2Ys0hZ5fXEppUM9oIgZweIhwA5cM
/LwXFp7mgHIMshiOvhP1wJMol/vU7l4rmXHHyOJPTHFjkFnHOHPZRq4ZObt8UYVajztZ6HO4UyZL
CH1EPkqGXUcYB9N6wodlQXdneQDLToMqrmJOSQjkeyDKjADZ/LjwWUpWO4GzPuhna8ZIq5P+jL5G
biUsf6uHOnW9s+ikseGgkTM/4XQEXb9nbHzDeOGGSea81ASXAqnHwLYwew9me6h95DCSHJvKtx8X
u0uuXe/yXI2He/FuJW9gapAIORNTXM4liFJ79NWyFzk3riGmjHXCjBXxPMYjlnxh9N/jnTKDKcqS
FTby2wIXnNT2ezZpdD7EbK79Bq5A4QU2i/2MZDB5k2zYEs+uWWq/dGWecVUSz13qNw5zf0TMq5QT
lNrKaMCrxXMxL8ffErKZBdHXiQZzI+p+ChsBWTXlARH3A4YK38J6uKiTrxVH9pwpIkD/EHMCAYnS
0aLiaxZ168V5VGyQRDxCjK4ye+/YJf4uh9zM5OIsKh07w5DGbkvXhwu30fJYTtoOJRPLu1tEOL4Q
oCpDO5t56+0EpxueS8XBT8fsuevwl8L0g3WGRsdcTQTO5yLv8yNWeRuzqyrZWhq5yef2ezQWHihe
uofxTG4Sg3QNgCV1jpPWq1OHc92kEInvI25IGhjQWTBeRBO+UWCjF6xKZP6UhjwK9FJbPukl/ow8
0rxGv5KZp/jGCnQ3xc2TVlOZ59r9b7fvGK+S4ZjYCWsk7UsnlnDQmEm39A4Cfxuudm3V+8K6jnWe
nyxnx/pTheU4vU6a9RoV5XNV8pSO3SkOsJHkW9iYfhmHJSESGjXp2+H5f429YeBTaejbsVgg1jXT
rceqvqskLLSiPZt+8bgM2YO04ng3m9Vr2nFPGzO8YYuGQak0O5+ylZIMqBqbkLptpDo/GQgLrZpt
z/fuv7tWjS+VYHswLCXETfcT+2nQSf9zSBOOCH0dZB1GbGMRF8nB0VajGxodYLEI10kDk6ZtOwO9
KZIBPuYXw4i055TbLdng8SP2Oc1Z3HEH5NPO9l9jjM2bluqNrYdyEIvxKzK5PTXWdpLeh6MPWBQN
48WW8klqxpNm1w8Vlk1Ggn597S+yNB+11lYHP8oOOleBz47cdfTXicM3SbXowvvI7pied0xfQZ6z
CM2dF6dG8ijy8XnwebqmZAaduHu2mdiZhNDi0tHlOYKFn2wUSib22dnXdpw05a7iwQY8vRzfZ/7j
lt0cHq14SK5LyWHdqp8bhSe8NDx9VybDSRius7NAzRHXIgrrDMWlKkS1G0Y93/S1ZV9wE2s7zyDQ
ZjpRgLZgHOykf4zwbeJbU0Gm1K1Zrp69jSvoqhrwf0zrVNvqWX9ic48Iw65zSsuIsN2PS+r7gq4U
llYL0NAsTqKSbQj7Odk0DSsCLFWJT0pV1ayHNWbE0XsrUmDWNJ4+eMrpLkDiN1ZcWuhRPIXJZe0r
PK77Em8rVgYD4RkFsJfltEHyHndJqQPgt+EQVY9iAU8sGERUVrz2WV4fOh1pdoYmVVHle/Ld9s5e
CLRRjncO6PoQLFg4IjM9ukmlb1TJVVdkhhukBTlV8yTH/NhVPqrgTLM1FoCjQsmG68MFiZx00gFe
EiPf5C5sxcHoHioZLyhdlFG0XhFvARt5aJDkvK9NvyKVCrQpflxmTVd1IaoFUT5x8Prxk0b6+Twy
S/t6Uz15HZefIhdKo9J+nIatwmq/TzUAdwuFiK5mPWlLHvQdC4lJRc6GzcaAg5Fl0Vgwf3qZ1e8I
wVnYFWuuh9w5SPCIoIg6wtoQ4ie+dCWgeM7K2S3c+mnHjHfVMvkcr6gIFraxkwqEM+uGfJ+L4Z4Z
6nfKwe3iSQCR2nz0lFHuFFPMzpRrMfvaRFNSYFzMPy73xpljw9xrxylRrNiwvf7z6TdDvp/SAvZw
nXH2GRCg2fhDqt0A61GXEqoXvXqFMIE15AtNyE0dh3hw/graibkwaebJWxbQmWe6MFhlfZ2n8rmB
4fFGag7XYU9nHAzem6FMttZ1JneprfshyzfGGNSwF7jXgcLZ0iBwHuENZPg1HLrjwZbLivtzN0Qq
kDl4n7TzH5lbr1M3f8L7D+HUvQ+5dHaiKk/JnOZbz6acoet8JpuKWvL4R6t5lzWHRm43e2eWXCuK
CA8kdXIYM3+XlgzXPOxQ1NptAX0lyD2bnjKL1QU+XZjXd8Nl0ZlFbn5INe3jH7LzQa+ckRscO8Dx
IK/iLS8j9HImE1+2W9VEI9Gj+oZ4zqeRkKAyqgsGJTdInJe+p9ragCI+EtzCFtajAFcjg4f9BAj7
C9dm0GN8mDj3cmSujg2riI2grYcULIHmPlntzxstgZYyK/fPqFM374IG9njAbJCk/dT79tqMIjw+
MINmfZMH/NVO2pPhdV+jiULQIzxRmCNXMNhlmYfkJvznQm/NC/Tm8oj1+suiXC0VzfSJfBPI9Sjc
AAS853A0Sgn+LTYl2fSqPeSmTIKGreaz00RPAMaqDbsT+yZzEmQ0ney8fHk1mYYOTby+jBMVP5gB
l7PFMWJjDFoLA63TnjW4mHnBLZVR7sgmxju6qg7J4o9X6JvT9d/vUEinay+7Lw3a/+F//cfYGOi7
G5W3RbZyb/QTeZQfaefBWv44jL2nLK3LMOpN5tepi59kMkDtNMaWmMJihhX2R5wq545T3H5aEBqF
wg1Z1xyOFAz055g6i2f6nw+0Uu8KGd/H1O2u1bIbMno8jIThlFqnXD94km2Y0Q3wZuGV0xNxNswi
e/ALoBiau3ggvA0D8Ymrc5oXOqy9zKAvAwJ5PKB4koXGP7ROHmpIDlapQDZYY/LgGbgINeNhUll8
SfPu2tWt8UBn36XBeHcxY/u7W0Z/3+v93h3HnRvZRkhybx/5ZhIYLJSrhSZDSCEHUt/c5sWw8wuu
BdTyHULNta4rMgNEt+0OrV+a3CAH6hQxDB4Hn7isMZbOYxIvr9lYmLcazMmTirmDsu2xhsmg/4c9
Fm8CIgb7It6K7pud4FGrHEobiq+ssKhegzyy6e2SdDtSrCoTitzWPvt8ZojLi/5FqfxDY0vjLXnB
K4ManWXzT6uY3O2mfJ3bnY05iOzfLNjIEL5MtZi28I6qx0Y/ZRqNmw1QhxbwV+bLJLRJYfJ4co+i
J+ZYAU0KVySHXru3ZOQhkr0RlcDwYNb9ftCHJ23gCJ00g8vUWG1Vd4bdhWoF7iBopnvTmCbFEBZl
ZsRbPL9/BVM2YjK1hgMrVcwRTUK6YqyWRwmhCIHkZjmjvYHJm4WZ3n8kY/7c5oMK2bJdI+lnBwgN
eI2akaGaTrjo1zxG0R4EPjAzqt2xBqekynzz7ppLc25oFfWyl3gU047b7Zq9E4BDOhMP8tjvqS+6
4816ye0OI6nbwJwc2GfCznmiD13bamPD1sDI84A2neKyUCMENFqrL/Fiw4RzyVbL9MKcGj1Mrjts
TfSjfRmzBNYaAJT1ryFpi+eKk+fgwqUt5+owLPrDtHIshUOfgEmaBIGL7qysuIG2YcYsJhxZpLJz
V3tj+8/hrfEpX8abTw2UvykrfPQtdzXEND0lqpbZYcOxH47KkNLHVG/jyV+AJ/CueWlPk2OG1z2u
flJ/7TZFPZvp0wJEK2H58tw3NE4cKRbPvUixVQzlzsbIu0HsHkOSlmprC5FBurQ4WCEbbYxyROHr
PRG4PupulyT4DvFP6JOzc3OhLv9+UUSOw7ykty6WSbmpUzZddQvXasiG05KqI+O/QofleEuR6k76
8Vff1NnWSGkRMgp5ddRXDhfpO4Z8yDr41k5yBYH2HxgI8nXU3Pc+GaKJ70OY+XcnNPpBOOzvCh8Q
p0rz/joOn2mMCtL5M0Ue416PJWRtVUItzA2Cx3JE9VAn5ZQ2RBwW+/BW6NUYNh4nZeKc13noIAMM
0V93dsIMVXrjm7kT6gA2g9T9Vi30AKfQ1R7KA4cvR00+XvEWoEiC7km4iC0BGAZH04BEy4GLHw6W
6hjDzOQqELKDNDbGLdW0TBE+n5FseaaRd9lB4dnrhN92dYavpyXCC4zDoUMQ5EkIBhMisuy5U6Ia
5xODguExWpdVa+y4DaMI2WgCExuu3Kq/dEv/7HHmYbFpf/zaf1qsCVCj072MCWbnqY/ftcbGvgEU
jJd1pw3Rb15aOBW55pHwB6YBZgRkab+8pPpooQ1a+pZ/hXYq4WhHiDJHXbypsdOYxJbfLvhQTNnU
zZbCvilZvOSOi1Lf19u5qOIdAj3EA3oSIbI8ZhSFjdL9WIwPYaXfOHX5KZsEAYC9zcaQ/s3NWB+w
FsBUrFQ4SXUFYWRtrKEuN01Fo/BKwmId4qcoYw9JMn4Qt2+3dUrkNjGPkb+QB5r9Pz3HuY2eyoc2
Td5y98sDOIY+6HwNVUJlQQoxwNL23CUXXMOiQU7eET0JZywuk2VcKhKb9AOF+TxeU/I9kYZyKwkH
bwpbkjCkd2RjjzE8UyxNMYTUgHq8rxqdZlOrB89ExiolBgNIpQ7kCcU2ADORUS43O6WzAQxLoJRF
aAL7oS7lNW7BJjWIqJwQDnmtAsVSdkua8ZTG2sFwEJUGMEep1745/qsDcBqkTdzDnTWHhSe3ngZ0
zdyLJAl7lx4EU3fXUkr9WMXqXLr2e7F4lNDT3FuX20rv5RZLaNouz/XoUbB3isgVbhwIXmhtLlUw
mvw0HPFOOxS1jcIbg9RsCdtjm3H1+CsVctP6oSPqNQAeYDemdEFrz1POhplNGBjs3ah3RwpRAMJ7
8XfqjttKAzhMov7mT5eicNRu0RFFB0+7Zzo2s5oCDB5zGf/j5B9hWx1kBuMK0nvqTkBZWehYAvCA
MH8647koy2snmgtpTgbIB4+/PzFlKAqd2Jpt7nIyBZhrbgY+oWQuj4WbAgBY4HGRtgzrXrD7Q/f0
M76yV0QYkla/TaJF+DaKo5uKnHhI8dn4EQ0QEYUsAVPvtkff5JHCZW2y4Kbh1H5bFCzO5pepRyYc
fvDhkUk0dCD+Ybj6tVj3mbXq2GhxwlZUT82uflAgFFiCWke/d/Y50T4qpyKKJ4eHIWsfRzd51Q0L
9ZjFjDVqgWrKJ6MjDenG8WWAPtBV0xM25Hz1uMB/tWIWReRbZBcfc8nUoIGTmTsvxIr90PTUaOPT
+0rbIbt1C8bgpYffV1iThLoA+tNS8uy45pm9S3Xv+W7COaZzbenErhdef5pspqep9foj6K1nbvls
gqTzVtXecjIhD2YpKENAfN+lmRr7tLNeuUW0J8AAnI3gZbiVSSrdLq5gtoCtwnphaznG+r1ntWFN
MQeslJN/eaAqlwLnvkWTtarzIthQ9tM+LhlI53j6lrjNOXYtIiibtmJeCfCVk30i6xBRWwjL1ghj
rC9bpY6T8w4CIT6Y01ifzHlAdySYCZilfVUOVIhmEPlrl+hfxE4MMmhY5jx9wIzgqvSgm969jukZ
FWkKZaDjM59TSgGdQoPEKIytgcE/mLuIWKIvb9b0pwbA/yJIXmMPWAi4sLwSk+PQAEKc1fOQcm3s
k9miX7uOMkRw2YfZyJ7BMYN/Tg32mbjYehpxt0n9gOWpC3mzjG/PoqkGBt+jH9sVdWAtnjX5QDDE
ObtBmeoSdYGaLuB46b42OIPTR9FiLxw4PHazPBPXHLNBXgoWEkiLKRygeM/BWAspYbizqtYeoTaB
mpDjQR8XutvZ5Eg7E4+ljxvV5FXBbU7wt+AWsxiHVi3dFUwE6diM/FX3QlSmP8uYw2HDyj3LJ3j4
hFkCWQ4T4kND2VO+FJexon87dgiPILPqI0O2VSlvV7lcd5oQ6pQN1ojGRqu6a/l0EptYmKq/WVme
SJdnXJvp95R4Py586RrVixVv/WLrQ0j17tYa6FcrabUAPeZdW4ruGt/Y443gzBRjfNHFceSBxNL6
VTrISM2lWs/9Mpxb5zzoy3eiOW+UpUz00iOBP2s2vgJcAvZtShBWZ7YdbtqDG/SBxFRWHJhJfOzb
99HEwJe78EMi132GnBX+c6dOqQVW20FVtdLiV5uJoyXUNe7gxVFyALLZM/4YzWLv6sYtdo5I2V6U
Q3IE/rmd06m4uF3HTaQpw3oiYk9iGzRJh60H7MLBdvngUZoShwQeaPPM5N85bziRJiVoRRMDXmbj
CWoPWtoXoWPbgDx0OcFj/G6K2T3YHCA3TtIxEOJneLUzLjjRQ/g25/gjHoZ3km27CYbOs5ulNFT6
acgSl9HbjlA+RMaKn8G6dk3vUVV0yjXIwcfa5f1kX1DkxvKCP40zpNP8hroAiblvthr8pn3Z8QjN
zPz4z1H+/9pV//8fyNcRaAuwTP9PBvwT/ntAEtXv/2rChz/1P//k/3Diu//h2x4jIqK06VFIgNP9
vzrxLTKPGPVNF5BuVcsu+e//zbD/w2Bc8nzL02kT8PgTCk1z/S/iP7DlUwVlYyCD++9Y/zcsX8My
/zf0vm96puF5On+fZTsmQOH/asPXSz2LsRcsYdrchlpzdt7ot+8mG3svS/ubpcUwWumhlkjCf5Xj
H2KlEQdS3nVtG2jWsaDjGR468DNfyWb9WuDTn0RCWr6N2ATytJo3OJ2R8Sq7unlJ/NUp/SqWbD5T
/TuzrIETXFJYapnLk90Z+2FyqWbmPvtVtXddWOavueyIsOEODFOreLYd628j2DCPOXM3Tquj7kMZ
XR3b88LpjnK7Zjta4yXV+l+1z9Ch91oRNMJ3+WsVWJiyMQLtg4TTxyDbkTmtnjb2CjvzPDqhWWSR
z993hVZe22KNyMWzYN2d/BZuvG9jNg3N2ixgmLuoqshLUVDF+P6paXA/Ch+fsDQ4946x/zshE+VP
6UlrqOZpyVN7sjxR+5cHdRe/Wt6HaeQ/ObbTTaoRwV7L06N8IeTQlHejHpIdmAye3ISQOAtMgCNV
9FH0KrREy76iE/JgDenXwJT0jd54nZpLjM/kJeJocV2wkSvPLLZOrUsGUey7qwaEYQYq2nDwdXOb
uFTceLA0yVVOxpW6MbiYnvX071/VbXKa3IXomrScB7P35j1wKszlNiHcEj/QPtHM6GmltW65q47v
RUFmGYMpd9p2jveyHggWWYn5CjKEvY/rL3td9q9zYoDbXyyqa7X0VGqxfnJnCrmtnuT1gBvXdu5S
+Rcr06dLnamPGBXxZV5K7dTPTC6EOMPWku0v138zTY7OnZH5vyH9BJQU08PeJ/G5XVvHiLtmLYfA
uayc0Eop96pkihMGTyiLwoj4xQ06a3qzJ/9tEXZ6TRzgpRq1YqjH7WEiwPIyeH0oRRlYq4s7m01n
20ievsqorcd/v1gz6IQix1PidF5+I/1a7kA5fc6TEvtaMleXeMNzgbQG1bU7T6K/Uaw5nxhF6m2U
Db8a6F4HWFhkztzsKarcCasicDDpXqMOU3WaI+VgCjxhp6ExudG/OlqsbX2yH/QOZ53N8STsMqYy
Y8oIrsDnD7GTBWZntLveNh3ar0kpQlD1stU9p/VHTTNPY27v2IOGcnEvPKpIvawJOGfQ9yNxtU3a
hSRTsLj44rHgkMUyGDpMmRPq7mZ8Oe5UeBuqluiR7xg4G6ENB6BtH1ZvnmE/VHzONql0IDdqXHYW
322oK0b7qjMOfETEJcOXdUry/CL1Oj9qs52c1qbTM1D/PYnW6QDavt4VqNRffvpQ5YJKgrJ4o5qW
6AZALnyo8/zUQSepaPt41QdQfhwpSUwm3Wu0DLRUx9PeNmgDbuFyUdE5pVs2Nv0WsOx46gyE6anL
HsDjXqyib+6msJ67pC+PsL8t8gaweegwfdFhcISO4QMELUf883Uepql7oAo5OhcN5x/4MMB9IWYK
qdhggYz2LTucda96WUzxBptza+fgOqt5zQRrmPrrqF9ODq0U5zTFbUNcFIVZWG9sHMZrlRLpg+NP
1sen+zCc3ZQUa6HrYGQb40VQXM4nTV/xCwTRrfT3vMQ+6e0MExHzp9YqeaKj66KnZXGwMpvORzZB
0UBTvQOZlvdxHtnGJ22IhQJXOZ/HwVnmQOiRF+ADt24p8gnGbNpUWurjVtteFsZYwF/9cT4K5B8T
uPulSLmTuhEngbx0aZvLq53d5dF1aQ1zbxLT2hqfiojDuRdiLdhz9C0w9q1Nc/WtdMubn2XuQYui
m6b11m2IKBllrKsLNL+ovqhhcELRlMC5y7+ilT+a1ChYMX44Y1GxrCg0ZbFe1WdehV8NW4WNp2t/
l24B0zDSZCs4PRS6Q6rV+S3L8deCoZjwhXZP8hk0uibDUXGs4ePzMpldgDWm2DSlYOGXFVsk9B8L
f2XA7eaO9e+FrwkC7KtZXW3EeZLSOKSnbF4eO+iN/nkWyGBDUh5I6odNOzy3jTcFc76AgESk51Ri
P3RtQQXnCAXIGBUeXfvUaLl/6h3tlapSQFf0PsbSehSTUHwwdRRBnRZgA3fywIPNitJjXzyy1/Zy
0F1l7F3Nfa5RlDw7xKIqhE+Kv9hoak57Al4kT25W8yy3auIIrQsGzJkXiFXVXWg2ZF1TPqbG4h5w
tITwVJ/GLBq/XEvupq6dP7JSYPGxPH9vWmwTdBuEZICYqF6oOxQX9vlspDTVXBYFPZtCY8zdNt6E
pZoHbG8DIRniZClHLpjT8dMy62/tGINo8ru7aAFH9CDHQT86Dz2QpDPgB2RibT64bDVYix1bj287
gm6E4oCcNxc4pFa1ok/tfdJ6f+qGEPqScJsqS89hnU1FtC81/9D6Fn66RVzBEhkbeh993P/Y+WT7
WC71q2XBgprWLa4TURMjM8AZbBQ2RMuSJ1ghIEFrYe/0OIflJbxL+zaQ05Frmy8hVmzKxElwMyHm
YjXnhwTRtIYdKHUJfEK8G3fIHvsCdwcR4DQ2260bZ3c6httA8dGu7GbXJ0oFro0ayi6K6yC5zkVH
g/OibZTt3rvcMjbgphtSHWzxXOJJZLqNgSJH396LDkuj8FF4YdMRLPBtSZfma1/19SPZd5ZzYIzc
JF+CzhsRwnOstuhHfHZQ8zq8sJI8JdmWkYDMQ0FOCsdfcRl4qOX9d2ZVELKED7oWa3ZAehck+1YY
Tr6ziMCFjDHs3B39HtvDhx+pD6YFWmZyIlB2mh5Nwf8NEYD0kwF7YqwvFYptW+FDtildoHCOo1Pk
3G3sZ5PLJMUSecifpW09scDGYDh6QWXbt24uvhtmoUm6p7pmL01i/SPdqMOwxghIbLyIxjk4imqd
rENsqxC4ashgeyCVSTBlmFV1F+E3dxwqGehwEOTQ6fL+qbTkhRn4eya/WExAMdhmbOe83M0D588c
HXqDvzPDzRzhTsNKsKcSiOQfcyP8Vn3CglMCGCuBC++1iN+I+rfmDGhbovpt02wBzy5OTkI4jIhq
wgm0IcpjHtpZ20Gb+7Dh0G+ka17zaD61/XDWu+HkFDc3Mkilr95rR9G4k/81ePV13UHdazZjRbQB
9znCIaB+2QPWIcH+dyBeyZ4g3pkp8ZnG9BF62g+8MPfcmd+9kRzUBAJ/wapvbl3jbUp1J+ja1Afv
xtIjSr5rV9ulM2820NXLRGxnizTX8HVcN2+20KU2wF92PZMhYKTdRMNHY9rwVqz4r45NKKbG07PQ
z9ejJ9cBf0bXxb2F6xUn0052H2JZDhI0rJ6kn8mIFiewXFkmRJbIOdb4tUjjeHc3Np/+/XjmSACR
8msc/TD2cj37A0NyFfj6wLBoUMtUdI+mzthVpXEcQe1BG/1be+arw3KcxPa3V7bJNr+R1btNb22y
fOUG9QnGci/5UAHtvSSyfKFyKkd1SDPjyR00/kLjye6zv7L3jnrfkrzgS/raEvIq0hPMT2b17s2V
2V9KuL4tPfu7FP2Hvi7/1IgB33yqWLcvEBXkMP+qvT014ZX/7cbR3e7ZIUFtTpGDeNpd4iL71rFe
b0rDvgll3cosuhM5uiSD9qepmDrLB7/R7mmlPsoq3kdt9g2Q6Lu33OeU97Fzj1xT9IOfFH/IdfgB
+EmLMf32TeOJEM2xcKZg6b0/rg7eFGYz6Safmz6PyfXr+w5GJm0Bf1xDbmEsZo5lrzVAgXYLGVqN
+13Hiuu9bj+qKv0m9R8U6YeBY9LUmg9Khp8qAffTN55qYmB60T2uPx6O/79dgd1P0jiaaOl35fv3
aOR7TxKAw+Mzxu2bEd7i2aPbSStPyNebnuZuKJ4oKX7DtTJiBKjt5kuBrWVjb5/Rop44FjpEY9+N
FlEWrw1gXF9jsQX+WGfHuwXS8qw4FrTIS1thye+p9aHokPA6mrSoGCILhsnPmXYSxWrnW3gVZUaA
fGHfSgq/XLjOhtq6PaOOZD9rpvrXQJh5yte+eWMWQaUnP6PrPy4TBLlpnK5+peCjLm3o5+kPZHwL
48F4svXs4HUmp43iPSGBGFTko8II0iVPpIlkuQ+MNE1CmB/iKtP8RslSjwZpZJzA0mLjjV0baOR+
Nh5bmhOOYwqrmgocSZnlYR41NSOTd2yHfj6BG8e7GqWwsTIqGyy2W/ui1EKeV/2ebB2Fw+nyKLop
Cr00J8poxdMj9M39PM/LlkbM9qxRZ7LpljL/5KA8OurH1Gznwe+ynAWxRjfpJOlALsAIx33ensBL
EM5qX7jdfrRW3zzRhZLxknOF+ohp9eyeE05HnV7pJ4/jg9bTXND5BT+8xWbV0JMKcGrjH5FGP81M
Gy6IbJzCbUQ2sZJ/cw81XtUHvxmLT+poTsUqmdoNgdOkoQlldt8I0JMaFurJi+vxUjPo6iOYJJ83
6TwlA3lpVtIGy72jN9c0q5dUu4z2zet4IDuDENT4ZOZ+Ejk2NFyFuz4nrw4CgPOJ345HHk63imXE
SQK82cx12Mx1sevmLH/gH7wRejsL0MAt2+GKWDJctRL9FGB4dLTgmbDHj/zT6mjz4e3nhqZvp+nN
tqX7ZvHW+FySO5IW9WGEQ/fQx95bnAm5m9lPnJo+ffe99etH9vzq9+N338mXHDfUM9LQT5lE7UVT
sg6oR49wpsXRCVSJCnA/lSEAVNxzPUQwrPvW1fTbY5aMUJYLQuizBeCqgu8NCsYzj6nTpYfaYc3V
EFNhT862OK3TF2hhLA+yMbspeOEicZ4jnY912mgBoYVHzy39QLOT8tLgr6YQyt755MhPTA455tuw
XA5txgZFERJ8qhtJdCNWuxy55GbKPiAKpZ/T9RetrP7YJRZ0S2Fwk6ohItQR6+xreK3m5KZ3JKhs
l1GVLntCcX41h1odFQfIdVc5U18ro7x7jImr00u0XCLiE0uri73G1vyV4nqKfeDws2CiYweuw7xC
xNOuIYDraN0TNv0ioJSPHTw72dqaiaePjCENi2PAu9ua/na8KB7LZeijk4FRq0iMfVl0r6bA78TX
vQp7rXqcB2u7yNm7+MCsQiX0/KhH9p/anL2v9TeqzAMkKmQYxqmXTHYdd3L9V1por9jCrSCssnp5
YEC5alPVbcYowczvJ/pt1BGHpsT94AYI7kDQi11NVAkPZPmsbE1GmsMTrlHkNzt50Srfpbsn/53F
8QOtu7iQ5M5AeYL+0AZ6jGWcdJ8TLB7OT+w0eeCYe2NdZ7GmAlAkUKdrvd7lLSsed+bOadGsddZN
8xA7zQNVVuVGXwYvmIersUZXazKs4xpmbVERKWoi4Brj0JvWyKu3hl/bzK8PjjY/euOp9YjH1mtQ
FtFo3Ciys5BX8ZRLHeUkb5a17UfbOm37acuMGBRRo2iN4caIV1tMZTPONUK68xrXxVuTbys5ngqO
NtfkXf8X7DXgFa9R33Fs8tDVwygiw94vySeH0vyM4vLu47niPLYmx6h9KslbBckaJ67XYDGERBkO
3Yjy5EOQWuPH9MMz2q+RZOo8uZWQUrb/5ZWpRUWNXEPM3hpnto3CO4D5XjZYWNMQU59/+/cL9iV2
wpH0dkw37dZQsEj0gcVaQ0vsFtLtuC0XZR3stuD4gY0jh0BtJ8uhWcPXihS2rwN/ZTl3bXFmUtOR
oAhlLvrWGt924hs1x87FSemDjLzhkDjyaxqtQylUaK4RcGCdzL3xA2v+O9XYP2IBdboQ2NC4le7g
XNmht0bKy2qm31jJV9Y6MblP0KyaXj8q1/2Vabg9M4hfRzzGQbLG1dM1uL4Uy4+mSVqWy4Frigvy
bHm4AatufpNQOr7EXFUBH4b+7HUAYCVnOhyMhTYC6/VEsQS0ADnoFq3iDkS0nuIvuIFr3H70Cd6D
e/gu1ih+RCaf2ipKtr1ZnjK34V1rfytP5XcYtm+GcMNBTfXTOxt+cnhr4r9cs//OSgGIDOfHHKGZ
mCshIF1ZAeNKDRhWfsAkrDto4CGIBtwVthhO7oxlOenvQvS/vM63Dp3Nfo68yAPW7+E891JQUFVc
+87NCAXgfHddz3/Eh/4EbReGNbCDdqUeyPdlGCHCZksadkvDPXdeohenpb96WKkJgIw5h8yoT95A
a3mBGdxueyzPbAAOzgKDOEb9UAZ5S1//T/bOY0lyJLui/8I92uCQjgU3oWVqvYFlVmZBa4f8eh6v
GXJmFiSNe27KZrq7VGYEwv29c89V0YNvPLbIPpihU9XZIm5ItMGhnPDD43JHxa39Di6eB3QPmfY+
jAgghDZB4Akbtx1yCIaHgG7oIkLtjZiZamqPBAQYl/XkvtGGiVm7JkiQXDzkE5a2UMwtYKjvnRr0
FKny8VRoY0WAumJg+Ilxi9YpbbUI0Fv4vC4ICmK8GBlvQmAbe4vLwSpxYKLVYqkD4y2qu7Q1Q2p/
RopIo1VfoutfBW7Oh0qbNlKUG0QGmxuc1T3lXTrps2DmaLSig3T27xQ2kHo2ohtYPJT2eQyIPSZt
+IAomA5KWz9K7f+waMn18IGMMWaQWDtCQLi+8Mo6F17/bAmIcSSk3yttFqm0Y6SKsI3kgxli5ljx
SyMgL1J5KPNyuWmkccngfo+t9pZQLtHvSB+VG1NbTWKL8APVIBxQtfPERn4C90WxuvahtNqMIgIc
KWqKGWJMc3PO8H2d9P/LtVPFkthV/FZ3CyFcGbR5pbfsgvJEjoqJ6YpjwsBoIxxKyYlncxnk7r4b
ucOP2uhiabdLoxo+5Evra0pG0L1Csi/NhmBdxDwtsQXhuoWFQhtfHHzUMVDB/irWNplIe2UGNgO9
D4ajQRs8cm1z6QuMQNznETqAjkTNby4C8wkofz4tc/LNHDq7kdpnAwTLkl87bhZtuwm196bWBpw8
p449Be/KUHvtcrt4I8Yxb/2hAc4uCm7SZoFNp0gZZiWoYBNCbCtWImpbW2KPaVPsvSIID03MnTl0
cfQg63FnU9xR8GXeofje5droU6D26bTjR9HYtXGT+K5H1ckDxgGkcu2CfBr4CY54DlnaGOSYHp0D
tLlBy5EqLhqae1xq24KRwguB32uNNii+sESQgNZmuqlzMzpJ0LVVgqPwQJCSgWGeNdtS6DkKL5J9
6PI0ny2ALP6T5BjMnCgLbg8hSqRBu5FsH8rLt2exHYYQWhNnnzYpuUuLU0nSFtFjWcochBahcOZd
v2ApdRZOnF4uth1t2DuXse9dWt80YXhnqbx8zYS4WPZcrBGY16RKzkLbnhbtfZpQGPnUQA1YcxvE
UKE2RLmoohyUUSlrs7tBW6R8hU/KRyxFJc7B0aapGuWU52NJlKSOVi0MNDIrVggIqiptqiq0skq7
q5o63nLT8M713HlnCsl+pmxcHgoWBPmwfAvbB0lJ4h/EerguKhCskkNbtYy3yP76Y4ZCSwjeonAq
enJo7EXC2wRixT94u+I50Q4u0k/bUp/eMu3nahkJ1trYhdh2Po3a4tXUVMtUSpY3XQedafstSjDO
Uew3OE5kRDvDbsoYsrp3ow0S51NJ3OuyqzjFtlG7wRE5vLoMoYTOZEHSmR2KA6Med3l8z9qMEmB2
6FHHMj0aWCv8Wa+zZ0cYWewLvXp32cHX7OLhXmsQIb2e14v6lI09SGe+z/USP9fr/Fov9lmg/qnL
efDY+XNTee01BGBBA1AX2K9UByDga1TA09AALCoDcftL1fO0m00eBr6eT6qwPeQwByjaeZFBIcxQ
rvRJqN+DBhQcjSp4GloQYTccEGMQHeWh64jZvi2SnM9LvMTE73OU0v2arUN8pI4OnETDET0B++2U
mj+VUsVmrMPiyPb3ysLkGE3JpyswaqjeNFd/XrAdBIYBiZFrJGPScMbAawxWw9XQRqfxDfjYtaOB
jhmygxulexN5wB5N9TBr+GNc7ll0viyV9bXAhnT7SoMiVX3pGETyRXgmgHg7wZM4cCWJBkwaSJO5
6Hdjjx9KIyjjuMBzQKWQwdorKJVa4ypS78bgV5CWfVkaaMkgW6TV/K7iq9TAS6APOpmGYJaIhhRi
qyHS8hwXe24hswF8r/KcpZhB7s6qMZvFKdcLn8dvTDJwU0414E1v/JSGk63itO7PTB4fpcZ00OA2
qla8gMUhaOV8yo3gs9VoT9g3lGo7fPJajIyc3qMbNR0PPTh7OzXG3Wy0T76GhQzGRL7Gh2JFO8uc
txdRnlINGBUaNbI0dFRr/GjRIFKpkaRSw0m8fjWqlMMs9bBLoYaYEjHfmVNLmDSW4qvMyO+r4KZv
W3/dxAaAEkHXCaKVTxgXY4GT+SdbIAFpU++QeEt+rtqGx5XV3/J9ZBAds30Mh5c5d1mtJzV4qG/M
Z6Mdrf0cJj0jQGe5RrNLB4lssVY1Nbcwx+8ZgrgmWAqO3Cq234OS2gGaEekr7Fm+HDoj6t97z7/i
xpWXzIyPkalH55X9GaJfWmFQCG+8ReBji4juj+wSxjlT4FYwCGPMSskB6ufvMN0q0xsfw64CZcLc
WRD5uaAD3CIfLXaMBEjZyfHTLBXRwbkhJT0a5zz1Xy0reqGcpFnXXsZMwrMp5v2Noe1G4IQ55s6v
rP8uWW4rJySbn9+GcIg7JL7HZPbhoaK2uJivI0dC6ckd5Xl4s3hADcKMti0CfnwiHrGVHhJPwWgu
rf3I+XpXFRGgqUKjUCAXW9tOSdl4cJd/zLFZnJxg+JIAs1XcPgWoiqGs2LabFrKJPPYIvif0onlC
Efv7RURTcCGj04jur/2I5yPJHPJecXYxSoUJwTMPUHtOxK6l6owED/cvxmEEIAxa+3hS1wHcgzOF
t+h6ENkfPXD0vWt57+QU+q3VGt+QjV+zDfgojFquY8mra0oe6zrCp22Yn1nEOtWIaB+3usegLR89
Z8KLjQcYIB6TOkbSJNl6qYP2HDjWZulCH1T/QPcIo8YWLS7880hgd7zvOGJavcJW76MKssuKH/rg
rhfGaznL7zhEOqfb4xcnBkm0uZznkuYpRcZ3oldiqfVMtvsZ2QVtG9/7VbRHNI4fgzec3cU9C+Ya
RjB9BZnPVydJP1HWPKY8BpcAy7U5x9zrB+79+g8f2/NmCCueOwGdG2GDO06THXE6sp0D6QQ7pkW1
ndnhyBhFzFTPR6doCfzRcXD0A3lgg6ruHIuG1orNAABFzGfGUBTbkfkuAmcKXXvboc91uOUq3Z8H
pp1A8LQ5OpfFXMTN2Aw/I9Qf9Fpdn10ndDbTkt1kNmt5gykE6IVlv/Wmc2RLJh6T7kkiib0PUU5Y
dtc8OhOwQ7Q0V1Sf1i2GboZH0R60ZeB1G6UXf7aSCyFA98y3Zoka1LzZBAVo9+6NCb7wNDb5mpHq
cyTHPSVjHZVr82esRUCFYAe/6SYeFG4eWsTj5kqdATs+hGc5pItb+9TE1QNuQcxDbZ1uezs0kbUw
XLTb8j4MGqpbGntlNq75GMl7BPvJOe9TCPN+mB+JRlDMtVtssvV0lT4VXjDsx1CfDBkIOmkZXPzY
kyvuMCXgxWwfYuW9mBU4QuQQJQsr31kT6mL1EITqsBSxqT+Xhz0SEZjvMCg3ltsDdzKcOYWsrffo
jg644R+MWRa3VlXAwjY+I5GcKFjDX/gkqnFrOVJwQ8EAR35mXFFzG/Cd6NINy+/bUmkjAFq/NSqn
n5l4JhakZjokhOLx4yJHpK7lVASueRnS8Np5KAacSft1UOAzws05vsCt3HKPiXMmEjma0i+PFNrY
bXEz98+NW1HlHBK0MZjSrqpB0dw49+wrSSHtyYPcxuNS39a1u8WOYN0R42ZJZvrFDpWr++E2v4yO
65glnIBnE+QnmsXcONH/9x2C4vCbtPR0RWiWHCbxoc+qjx6R/jVAx7R2kogTE5N27IZt8Mwd1jfd
jpm/FW6FJBRRZX19SVjjIbZzs0sm9d8n6xZcFBkSLie9j8bBfGpSRc7cFSfVBEgup/hOzQXH9yx+
pTXBDZf4dm7r+DZLon7v+vZd5Zg+BAvfizwDIsNF3z1C5UxkzXN95BViTVlqDBLc0y0u2uY0Z7m9
tnQRWZwDKnT1vBw9ttVbEkbhpulNF7cp1g8B43plkXHfDHN57SUHuYAnRD7zp6yr6eSE0dqKiRhk
Zf1qC8rGxAL/n8FTnVx2q8wId7xsG97LLAfBl/y97ZNfLMrvnk/wCJMlPH0zrcHLYH4jGicTN/v7
DxP94KdC35RUj2efYpvrEB6SMjyacAyxlMapLYfufvGoXHAh3PUPPhZS+GrrbAa41lP6Ac360Zsq
0gtuwSOUkL83Fkc4rPlNX1b8eOSeBAe+tZurM3jjd5zTvUulMkFL0vjONh/T/DQYNcknbsfP1sh6
JglQm3PpSnetNNhKZcEziGpxGFGyZmYR0APX0II6jWRtc1mePJP2jLLobsqMfUItBnGsGrGxSdE+
c+Co7hbhnDuf83NgWhYMNjhyZ+cTFtDGfuSm1h8TRWND4vHYZspHUsSax4e5id/jOogudW2le1eb
FKuweV962Kx50V4plm2p4ZVPwyipRhsnAtxtecHkle46XDE8yQZgsuzTH+mlGmfs78PmbezuqhJh
kDFgeAuU5E2Dx8/Oi9ti5IXS2WSJUvGY90PwHDTZCEwX/jLLZq3Q6/6ClHk2Rz9/noTvc1flOD4L
RIRL9tlVLP6Zbdv6FU9WHF1H1lnmDr9Jjw7KABcxoQHcSISXJW3GBwgiZ9/FNauqqOPXHyECmTuQ
VQ/walRGk8N2O+rGqy1OL5Nt3PYsZtYmr+dT36RnfnPjrqaoYx9wyFBoOB06ZOi0UAaQMcf/KSq2
YRWKc1djrOAfdTdLDcq4WIwgg4JLXmzbEYPVCiolpHuSJhlmhGS3Jmta1co/lxQftePIrGGwPiCg
NyOUPuzBIWi8nskvTkLPwcaUsMWkQ5Kntl64yptalRDT5a6g5p2xcvmL4+GdaqZpDbzebuIu2LQ5
91Imntle2PEnuz+O4k784OjNu5zSE4QKKKdh4/TKiWpGnBZNCr/i4gtjNCYW9tkUJrEJmnZ9ZJJG
oOzviX4bTHhjPDKAeMspQr/QSnHnZOPGGoleCmm/dx67v8FUnzPNDmcSU/MtL+piG3tUGC/wYZAz
KBOmfPP/DPUfC/r/4i8XpjCRAuIQ/+8d5k+Yufr2818A6v/6aX/jpwPrL9u2PCFYVSHA/MNJ/42f
DsRfgoi+RWU5/94XUv6DoHb+gr338J/zU6RnW/yr/0Sorb8Ci8e5dKGxTUYb8v+CUMNkQ0hX+RxV
5fH73//NlybQtGPzCyJUd73ARLT+zwQ1y1c2G47oD+gmH61mfBvyZpem9kdiokNra/NpxrbQlEy/
fCackRZoDTje4nQyiJTVZw42p/GMSIbhu5Rv6YxmeSC6NtIkStMiYtTaGfpNzckkyM1z1thkCnvS
zXz2KVt860Fm2dzT9PakJq/fiBTrLNBb9MCSFAiMK+S56naEkX+ySQLFMf/zgmprdAvrq+Q2t6a9
7yJpCMg+Ihs/dSbjQGsyt51Uz7R+UrdDaaIs32vXOHbJHG8XumxT/5l3D9I9vaSd3XOgBXJG+dCx
CgFhqx8JY9AfZtYkZz7MyP5qQUmWzPh2IvvG5vjAlg0T1Oz5rwS1OwjsieI9G+jC/Xa9YTpkBXEK
+KpQsdM3K5PoUmmQDI2Gj6SjQXqpLqMbtucWM/t+WFGu6QEmR3eR+BgXaq072geJ9lPCnE7xVoXi
RuXKOzlyoPVOnin9qw6J4m/nN0Alvgn/5E3JIWkYpvBo7alaZzfCA9lBIEaDvfOQmohNyyDBrMWU
4L4VLDnG/iCZIRWDO1M7KqqDprYQAIdedeXUyzo/xnWw+B3f1EERDg+zu3SaQn4PZvdlMSMEITSX
c3KmN9DRg6rkOFbIWT0/ug+ChcerCVfludjVI4Z11jxxO9OgAlrIdeB59tH0mEowqi63I4ZGrxz3
STzD5y7F2gk7Zxt447WO05vFfUY7aV6QJYorAc9xM8ikJN6k4h2GITaSGDRZKma0+ZE6DCYEHB59
4I5HQhUycN1riEi1uK+S2v/B8HFkIpjvlBVQPsYDF7HQ0G78mhsS6mIq1/M6P+bp/DXUggvPrHZ+
JO8SfzmFY3FuvcaC481vO+5UOwq0tJMIoGkW0Zo0UU/fMMWK5WCxum9JJKq3ll7JtV0QR7Uqjqd9
elOAVwVoxGpGT3sqmXIOizGH1ubFUsZHRefFjhWZxO87UO3EhqKhCz0YKeVRVtyu2K3ul8lHRkP7
SyNZygpVi3WYe+zatXqBF49Q4z6qfeK52NsRcOzqrGSy5xm/dJAXaZwN9x+jvhJEI4VZISHCP73q
Pfql2Bqwo1KYbhuZQW94JSM9N3lOlnAzulo+unwjbAV+QmcERNU8DC7IY4BAjJi1TSvsEL9ygHok
Q8i00+AfZBhnWGXceUF/Ljrz4jRZDwNZqPVCYpK6Tg7DQ/7bTXtW6tTFzqClfhV8CBHxhy3A9Irk
iqSOD12QTU1Q4HUbLoP0+wvS03HfdaQXszj8GgrzVPlet07bSpLEIhDbz0m1L1W9Qv56SPz8iSnd
kxNQGJzk6ujn1ptvWOvJGZzj3NJSwy+FKYgSJCZwyafFfmEvlh+3iT9rH8lM07Q8HSqcniomezEG
vytH7hdwPNaDrBZiB2oOS12qK2N/fNq69jimAM2mZNP56T5PFR1S5nxDvLJhwdpSBYSaEQk8Gq6x
bk5Tam8W91q41bQOh/6JExxhix6YM0/jl4U+9Krdt68hu5JNV/IgTdrufmDPYZj+uWvms80MjJ9t
bzKe3itoUblK33iOfwm2yzsVGtOutsYfQz26nnwY5uBpmdK70jZ4qcnzbEOMChRQQ8xoxjbxaHEs
Qx/k+sYxD7+ilrNbS6YR05cUe/wNDDO8eO92PIZN2UjmOpF9640Axa2TBqQnKrLqtVf88nrgAgiU
S0bAfJtY5UO7uISOY0Szkcfet/cQzLoUCLO2mjSactv65IP51vABRH4lCphZ4M65V8Ycrc1yHGB2
A5YBXLN0O+SxzSG5u2riaMoOHe6V9UKKshT8fG1GXKvbCRh+YfNAKJoPeiaN5EwbGiCu2NL0MHS8
RjWGA6kbflrlrAlq9+vKDcP1JN752E5IEpLKMxQqNqsGejfc7gU48zmiVnRvCcKSJgVju1l59xSQ
j6dOySP9GS8M/0hIZIj+Ali3KX+aeEncWLaHGiZK1pVBVzod8UR7onf6HtXeYxeEF0xslRJvSxs5
Z0gW7OIDysvRWoeZ1VwS1UWnJrIPhuM0917bxNu44y7b1yNuyzhjVQ+9WzctWqehOpHx/ZFFZOsX
xc1IlmBVUZ+I3QGnq+1ujbakOTCaYQ5ZaOCQ8IFp6G5cJ0mzBU19amL/XXWexvLp7s0RMjnNsSa0
MKguXlN1ii3bKJ1dInAOJMs9aekYKRTTOIZc6zgK013gK9oXssp7xpfdGYfFXV7jxTze1CbJkJBO
+D1xrJUpqpSm44JP9Xm5x5nwNRbiuzfYbZLVxlYTmCf9QDQJTpldiOaAgznT0Ag3mTTATXCnj5N4
pJgOIngCLFGMdwcpHxOTiTq6mnCbZjVr8hzEUrR8dNSUXqxDxKs9+ZRr2zl3cw+6FFSDtyFp8dhH
PRI/Hgtt6jBJStxwlZt+uDZRLLYxAla/4D8SAM2kewri4gzUFuRaviHFOsVVYrpw7MAwm4hDBLKu
VK/8v+y26h6cuHhEBFndQEbT87jUpN794m7ii3LKp4tDBndPDXsD/1gS40rjggl7/F2XqO5KETtU
001bz5yusbAQlC+0unXTXSAzg4UDzgMjWZyzPfTbvBJyR8KsXnlc6gy9MvAdLpe0yEx7IVCQhf3v
vkhfB5PdeCDxQFOsZGOnomA86Ig+WN05Y9u7K5Nm3Jjk2aikisErwXQ5T+jm0SreK4yBa/pV15P0
4Tx8ls41Z5Teb469S04vcPKNYRF5aHrrR1GLzDkk3TAz47ZPLCiTVqivU2fpu8SfMDyvZqt845SG
BCQiI61gx4uJCLW0Od4EpY9drIof7QFpw8I8ci1miWIjTo9DivuzM+aOmb7rrKLO4yVi9hcjeG/C
kolpmc4b1+Rl0jQFlggxP/Ea2A1laa3Hsbzr5qg9enX5Q9PlV0/X3LbooLEsBBAoj3D664mTXKGV
WS/Y2ukU4y+tGk7PTghbUSL8SvvbXO9gzKXBJFWKTdR4oPyT95mRaEpqEhILZzdRqH0MmoeAVG1q
133os6U/0CSOXs/lNcvx80qz1cPk8c5szO1il9DM6byjUBCMw5k/8aRBW+PWlhIYlnUEz7G6fy6Z
nMoZ9Fl0ePKdjibIvl5epmpndljpmpTDAHVHmspAHswqZV6qR7AUSs3fByzXYHkpHWP2fMh8WV1x
bGYErAe8crkeFyPiGNhUKtyBm9BgcMJ72up2jsf8nhABwtlVLY13o2jY8xbItMvUNJiXW5slcX+W
tJpBrYmxhYv7XbTeLzfpGVC1RBsYj1crv7CfJjs6Kdt+zQb2D9T5YExqH9nRTQzaijBzNlUZvgDu
QsUL0C+X4GCO78Hunc/WqX/o8yRtth48Pq+CvDyAKYyy5MNM8qkZ8Slnde6rO7k7q5jis52miJZQ
56+TLnDOxELXU9blaxx4kphQsyXks1zSwSOKQtIcjddFBZcmp3CSRVJ4qabyhO3F2UgvqPdWeZe3
B+WoZGPV8rfbpddihCwCJvhxpToaYf1IAvd2sCXykJlIStp4Bg6ZwU3Wqb9gWXUQ1fjZTeAnCzeq
4GfyGxAh3tsr10gfUq9cdiwvKIMv2MjSp+f225kS2B22ZsSm3rax3JFxItmTmTKijSgfEKMUm5R3
2qYO23QTuGN+5Dd9n5uaaIggHWmpYxPU34xCv8yR+Uo0uo+Nm32FflVtbMIiDP1eZdSTZmVwCI21
g4iGDR4Uh5c5OfpTeCri6TvlMrSEN2aIfqTrKQSpwdKCyLud471pBc99fXID49AiCt3YpKVgilnQ
pZE8VZn5rlNDRFRwB5KlLPeu0ZOlSFipRMaep/C94YqX3PLjLV/3n9nCZQfltvRM3acwuhNBcgIK
wEnM1JYASvkTQZ5PDJYEWpEVsQoWRETvIXFAfvqOp+hSlpBOZb/uq2Xg6dw8MANVNxELvQ15yC71
8TSUz2mV/6qigpOOLn5wbgygvHVQlu8p/DCCi+aW8OXBnMvt4tE/3xfnyqB7u7QOo+N+izZgvYUb
K1SiXA+9JKzNOOL/A/D/2/DGYyRmubb9P05vfvLPMvos/3V+84+f+fcAvPjLtizPDhyPX++fq+h8
/y/LJsdOSOHP/OafIvAi+CsQDkF33ImWzXCFJP7fBzjC/UsSmA8CR1Ihp0Pw/5cBDsDTvw5w+FO5
EL7gdqw/oFUtfqd/HuAkmYT4S8eIN75rv8mYDm3WUR3bwAD4X6UdAE2MuRGfFm7QNF2MrTl3GnAZ
XRqr/5R023q369A8e4lUpbC00Q3bODMTjQJZKlIaN1jUrjNd7lwpClXq1anm4PPiT0d4/7e+8J7q
cH8C909G5taMYwjLbJ10UDfNn8ZxiqnsX6YK03HjOi1IU5hl0Rc7eerKLU+SrbB1EnuNbq/E+wHk
ae+LuTAf/CLFpFUNHL83xhJzDpol5eiTrPNRj8/57Cs6j4Bc6LJe8vKme0xnoz4meNtvVNXPPVoW
6tfLJk9erU7vCl0/1PmyZEmfRi8bLiryGrJ/TvlEr1HxYuq5PmeJsdV0kRBYgaC7ChTQDrRMqHQx
vJypE4aPtY1vaF6bpIkuke9Gmuo5DObpqwq7GPVP0k2PFv+TK0sqdRl9LxZGxpVJMIjNGj3fo+6u
d6gb44s2q+BQc33h0aF77jlxhw/A+c19Py3TdqScm+JMVJe0jTryPuqG6ncc2M03nSPedfJHv2Dg
tPRb5U/Wru9LaglMsjXB0nrU4RbJS91Vig6EOtk5Yz+zZkMC05gsygDf29vAcI1bM0uNcxxk5jaX
aQTUW5hnh7KAo2V0za5YMvOjWZblREIjvKvsMr3OaVjt+H5w+hsKHm8jm6VDK9oFBBG1O+WvCKIa
6e/CsZ+OFnuaZ/aNIdSIjW6K2EWw9uogt5kQUns1N8OLaGevAKwmWrWeQoFwdqkJEUKecg5qbFbx
Qe0kgkTUVL5S/J7cGpGo7/3UapsdWs9lKxqXCAgT+xeBYeHTUWmFuMAWNgZtpLkABWpgvxTNy7WD
GV8RKotOVmM2B6HUcEdlNfHYwkZMhk4tORa4+4GNK895KVPp3LiFtA/FbA5PIwedM+YUbq80Dv42
BwpJmKpUA003pf9h5sAW676XwZNPYTXBP2y2ZPSS6OqbZYEkYAyOMfzZPaMQb8ONg9DQAmLxWU8N
eqAZXdADGTY8wXjNbTbtg3q1lzC9YURD54dZsvUeWgp6mrw+zk5O+nXKXePQIdjBsq5iD12MOzzJ
YLKecVWMB2+Ekeui0nvNZaOgVUOpvnKT5A4TFRUxRQ3bkuijbfo6+B1/2k5A9pev0Aw2Gvs+RtmO
69gQMwa104JukEyXCTKcCq7wjsWBl228Z7FJkj5L7aehsGjha13rkfcMSG83V7g+e9u9Vg1iMY7u
VZvwOhCSr9TcserxoiXdNobJ7ArsjmFynX54c0IwOzb9kYQO4xA2g9qKRstayAhLZATYUEKEZy+s
xaFnIgCMx05ESNa5K+mSs4QSFOKJQYukXASymdt8arz4mSrukY6aDwtfax6Mqqi7LU1A02875dS0
St2e+5brBNUuS0dI4iJDerVSnKMI0/LGPSLhYJhQjE3Hbm7MgRFGk+6E2uZZEweUbTIfKeiwZPLL
g8PwMCwXvO9Kx/89hexcA5hy6AbV1FthVcsJ/eZwDkLDlluDEwp9Jw30BnbaJTsbYJaoAN0eWnrW
tnphtIdu7vz3ySqTK12CBe/AluHjSnYtV12R02wx66oo04u0OMhjOI4gZH6bxyL6PXhm+WAsgCt4
kByuD70/AGvqBmS43du8VsyJ7UTmZ0St2NetSRa/W1rrPqrG5bom0jY9wV4EbDAlafQSkHWF1oCh
YdjzxarQzmPwbQNNYNie2GZ5iVBuWeozVTzOZvEbpu3myMrbyYeWZgkfogVns9Ltiv1Y0NWUcTSN
edm8OGycrzKbG0Kgjo2EpHDHNbUp5gaSJrjHYqMrguKxfmebCBjnKJr1ViwsvWQjiCL8FJQHJLS7
DBUUBf1K50gKBGvW2A+oF6Pa4vTmSD299ZBnrf1pLrIVIX95ThY3/K54pw7buhosEnx4apnM9qiW
PWEynIrkEL0CG0dnxr/TW9yV6bMpZrHmAc/tv53QxePq5ekfLt1x5ISYcJvm/hb5+XTq1R/Sanbz
7WLE/acvM/eLt5X/kyBzOxjkym9TJTCaw0JSe+BO3rH1o3Ej/ZJMEgg+Fdzs972fZk7VR4E3/yxp
EksOuYpahooBSuahbmuJzGYwV67jlHdtPo8wVV7ykfNa3UjV5XtpEoJOVLq8ooiAV1zsMX1I2J7W
JEGc4UzhGQMvNamvMayyl5RtdWRPjLKR4rPyXGIPB27YB+XrvHTPUzjGO/Zo/q1ToZt1rNk5gKNz
l8zJatAFOqTl26DoBGPcm391pC6urrekgMlxvfd7JprYwuoBHSaqaOIRk4Fh13SXccVKNtzNPOwO
VaiVdq6ar67bMNKDadDV1LVYrpmfu7/8OQnpdKRufTXSK7DuBVe1zp+dpzomoBcyi/8sUu/drDOb
B6lLSJ4AWv4w+l14X/RW9uJGpnEoUT2ebERyXBOn7lQP2PC9cnZ3i9cP03oOl/Ce44K8FGaZXYbY
IPXdtQmfuoMjv1gRtBeOhMV9zJScmtQq9ZB9ex6jYlpDnPeSNxnQjiM/XXYiI9e/Mnk3GAZcc6NE
sUJ3RHDwS6zykZNiYnGEfJeBGned0c/1MRUeS4vGRhxoR+iBofbECFuAeRw02jE3iSHIAKnI2iGU
UJepzXqKjoygPNlTNr9A/ji/nHRUT3SGdQ+G9kfbkC3fVW4ytw2HRlwipskNuKndPmPmKaltrYvy
GuSec2r6hm3QslRvcZm4H0GZZye+BFR+j6Gzk2wmuPQngTrmud3edxRb3xNUp0mw9/qtLLLozfGI
/+KtQwAbRRWAvzC+hMHrgOlE2Y8PqJGKU+E30yZsG2ufOWX5JirZvlkJHDKfIf1RMff8NkRQnLrF
bLY1V3r+8mOOgyNY0DgjXct26SDLfRmmPCArnunlguHHnT2PnAfKfDviDh4Ts6bFhzQXRHj7bLZN
c9NnYjjylRa4ErmoKn9W14Jdx3po6vwzlQM2lFT4D3FPmp/ZtMkTBiHQV5Sk/nFwW7Hp8TGTJk+7
/n6urWQiY9qIa+qPqFL9yvgILAFirzyPtyQlSWQ88zpgmFSUX56S4q4dmEeo8k/iPUymfZUVhsuS
cqrPy1DwCpFl7xzrjjqnJWmrx4G7w/OSyf4+w9N9tZqFjVUS+leaTZYXA2nk3qvHYN/j4b2qRcbb
IuuTA4RjtIsJ7tA9zaFssCt1JKCh3kk8DJ/LQARUIN6+DWs6pxav8vl46YplMyTK3nIUCfYDwvBt
UAz8TmC4l3KR1gd1IuFzW0zdrqINYt/bBmgf04fqEk5BQAXNQnsTylhjujRlybetSYpg7/ukW7uq
7h5mzc0wo5C/zGCmR5D+M5pm8tD/CBCT8kYyZfYCOiG2dTAHN8iK8zeZmfOtZdtiW8amfPfKmKe5
m5XijopR97fbttUr+xQDz2TKHDZUJmBqKa41G+yZspCg/YzghPe5VYn7KOYYOofFdJGC+A7Mcvtk
Zlb1mUNak18Y6YQzlXNneo0kgmgKKO15kcFz3kykD7vB0U82w0KxZHKlIKfcPRCgYULSWb8RJQWn
CFUYE/fSyY9jhpQST3jy8h/UndmO3UiWZX8lUc9lAaPROAFV9XDnwcfrs14Il0vOeZ759b0YkZml
UEdlVDYahW5ALw7JdQeSZsfO2XttfNftuqY/F26igrQE0TrmE6LAkvhvkSbPvZEFj06MBjDUNccM
l1XkWIQ5oAydqeYucdrytiKzmYZOUExgUxVchgpL8CUolnEAMs/5nPo2GsvSp9c45Ix20L2uyTcP
DrEYo61nVO4VYBoyz9K8ebIloMY2CyFiYyp+qsdcYLizA58TTR8TfmsTZDSgx8/nmXU27uvXOjHl
g6d8fd8hadmVc2w+1/WvKlsgPi5ythOmUsi7/jDfqOA7JyNLrhIIgngeBoWwy2BwumpQ59wR+xnD
RUtS666B6sVOApYFnRDk7kqnUbGWpAO8ErzIXkkDnofR7PL4pbMWajX3sQsMq2TcX7gcICtfzJwY
+uQeynZwN/mm89Qk0LDSzsd3nNnTTpZ4b4YqTu9iCuErw2VE7zlghvqK7n+F0nYFziMhpGeqgX4j
Ur9GD2HTS45D/LJmTAyH6lAwDon9Nhu+WFsNtoRO2v4NGAdMJKwQZDdViAh2buZ2Zyt0LSxQcqBx
6pROttyp3IaOVaCiZGsbDzSumf0LDTd/nOOe0C7CbL4YPu4jQBwg6de9U4XsDPb4UOJE/upktr+z
5y56+59tMS29rI+inGoW/Lb5e29r896+/+6H7a+infvuez1dvjdYm/7j3/jN4Hux/Mv/7l/+5ft/
U/qjlKORwvzX0p/Ne/ae/wV64l82UfeTAOivv/xb/8hBsGMo1EQOgEI6JEsr6DcBkCN/cR3TXhoI
xD7YctHm/A2hKH/hbxzl2oiDDA6YvJe/CYDkL6ZtmjAU6R2RPmH+UwxFj47Yj/ofbdGE0vSv+EO5
gBrx9+2jEt8UbQ9Db404+uwcG2LIb/CP2OccKknJxdkzApf2Cd1T9+Vsvzk1fFHvSzjgADNEQJDx
/JzAxi4jKD9CbGNkgvWJ5vN6xKUT+P11OMBQUuYedz1PvrWP5/pAoopHRI9Oy7NRr+3O3dmD2Pop
zEGa8mlcH3SVHhPbZJZp3cB+5AnU9xodjF5izoKvI0OXqSR7Ka0eXFE+LKwXYNrUqMQtojZK269z
+gCreBtn81LjMt4arp3SPZKbdmXACsv1+FwCCUP1d2cDSS+nJbGe815NEqICjjKRBOb6+pFJ0aEe
4tvMhyXnhEzFG6s+zP5AzmOQ3reBA1AFW0tk9V8WkI2kJok1X1sg9d6EGVOJhBKn/RD0xKsSZhua
4R/uvrvfFFt/ybvsrohYBv/9X4zlQv0g5PrtQpIFBxGTe025i9Dr4/0SAfDmX//rRDZcE0rY8QvN
l7M9sB/ILUN1yyTu1qkF6uwQbcXsbAXYhZ6r84/fgEYZ9/s34ElE2ba0LY6J0rR+YnFSE1FNqcjf
4sScy5JBU1fvgBehHJosa5uE6lb78PI7Ipjian7u88i8sgxEWZltssytvk9M8Cila3vdYxbYOQaG
NL+Yr0bGJl2VJMwfA3GUBKRhRpdrbaUZUIIBVkdSY7pxh3Q7mN5E+8NeFYVPsqRnnkkK4AxOEbzt
GvXBrsQRYJzvOxnt5yYyID4ZL2alzj60QxiD57wKq1NRlcH5f3ad/HGZ/I/99+LmPfve/DoJ+Pvq
+dt6+fcf/99YTB1YnMqka/1fr6U0pN/r9/bHVfTvv/XXRVT/oh2LRdKwtONyU3Bz/baI2u4voDsM
z5W/omY54P/nIqp/cQyGAN6ykC6/8wOIVv5iLDxbSZNegfAz/qlF9GcKLXZGzPPS8IAhKMdw5O8f
PW763m7S0dm2Fkan1TxP04tHgb+JzTDe/PDN/MFzvjxFPz7mkoaTVo6yiclWfLifXqvh+aPZn9vb
aaiKr6JidAs3x+1WSZsQYoJjfv+PX9D4o1dEQa3RmjLqMNyfnmuPhq/bQT/bOsbIyoeQc5HniBDh
fu6YOZP83nmJAy/bh7iNDSZyHUo1oH7GPgfwesTpFZwNhNhb4h7kjQDxCa9nTMrrP3mjP29ly1fD
BdeWxa3ASvjTChg7gjSGMXe2viO8a1tJe+9ybFJ47B3Elu1El2QY+hEHSN186euZqYLgcl6Crkue
8oLYWJxvxec/fltqedmfr5hj0isF9mtyJy4DnB8WZuaB9IY4sUDLL/V1O6QJ1HFVhJ/20EbEMQvv
ZOYJSDV6i0/wKt3NEMBWCEeNy28KstuJSTQziKMMxX1sBMUJHUBypgGKvE9HXvJN6Ho6miquDily
tK/0URMmJ1V5+cefBP3zH3wU1+G54ciECd1ElvzjR3EjyDPYPiwy+9Lwqh6ZOgkYq6fUCP1nqJnO
vS3hbqyQrtQXUTTDt9weCsQxWc5pNq3Sh3QIr2RTbGkG0All4UcwG7wLL43WOjYOgYxvizo4RnOO
BSo30cjnhkQs7ETXc40g1MTQmetwM4fZU6wt4zEx4wMBwwcxOS2gNW/YlhaaYzOuTvTXQCbjLOXo
1NJncc/1HO06PHXefV+5L0mLgCZecDHFpB662j5PfX5yXbx18wSdB1B5KxGNWrsCCGikUUV0A/Gf
wWMeXVonJO6SQToVNxZWdpx8aG/p7b82BiHFOoJa6U0fwbDE0zQDtqwMFaLLRVsF5vxc4MENPXsn
HXeHifYrUZPfQrcjHjJ8ZHqH8wHirYJWWUS7CUYzuQchUAhGZak0n5CLfbMH6ovBRENUGcnVPPuX
VvCaIbzgFQGXeI8m5BgqHcxrs+s8JK2k4CxBsyaePLuar1sa93DzGHmemS/G5A5GJcbuHABP8Se1
wbLc//wMOJQEyN8NOrA2M8/f3TicYJrEaqaF7GNmQOuxWDD3kFfIHfZmNuJhdgLx4AGfGbdINpNm
29Xp8GlX6QJHy3q6iL345skhOTiMnbYxGTV6ZbVZthG+Wd4VYQFksR+K12DOEf7R5p6+ed2A6qv0
i7OXjuLVwFZ/JWfgOZ0mimJlzKG1dYgIONPujXdtZ8s/e2D+4NFnHVq2P5T/FgvATx/blQRhLY++
WXm0JpOa1mOsBC0azgF3TFO8XcUAGY5COt+rqK6vMm8eEWo6ojwZTPjAQzX1p+UL4+s/fpb/YFF3
NQum4lrY0rWXLe2HRYn0eeJarcHaDi5CH4Rnn2E/HSuGVxvMyn+yMv/B14BNXWFbkKZrsHP9/sWK
UCEBnTDrT0wpXgO8VVtw0unh/+Aj/fAqPy1OzCojG1gqlSa+3e+yaADxNkt2CqVqwSAgn3b/+AWN
Za/9aWV3PdLOlxpiOUX99CVyh8Z4vCprSx9bnUc3QW1rNV18qqfZenZp1mD7JlpyE6pMvpqMWu9Q
iNWbf/5tkIGsPQojiyHUr4X5D9cSuahVErSOaDPAU+GP9rOyWodAjQX77GFyRa4YbFJa1Eta11PS
9n/2Dv73swdjU2lZhFMqTCnOT4dINTK5m9LY3qZYK6i2u6a7rogCW7OdulRBw0QAb9dAjujNe/Kr
GNwuNPid16FZ/5O15udijAMtkwsKACAgi1xjqRJ++DZmSCRVZ3OLhUGabG26VJu8ZI4aGqX5Jy/1
80NEmUHBoRf5Bek+lvvT9Q/xnmHSEN7WofeFCJY2b2aMw7XZ+NgqHMP7s++ZPfanW44OAisKdR+r
qGNRbP7+0w2qtYDFD/429avprgk0ant/HF5FVMwNExU/2GaDWR1ZSqd25QAmChgrbZLJwO46jc6e
2iLdSjXSL4uIdWmTWt42IREEvZfMZxJATQ7gnuFgdScW3F0m3NvE9myAZmn0AVwifwmbzF2TKt1u
gRXrkx940/PUExoghQHpnIZDRuSewsA9YGn7xjeEDEPXJbM3U7/5ugIyi9yv7eX0geBgQMLsZ+t0
trM9DWUy2ouR8TDiZO6a2unh8kRwPlIrAwFhpthAdH7SZgiDebR9PDJxxTuJae1FvRs+4iVosGkm
7nWWAVKKjMDYANPTyRqyBtrEuWqzVT5qvIlJMDlPBelswDVQCxI0Gy+6j5HQoJNMh5poJ3v8dKJp
OxKJSJO6OkLG30j4N0hRKUSfI1Uku0FP05W0QvJ5aaRf+6oynsmMMO+xNxPsZ/tm9wGJmomWi2sx
bKS6omDodnDgSeBLyixeRfBPkBdb7k2M6u1gzLQ2297NvuXN3JBY2UCKKmWS3ASzD4UsJffb6ht1
alLXeIU7k74wFEC1OKD9vBD70N8JwiDr1RjI0FpnislMWPeS7Oqmvzf9qXvCm+qhF3ZQvMxjcSgL
kdxgpw0O81iLS+LU0Q0yInTUktmqAZhnj8KkvPFn0W2TgQEyI1HjXfhGfbTqqLtOZ9VuUiO1VqKc
zC9jhzEWVmHzGge0+VFZdG81ku6tmBL/1MdOQlGVFB/EwPWPymv9T7vG9ZK6BYAsJrGGasVLZzO0
mEs/eRCMx99qs2o/xqlb4Aa5qhBGWoR4E6rM+ITmv9wOBq6egeAyP6itnY8/fYU1K3wbLdK/V0T9
EWXm291TPaXjxhV9ui3R/S629xhLd+Nvag+ZjOwbl5Y86YMWDKS19sLxDU38fC67fF45hNxvpREO
u47jxhUsF9Sj9cByg55zn6RtT5CdD9o8ljNGemyhO4XE/AGgq7vtx17sEtN1wXGUyXbyBUukMVrX
bRpG6wjcyKoprGSfl+Z8S2ZJsJjccaIOAJXOMGKTZ07H+d6ZLYOWPLYnwHy4cDtR3RRjQJveAlKv
f31hlZUvhGD0d5V2W0ajebyzNNFcJBqUG3Krm6cwABVlh1N0h50nvddOlu4Gu4HxFWBVwvZ0CdMo
PBYmOVl+n7jkhaS079wO15sY1QdTYSpi4i02baRSMNVNe6PQSYFN55uxd0XAUJBE1YUE2FgWgjSk
ITtmsOm+xAd/g5/EIFQ5Ut+SQvj3E0w+Ovl1FWAQNuwl87ZyjnEcFLsQ7P0apB2hY7rCcBwmKFml
YrAdld5NAxrxGj6FF22Yize3Ie69dtWndWs99iUTrD0GMXUgliK/CToPRbqCxxQOJsOwLrGHI3Qc
JKkgbVDGwQD4VpiC58cgoVqHVntFy1Fti1q/V6iV36CddreJkPURronzhnC2PhgwB54DHyZch9sP
K4SBka1TBA2Tgt3uvNGd96Fdhu8eoLtTmhYMQqvZhyfcyn2USH2lyFMFO2mI9DybFQCCOpHXDew/
Qi0QrD+6rbMERy5UdVW4BGYE5sUOEvdcMsA/TyIL3uVYZNSVMKSi0qpeR4eARU+lxqUf2QVEggia
Fly813UbfXELa+YOradNlJfZQ4O4CvuD9m8aA1m3csA95W0evFpt3d9gdGzeBCwaqJFIi1dGr4o7
rCPDFel1ehEvcGBDUL6t/ZQ0qgoPlmuMLPQ9I8GpgCUgQZdhvjuT0e4SHd4P/rk3XACzYUiQHgoT
Sqii73HvCbfCIxVV9FUZRlswk68SXZP9DLf4ajYmUg6inj7x0En1iCA934RQ2g9idNHrVQmKwUyi
pOnJ4j05jewREuKRH48TCeFyPQdJ/pYjxeezp/M3LtZcYGk1wEdJU5fXyOvmY+4iFcxdtSVJoX8R
pWjXJh35a5TnBP1i/YQUQ3NjW3Vh8ppkkfPZmwsgQmUEGgZluaoG19lX5IOyFyaxfCoAuN202HOe
OCfYuEvtGmEDjxCUr6YnIM70/GendoxLTRrKlUHy10n4uX89jmPzrbGWsNS+wqRELG5wJ6S2vpuj
9D7cKETdjhwCaCdGUgO3y6a2c3xRAQKKmwbI2Vs1mtO7OfpEr+NFGlatLYZr1GT2kTkrAObK6gGk
G2DzBsy3qxhe9jkIXaLTct1+5nRcjhFw+oMWE3oKZzZxfgKIILAsrXfkRLqvHF38az/TaKKx8csz
z5Jc+YPQ2LcaFJJ15ZADgqcIvHhCfbLMswRZz0X9xrQ9f+7dkejaqWAUySRScG2BhlkPQ9eaUBsi
cZOESb+T2ZDRn/frfhX6wnpj9F/siCAsXicfNRE6Jrr0MgIOUQfe3spaB4w84qCUiWTMUJrMBcqj
Ssy3Y0KDDb8BVn3OY2rnKEgSbY9jrFXRhJwMQcoxcNpuZ5sWAh2pHKwFROgUiF44YyyEkHEXWUPF
Dtb4Jw2MBOZrLqrLOCbZh85qPIZgGz9bO+ueHV8wkfNDcLDQ5tykhXcbDoeCONfPukD/SIIaE2+8
h+y1rpVft1BEHphJT2t66PUJox9NkrD3QCWGuut5K64L7ZXkomztArq647WIDqXzlVxG/C4FxHGJ
NBE20fekmlE+SvwLbHsIHZgLHogIxdrFtDLmgKzGTaEJVMUJwkWyfK/eptE0PBtUzFuz5BrmsDSQ
R6GXvSRFWn8ppSpvpdJ8jrYd7rK0T7ZdSVL6zoaY921EOjutOsRmn0bDdwhzXn2ZdYkXnHQGBy1o
1jE1SZzcuwQqJGNk7tVdnVk9JoV6quaNNvV89PBjYvmWbIiRLpbkzBG7sRidxaEVZfo1R8DznLaO
PJuFBQuRIgO3B5UvKpl+UZtSCn+2Kim/VH5S3c1+pfdUGeiDx64ujtYszWumEkQDSmF3j3B128/C
SIu9J+D0m9R2lzhz3fdJF+1ehlX4oJWJADeQ9fdUly7Zkr1zVzVJ9skxS6ENUYp1U/or/pfgoxuF
+JIF+JDQr1UWG6ahTjMJA+syFt6TM7eorEVNipUtxopsCUjuqQCNGPbD+DTIKSLKN9bIZlDDnMTQ
Q4Od8upo5hj5wsCdr1LMXDcG9KP7AvQ+0Qdydl9C6heGbU7zVqaGfCEe0/3AmAEjx+nHYpOUvkts
ba8F2SpTfiREUjfki4XRbd8E/XOi6ZqMYkI8g0L8zu1UeDchfbk3ZnaKxp4gdbImemfamfKzdD3A
bnOMB9PkzroPBfM1opaGiWl0rTRU36TOc8YxgkcEznZWv1WxlsbWlEtQLkRL6W2o3uKnzrC8DXGv
CJ7x3fJhsozi1QAbfcvF9l4G5XINcW0uKyrJmGd3lgocz7Qsob6L6Dk1Q/caKff8RYYB9LxBM0Hc
hkYbD9BmdfZYEHIxkmZgZi+jDaCWPNms2CDDrT6wFvr5NrXzXO7dyjXMjW9Y1HEuSlx/6/YmHUgz
DNt9WpmhRII+ddUZSj/lJVjq6kJrwEeciVIQFfoKvVI9n6BqooGYfcOZNumUgHZKAFWhrbboSJ+H
sh8DpGA6eY5EVIE17kFDIqWp4oK00lAVG/oEAc8zRtS2GqpyEVZReKXFGGJZdEpjG3qVn2FxLJzk
jtaCL8lFsmxGEIGzqWynf/L9JrshZH6CPjy2d2VaddtBSAjlleOtcLOTPpZz8iJa187Hq7rw60vP
lbryhxzdkzM5kAjl0JtXTBLnF5XrBq25BQii75Auhb1hXYecU5EAGUF3VTdpiv8uaHQONzJz6xvL
haVeJdNIRSiL4tRbvSQcnXiBAzspzM7KL+B1o6m77dGwv7myoZJ3hsr9Gsc1FibF2vRS2CqLIALl
7hE6c0AMhh5v55ATIhgvopJZnrynpvK4mEgMnoKOO442VrSVNnxFjK1zCpdhst5FrAhGUMXWHHCo
yj5CyQ8Ae4e/9M2pZryJuh33gwXmAOGVF96aXo/DqhvbHQ5g8tvcNrhLrITxZhmkaClVPaaHCZ3q
ccrI2q4n0FS0i+f5iqCc4skp7B7/hW8+FcCjKH/Z1j7zVIP1WSJNdWV9tZWDRNtFWD4MRXsowig5
TOB17mRCK4tNRzaknnRpdMn6mq2Tso85p64Re207xuQbEvZmsh2c6iv5wmACEwgOaTX3W7QW46pC
37vGR4GufXLsrUeLdpdK/MseoQIcfKfqyvVK70oBmv9ezSaOWlsZ4yEyO4iOoi13eSY9wloo3D/a
tCxOU6OyLSqU7Cuddn8J+sFogk6mEF/TOGKR1ww1vItEODwjSYtGc4X+QbIGoGZYeZoYjKQaZ/IP
im7jhn724npOt07MgQwITciPV6icA5Xd5he3MwwTlSpnJvz6QUxcTtsDIRBtQ2hd1YO074rg09Fx
uFadkd7JyjEJKlQsX5jIQHdHPEYpaH53mG5hcn7rPevQ2drdyClpiNooyH4jOKzDNuxUiK88DkpE
0TItLqkjwNYFQeuBiLeqjRYEhsncnb6YBDUgOxvrLVuZ2JPEigV8BHGBdAvb/MDWzf3eJeZNXsbZ
Z1a78w7HCNm/9HMe2xHBHkAqqnkTp57p+O3ep3mzDuAWownLJpcyIzXNTcSeT0XdV90G6Do8ehVk
kDO47Eugr3g0Xfb0deW7ILYjmIi1a5qrDNfNthWGuM0zo9w1LLqrOinDl2J0Lbz8FlOhLZxN96G3
nfCoNMG7ZTwBlPZgDu8HI+FyMi3YjHKkYeKI5byQNU/MLeA3elH12ht2fG5G+AIBNxtq94mJRuf2
SEEBPjBQAHqIOKx3JcBPxxw9bAD0+MoUlK1M1XQzmL76rFtZPgRBN1+ECJxnBqYF+mh/7qYVoix9
dANZwK3nwx683jC+zTApsOvYxkudB+5tir/5yRJV+yUu4gCVIri3dVmw/6+MrODTRI7k8E0sbbjx
mBesMz9rnxYCJ1grIiz8PUnr04GxH9dgalBkoFAeeizXjjqnoe+DQedkO6y6UfFQYIoU9xFA/ZsK
WcEpjZL5QSYltkKnAr5R8+4oU5RfMWRSxtMyYlmVUVbsqmIKBiA4sb7T1OXMiJJJXgVBKC+4scx1
lZu4GyfmYk2JAnhV8pluQ1XeObXWjxlxB9z0podXiiaS+poPtvqOXC14wKREgkNb2zsGI1/dwJrP
Q667fc/w5kpOXnQBQj3egT0v915Wy10ctp9CGDbuapSNZ6y2+FrQsnOKJTAkl2V412BuWTbSuL/A
ddHfJ0vNW/Cb/VGXHnuU22FKIXbFbcm1M4Eloqe77qapfbYjL75Ph6J8qdXEcQmA8TJHKHA6cGSc
JMw839/jiIHK7oFO7oImueb9oib0A3kfi3pa69I0btssHfa9w8yLsyjR5WHsQd5qLftxNHCItxJJ
4BSo6C0DKvnJ7eFyYocMRE1Y2WBFp2h4sLD7rORI13aHszca1xxXm2DteXl59Cu32Q0dOTxRZUWH
gKPFTs9TdYPSdP6C3Ni8wrJO888Jkp4IIfT3bDcPGU3krzQJItK36h7J0/tkExHxlE4eZoSZSUqx
ntE8YWnLARuuKvBy6hDn2fDM4c1bN3E4t987B4OOWI+kkFQfQWIbw5ujaJveuD7q+C2VUQOKFDTS
5BJYvqyYrFQ6yJx8N1a6/haxIr0NTLeuQY1NG1igi+HU6wiS8DgW9e0YNFtNui8skMYMDXJ2bPNN
FMhRiTOl29cxc9mUnCyfu1yzvpInN65mtw0fPWE6187U5K9WMARfa606Ko6C5EA9CnPTJRmaKxrh
IfeRBP9nVarFcGB1x67Im51XYV4lZaeRW7cK7OK+RY1Bi7ifZ4K2erITixAUbaws+jgBhvPVGJnV
XdsGza2fFxniU8d/zruJESuth7xg+ypwCQZddNcTtvAlMmLMOrUNWnsySsNA3dPoHdie+BXxrtyb
VaLXJGxhbai6JrzUKixeq8EzdnqgcRLRmAaVN36PFfkKHssTnQKCUqdmvI4Kq+ZL0bQcLB2qpzG2
TICZcSO/lpLtGLA1lECD/sMuIzEIzyPc+RWK4+SMN6W0zywnKUerZanMmsC/Naew+YiMbDhz8vRv
oj6AwTfWE0a/KMPFfS/EiBNzHDU93aYCfn20u0FcsD1RU1g9xcEqTpZ40azPvkSEGz/HVUTDhIDU
D78YQL41ti82ZJNFJ99mb2UxDG6j3vT3wkaTt6PJAkjAagswMwTrVgStcAejRRce1QRBr7sZSf64
0xlFLl6REFI/OaoO5+UnNdpNvY9DBbgpMMySN0BgFVDL5N4LUNCvYwKdxo1FeCowlgyMeuLr5Dy7
eYOrPeS2R3KNCSQvOiCUUxy/YkmkxUMc2KMV+iNg8ra6cIzi4NnXPSgv6P7Jus89kCyVo/N+o4zC
2k0CqxejaHb1hGDC1TiTdQ/6JsVWN6cFaLKWQ+im84csxpOfgftOkCOs4sHV+A8MgVLbBbe6wk7i
3xawKdajm43nIG89oghUdGHIMO/J1CWsZB77/ZyN6rYzJvL1WrPZSksZd1ap6meZ2ubWZU6xSQSA
RgMFEpYmf0K9SP+Shz8H6WR7D30b09CiJcAxS3rbrECI5iSVuiblAuhNUXN0TyrfeMmSkEW/I12a
RjmBK2XGotXn4pp6WzxjviFrsM1GnuioTvaDA75t28JLSTd1FFoPcwvdFqFfc9W3kXtiaK/PE33f
fWfbBatIa1F4Feo0tkYXrbC3qH0t0ukRUSNm9kKagIeGHIXAapKx1a7mLO3Sm3Hp41ad0BcLqNZt
D18WmoeLYAfjbamuhJtSSgxF5b6noGlDxMs6fdfwFgMCI+lhktBXienamxlG7EtKbIxnoSSfWgSE
vhIK1NyZv1bNQ+aGR8SmwZNTyWZCz0B/cFN4KZgZ0nYdMMWzd5X3hn/QlDzfh6ktLoVyxCUdUKuu
jdawXrsawmqWWPaDLh35BmJNvOgemLT2Vb2RWO1P1DLO2c4BQXB+KCAmwaLaT7AeL8Kx6pdoKOod
9rGKptdsuPC7BWGVdmc8eMHsAkOQCeCxeXqo8t7iwJuWGzX3cLFND/+/62CkmcZh5VMhkknQpsOp
JU3yDJofhplQi/MZnTdjp/TQRZimBMxOQO41i4GIGoFI0utvxl5NR5CgAhh1YD/LJIMP0UjvNqjn
bzUTOOKUhKpvQy0G8hWrBZPeBDOZaBi/1kqF04s96/otn4XxGdfDw4xk/JI7DcV/PCrobCAzwLPl
5HleBqdX7TmZCnkX9AFoSeFDKKf/JctzOxmUHzMUjpcatdtXOZjcgHhQcG35NtIUK1QQRKhLz1ik
IDDFBBmTTcExvp4ia58gj3vpa8/YqyXLQeX+W1ocMk2AZzPU5bkLpxr3ApEpSPGrfsldGvvj1AXO
I9aj/pLEzXShGu1ewQE1dxZ2bDi3IQebTVpgb1mbZIvSPm7gNgVhdkfKIGjnqiq/ElHR7KoBqU8N
TnjHoL08DQ18srGTmKnqkEPp2Fd9wsls4GRAI/JMvKa4IygJutEYzM1OZH35XEQF6hc9FdgASzlt
atxkmyDxu3titNRZewaLVxY02OAJhbABV3xtvYRwyDpcGlBxxPbBcTk3GUHF0XmKmmk/9e20p9Gd
7ZY58rHsZXib107KSrcsFjCgOOQRSvUOGDnfNkan38YhG+8l7ceNrj30OlZkOPdWEunPyuy8F8fz
ou/lIEW3CqoJTzdr/V5XXrqfDNtZzkwa+84Y77TRqqvei8WjBTljL3pEUqzKMTppAifIQ8yaFyuf
mS2RDQGkzLa3/zoXWGhq7B9br/OiL/jw1Q0lKjUzSeob6Iz2l1+lC/+38RT/H6ld0fkrhXT/BwnH
4k/4q+9g0ez++7/cvAfvkCe+/ah3/c/f+03w6lm/AJ2QnmNI2zPhRei/CV49cwGKcj2QttLqVe4P
glcbNigKENcDVi5xBvBLf3MNWMhk+a9cG4yYhUrD+aeoE8sH+lH6AjZU0/5GW+vZlutI4yeVRQJP
rjCxGh+JyDGvcQhTm9XrIErFi1nKcmMrhnclZ72XHC7YXFkGon9wTsDwND5R099Kchj8zpErYyDz
N4XbzjLlfcetHbBLYa+VPYxN3F6mRb4jK0WxNkZnk7CgFnjOP1iW0lXFf2kuwR9Vpk5DsYwaMQtt
p9iaDp7U2JxE6myjzG6PIB/e5iHx9rFjWxj/qvdZ1sa+YUZGo2UzIJxbY3sHHV6kR0JwCXN1CPX1
prOhkZq5zTlNxQ574RPygGvF3DvkFDikauvHzqEZqWV6o+GANBgHi1TievFiBTWCwi2NPoxtc5Nt
RdTddM3MUZxED3VKg06dTH+waYj7EUFWIplXiRta1xqeGN4IAT/UiXDhx+17MDMCg91IjWyQuNPo
UKwCv82eQiYaB7OLJlZM0iHmODTOZMC2kVnTPh80zCg7OaKY6U9unQwn5XhoCHq9y5HicFb2GP1T
mYbnhgNdSBfCTEYHkF2Lca+kZR1kTXSbLTq1sQ++hUaJ/LMdCHPP9RLXR76EC4ED7tuGKeB0cvxb
QtWxN4GhvIx5xiwPHVKUekc9kC+WZVj7JtMGcMrMP9qJhjheCsxwk9TVY5SR0sCmdUxoGuRl+4Jv
46Ykv9jnYiayf/YqZusl3dyVCN1HsSSUcloJ1nWT3E/WwdE0Jub2gDkQo1/ZnUbTfyTq8pB0EK8j
5DDJVV6o5IzDiLBoQGTV2JKbRUOTpDqBA91k86/IzvCHYN1GfsRcDeZGknXdVujM2SYtk4giMf1V
4iEqkQFMBAKoysxEAbskkUqAQl6FuVSWtzmxdkcbI/pWV/rNs8tul+Rd8lIXjD6Y22TnbPlRJ+NN
0CYnDDEHu5XilLRXzGnMk2sSkzKjUeDIVWwt52IVhOUI92ngUp81kABbonZ1ayE3qHTAUbrRt0mZ
0KlgcwG6ji9AYc+FJmAA6frJi6JbglkgBzTnFjPqxgn9clNn0Wdsl8kDagaDPNtPVNHdgYkkIWeL
1JwWqrFpZPKe1wB6WwdUS2O8JZSmx4VAL0A9bXQHCiCpSO5ovgQZQoFYOIJuG07+wrKvQoso1F5c
hgzjGwKV6jAXHQCMgBgELzeeqqAjmu9/UXfeyrErbZZ9InQACSSEW0BpRbKoHQTFOdAyoZ++V51o
o6djxhhjjHH43/gjLm+RBDI/sffaNeVI1apjDUdPjx7tPIreFyZZFA0k4YZzewvjZDgIMA6B6nSd
NQOzNpgKhcdvIZk8i2/Ss0KDYZy39ncaa+5ZTAoqjFEkmyIz/uaO228pw8BtNtmOyEPiMqs4J7pN
q7dJP25jMrrOaC20/VzDQTUQLDep31UZ4HzT+mTId52Mv4J8SZKKxE9IOgPu7S0KV/Cw2QCRLelY
GelGBAUEutds60iYSqM89Z6l9vSz77UOpSKW6bnugaCUqkN1E7JqXChtaGa072Im9Ccb2QEKSC9e
r+0SMvxgXg7hNS37B/CyHy5zO8JHZmRQpvPISj45F4zYFAP+sCUSRyO4A+xvfJim2fWVIzW67hlX
5LKGvdCtsvlM6MBPLhcCNkwVWCpjghLRxqLS3BndspuK7JajeiN1h+UCiJcriRNrs6ieMscWW0gE
xzSP1EoTJZFJIn1dBOQLCK8I4hoSzExY0H6ZfiVT9DbmfYYcE8OxQQ4SJflUbbHgID+NnlpmdXqL
yZUxW7dN5ruXN3UVvy+xoeI/0fn9KDzDvpLNXxUVQdtVDPrkOD0m3FJkpX5nAlJZXkhnuxhx0Oql
HRAN1PsDUSKsbj60pfgz2HiTWCZKv0GHteqXddvz51IGySlhSvxkYxaw1tELwgzieTaf7//7T4VC
zjAE69QluokEpHw2vqnNH1DbRJspQdzQlNNjNhFElTsecH3S+LzZ8HKA2M4e74i1p7mhci8ycl2q
vSf68WPOHmYUoy+TN3+SyGlcDWn+kSXhTAS51T9xjUoub039pMdTSArk4gHi6fZENIkbVnX9fO8v
bdb1rC1SQlrJ/KU91p1HVN2E82WkcUbeNU8HcY3s6KrwWG9JydQO/74sEkhFyiUICxSAYwMt4Oo5
rAijOvMCp8U25t2/9LnzRmz9fFVYpHDdlfoNN3jBHk1k5AbeF5KzsR80kqbceNG+4LvJNCl/CGzk
zOoJASid1PUHsZB9IV0oR3GEJK+IAMe1Gm78LGawKqd15TYfy2Ky9YSfQe9exgAsq3Y6FwmFgZeB
5wO54q4QrSPCikhnOldg2nakd2grbMNt1mi/Wk7TUuSJddM0bd5IkWXHyZ6aszlCn0aWRyggUQsF
5xR/+DFcNp5lDt8ycwh0L7ceSKtbOWd0et1sP6khmwJrCI0DVmtm3hQV15Frwq6Haw0P2MFpzeYO
x+9sOMNKNn13iTuzDWZzHPwhqfJj6zUAUdyp/QR2+GRWY3/LMo7QAsrcv7sFRVx6jBK+CFc5hwrx
WCmmJwvb8bEowHBGBhQiYzTTg8SGXeNUqKwvYBBEsBAXAkLUPVn4hNacj921YHa5aiSoWtOG9eqJ
tj5LCwEwV2X5GM0IP3U5/fW2aBQEmw8mTWHPAids1thIpm3Wg4nONK3Zqqb4sBnn8RinexKH0Ejd
SboekxFge8aTk8N8pNBKmT6wWoUDG7t0qKQShIx8m57X0yuKnSLZFqi5hSgN+fVjXamzGpv4jYf4
bGlLjY0jMc8MWKbNgmaM17DyVlh/nWOTuGFQlLXGTeUYj0VMUommiMRhwnpHsbRAYFp3Cyek5h6u
omOb2dk26vPHmbL4GDkx4EyUPwFK9+VR2QzjIdqgMCmVt5FtiUe1mMNV2ZpylVmpOpMUu+GCia8R
aXZdoU0PSQcxpxBOw+R63iaWMi8e2s6L0w2AG5oWUpkV6rdKkenoLOBfZhvIS+9kyzOzlyhg9ec9
AVWEgsjb86goXvVeNasJlMfJFoQ9d80Wdzo0cNDc/oiPRHf5DgxFWCZ59k5kJCKV8dAwNKPPN5t1
GFqn5AEvWn2GcXMpl+GMTjL0zRzWoN5E/ty137ldM8BmLFy5d2Mtfnp4pohAq3rE+VgiOTUp5ZiC
EqhH2qPdT2cvYauURskCcatUPoSBl1BvRizwp2UAuiKNassqZ1rJXnd30QiEWo++ZzlQqreYdAeU
R6wf3RZKVIwoA69JdmPoui2M6lJ0X/2QfQyS8Rx/n74w7U0bR5SxsfuAyvnGKnY5dIj0qA3JJgvj
fO1M5W/aMDhcirALzMl6BKsOzyDT3KAYjQ0GroVftXejmHmrEvO5ofe3yviwyMHikJh3esQyDn1v
uEI34ppw62LYu21dFhcc+MCcxnhf6y2ca1jlsbCKbYYQwi+G7JgjRNnpPTExhssgoGFnF9RgZHZR
0/5kEVGJItXyLfJpeQLLlq9mog7WLoOL9SQG52lsh1+GbAmj8r8DhyHkJv4Ec8jescjCs6z/33TR
5+QHfnD1t/ufptH/X52luCAt+s7/s6/06Sv9Ul38Vf73Tvu//q3/8pW6/yEc2yFe9d5j/7dwDtv7
D+vuZsD2bVishO+t9H95800d7yhox/9dl23+h25ZwB0hRequgSPi/6bLtjBR/K9ttgU4gK287TLW
cUzHtf+H27PSa8QzLLw3YH7VOvnbkHzPcW1E56lOtjHox+eiR4BlNvM6S8mQMXMruaTjravK/Nam
xrEU9c6wZrHj9PsyE7EcCmiEBKkBh6P8QTjWheB3CDjj9PPIHzTNdVR5t4LF5yNWC7+/k3Xlbx91
w9r2oBnPdSaDqYk5ri3vWzpQsfS2JnJDXhMSck8ju5QdPiDKn8FeDkzYWOKm0bmFFreOLLobBt3r
Kp3dQPNsPbCEAYW4vLOMAeNv3UGaRzua9g3G/iMNLiYEuw6SpWlI2AZ9785uif6Qtp1Wv7qCCAbq
mzttoKEcY3e/VE8juRZrQjyfSdxYsFxW366KvA09JPmTwG0QEy/th3aJ7S1R68TNJvQ9MqZpLgH+
3eMz+6vDsMDXLWKKDa/eVvRIRDXA4a9a9h+2SwSGEnkZEIeAqzRKh2vm6mEwuM2l5BB4kJr5qbuJ
pJgksrIbBL7HkAj3UtCMdkOz6jiKf1PDfbLvghhrKgw2wXx+CqEhVtOnWSCHboeyeDVYs029PBV3
nCNK6h6quBgP1nBfMIwWibb6t94BM0xqO3kIx+4DPFQDWKshnC+aCMwkNV6MUbjnOc9XTJdCdkQk
ttXQrXzHYOsbD/zH6sJN38LIUmuXaoMY0dSDCWO3FbkRVfNdW/rvskRIJhqT4m7y64z4N3P0vrTE
5s9cs95mNWKe0zYs/WUsEdh5LiCF8ROviDhmQp2cql6XpTniiCKGLGEOkxbPs3YZCgs4e1U+ynbB
2gy+D5Ha0enfjahRCIJj1AFXbcpFkERs02YWI1nSHOZ4fI8Xx9l1YA+0ENQUIZzuyI3F7cWysrY/
RhusI1Sg1HflcGIIIl+K1rw1EYYL/IHdfsrK9Fp6hFzyt4PAac75hmiynlubyADMDNAMXbpr9dnZ
qHFkIcxj7k2Dv/AZj/++tAuL7ZoIc5VI7xrb04N+jz9djYMH/2KgumsW510NkDEzetqTeQ+r7iJc
pMUsoGNqb06RjK/JfefmyvqsRcnWbor4DOWUPUv8tijJjW1pQIxt9CBsFb6yTnjfidv9NA4DfrT7
BHh0xJtVo01PI+vBN5RjPammlE9FH76YbG5PTJbkaTZnbmka9xMMv3VCqfQUD8tDDE7+ZM+feeVd
WjpXVs16fUmyfT3HgelU8x98OC+dqubHxDReuiWpX4hD8a2FzpSh6Lity3nYucp7YDmvTlXdAU/N
4ncIFfnVZPl9Ra7o0K7jvZxb/opIOh8TpCFOnDxqKjI2nl5oG5V0Rwunx5HM1vcsWiq2w3V1NHoS
pNOZTFEdxH+ty/Ex72B0zdoagZT2U84g+6WN7qDvO0x/fRqjD6ZKgCpXnkrVHNiRZQ+CzNuHf//k
qm70k7xoNv/+v1gMw0XkEatLMoPuArNihfpuOdoAm0aOgK+pt4zAcsSbK7oXuyCoEdCScaZQiHwX
ViPpBwjLxyj5dVpA7WMGZsNdrBuqy/nYsSW4J9yOl+wNNhN2hrpVd+nmdx9ZDbt1tHbF0tJG2dHa
pNs/aLy5j1PtSFAlT8vCpkyCst3QcTeBB7TLTxpiXpLUb9G0Xdy4JXizm/eyaOdnzvlfU2n7tjMR
AWGT8cUgrO1i0WAIUgYBEIb3+PPauPz78i+2k7QYMzBI/NP0YdoAdGcDCX5lg5KvtYf6QDIJ317H
qY3wgoFWNlKQ2Trs9lqoFQBa5jCpuJNfErKPsm+RsL103ekKGo9ZY0tETZzhQQjSTBnrMc7r7ZB2
+OTwAPehJPUw1mJW+SGs+CrtDq2xVGzRSEKS9bq1TRJibCYrDdLV46Df3W4RQQ51QURuZ4fOQ3WX
QqApokBFJ0oTrvtjSu4DXHy2pPm9sIZqrHsVeZmNtxb4THAUYRd30nUH9OrqRL1/R61NSdz4JlUi
+UnIyJ1E6x4b/hOYUwY02pN3GRrkTmC0ZkJ1hg+3615ba3L2k57NvqnKMDBtFkPsLDeuXRLcizRi
h86t3JSWl+5iRjAMCfV3G735Jv5i4Zpti7hE5jx7Js6BBrLbMCl/aW5u24tnN2zxICCMXecmWSY2
K7xjhWID0Wflw6Ett4WHryiJee7htz3kMVkNZjwhX5rMHwaaqVBnC6beNhzBn8dFTexK8yZaWR+c
qkSXpNBEJBbRLkYjTk3TlDtrEM7RmiYCRDnrOprb878vfW115xBw30l6v0XmpSePYVyHJGHvLqzI
FLbtyhrJPOqd+Hs0aC0RazCfZxqFEsDxewB0+4GwvMFS1ikXRb5usZ749O75RWtMH+6BtuMGltuw
F+VtCgF8aSw3fyO+faoSNl1u8YDJVz4WvAZamyK4DGVBV0sQblJQmuM1Ny6VMWp+mScBSzDtlJtz
dDZN6JYIQHajTdxpzPF518vmZ1mY6Qa0b4Iq+H7HTlI7hIleEhsBXJrTrDgPHa74QjXftmpCP4mJ
G3VE+JuC/zwjfTzHZZsHbFgpZdLmYnejvQbozOm+uDlXHzJC1I9+2CfsAmv1Rc51e4jYFp6KHFFL
TiaxjoALv3+9HmLvtUcq+VDNZJe7vbpJTRz7mg+gJaXDKK7sTxKyHEDI/EBUqffEys84NqPaaoU4
aqbIX8IknZmE0wSFfZNhEYpeK/blhzhTqEGj9jgD+aYzmp5r4mCecyaILTmmEVI2dyCU2xsxX47t
K2OMfQdtz3J+siTtt3Eq1SZjA7nibPicnXLwR13/dpf4j9HWF/64AFS9yFhHetDniuxkrdjqMxp4
Ich2chkNE/fDXqOHVEgyGeWsnJNbSn74rW0BExEYyaDSmg7D/CFTOR1dawQtkngVZ5V69spEI5NI
jm8ido5Mbr1tmUX6vpU2FOVIfhsCAEWDkG5P0IUHKXIh8DEMsYh6jXy05M2px6+8m5trVAnhcyeX
wnpLMBJik56uxEgTZK69AbPINq4W7+87oXbIyR0w571qK6h7VcbbpZEckQ9lQLKDywdGDFumIe4E
F9pm56aIikrjj6kJaMpD9ZbV9i4dNEXSV76j9M2Aso4bG7PywU7UH3Oynxigje/K+SlwEPBZ7khX
HYJ7FqrujMIxC8xu+JwXokLqUPmT0qHhtdPakoDYtXTUVo3ucOJj4bAoVmpvRFDuTW9wWttdEk7U
baBex4XoTk7yVUxKuIfLMYAwAbm2RSADM2FnzX8QrXBB3L9r4WHqjYzolxq2DirQMk5nPqeu6xdG
Qq9R9emqHPhyV3pvEGG8TJO0HqDE/Ar0k9vcKbWTV+nhqcCcQbQV8e55s7ZahnOLaRbBolUdzK4k
3xBo/DiPgLKrOWa60IGOakYmShQxxpqntL9yt79gESvIbNIfVD7Iwwh3TyH0I2FimkgqedITU1wo
W9AVprgBCQ3WAhl7w8FkCH8o9WT0AXsgNZ2+lPiICaA7GkOFzowRinUnjnRIdJ/C2Hb2wAUfa4It
CHChRm5zT+xqnryNpQBH3As/o8GhgKaj3HIpCJkNBz1nlkTxkePDJ4iudWNg2O0fNjfTATNeUHG/
HSajfc6XSawadyyDlgy5850PW0U6T12zNKu2stsjy7gTMjlg8dkwbEyzDc+5lz67aBY4oT39IMr1
4E1/GG937Aek8EuY6OsB++1BmcwvUaJvDNk4OHJb4XuJjo+HpsQN65NeOs/10lKL1zkBfCBBaUWc
Fx1BiJwYRo1mv+nG7rkKgaa4S60dclcRI9Ul0FNVdC2nZIL6UvKWulpE8eUMxw5l/zpyiKwiPo7Z
U3ubQZEMS1Sz30KDm5czAAJvXq4kJK1EMk57azbPWRkNZ4M5IIuqgUtMqeXC4lPbO+EfZ86vEpXI
c9SSNcs2osBDdMTHGyJ6jIqdl1hP6b05iMSQ37I8q/3YZNdoWloVaE68bItKW5BMER9kenHBqFeQ
XYTx9faOJsaDbT+w2rz7gJDg7QAyv49j256XtvisUklch0VwrwzVJavEdBkqFjKCn07ppf7SpgmP
WBwwQu1vVuXapM5MOQWVtpHNgJGLYROHxh3VXM88SAZnmjPOrDQI+SXvhR875rFK6acxpOOXy1i/
bW2dtYRwKm0TmhMfANKvP7M3vVCmuSPivyien/qozdYJ8ilGdUzEBoG0kXGmPBP9tQ9hUa8zA5CJ
iL19yv4mrAbrNeceAKQ2Aw2KkZQCzn+MmohjypbqyGCBIEHeF3zK2nzApDvzEtJNtiG7X+Kjh33f
y5kJm/OCmKZYM+okatGOtIBgwNHnBcuOpRy/BuKD/aRPkGg1o3XWhoTlV99GQeRh5jJta9ou2NPJ
9iTItmu7bMvsAJRLN4otfLZTofXGYTB7fDZZf3d01cTWTGwo/j0lOlqrRdP3uo3hfsmfyUDIfmr5
RIjPgyEzVE9GQ5fbMtRteqvdL7ajb3uiMYKl5ClpW8JXyAFNvYI1NVJXhPo2ytA4hEmTN5csaRH8
arFYoSY4zqEu14WRwTfMxB/ZinfMMvmune3yLWUfwUaEWq0eDh525EjWKrjL49ZOP57nYSJYTyWP
fZlPJF4az4pwq4NWFOfZ7v82fcpem727b/CQkoiUnJSWbpbS6FE0cvCQLsl+omJOnJcoM6OtIFhr
hUHMg+6gKEF4aoexf0Wc2xwG7yi0HMlA6/60rro5yMgDTf+pO61Y68VwCJnebjgWgY0bFopenpjJ
MeJdX9kvvUsShKCEJDeTnUpX2D9EFlOeuNwKBF+Z28FdYGelIii93jzgwT8uHSKHAb4CLnnrEo2/
FYlcO0+MT6HGtBaBkqFY5lLwotNyHzRrIotdxLvWNOQxAU1AQMihS00GO1b9MsZwgPLO+Ohc4uKa
cDHYWvZ8O5H6YYPvHdvtdUj03ZyCNp9L71HgKdw5A7lpi7lT7Jx9fVSdnyFcOs4speifk+FmW0BW
oPyuE6NJADHyuOKO30cC+W9RztNJ2s50lwEwNUhfUGhTkwt2+G7bsoPszV06YQz0PPKaG4jbKRX2
QR0kkA9WaMzN8lqUgbxzG7zZnUlksnelGF+9YTBxzOC44AhqFvnTdQYBZnl1wxjmbjhpC9o+H5DM
fQsa/Tjz/DXO4N91tG0QjC1WJYsehOVDI1k5u7GKH7DJoqVhVeYlLrchirsVSj1scCjFT7VGUJFm
Pk0idc6myyqWSLdxbeGa3bP9XNXM/e/CnI7DjPu1tLGkMZxWu5BR46q3CVfsDTvGe12bt5zsNR/N
mdj2AyEBRqTv6EfNH81ix+iVWJsyDQinMgzNtyZPO4mKvfpEaSxbF5LC0kxH0XdUVFDf+Vf7U2LP
+mbCFrZ2cItvhCoaoLSasdPIaygbDwCCx2GDfGDZdLLeY3diiikYlptxi3qjj+5NO3s528bRVcrb
oGkkyemMKqP5Vzl9sxslXid0jvVa5HG/zeceAE4Sxw+py7XMWBIB0OJcQ89iJFRy5Lpd2R6ThrDY
0GFuGKJhXyNPjYuvMAJDjmhUbZZZXmvV7IhkO6VaL1CfEuktoWitELbTLMYot83KzDa5zP6kZdYf
BL+up9idHhja1deYkc6zUayjOppfsMJVGICieG2NVYTIZWE3jRxvH/feVYyu3ElGKauuSp7dgQVd
GP8ZHFQJNoa7Wxyny8apFxJ4shRwZz89lG/gLZebgOu7xH7XVe6t7omRYJKxd2Pc0/D6VoLYNeZ5
XbbucoOShxTafYPNDCw9AAKTEWLem/Zek6mf3+U/TY4AoMqNWy2ydMOFqHhR0Be0uPfOioXmzutt
DVhJ+q4pI1mrtEBtrrOWv2OT4y3FSrVfMCmBJ4yDgvtzQzbrdYLavoLUE5Ofg9GfsKthgx6ehfDC
hMSYfukdt8DAfqpxmC8mpV7kZCFzkmhcO7MAAwuEgVnask/I2s0L4Iph74W4xdVDHU+HqZiQbFZo
Fx3txZqNx6W4wxNwQqzAndZi14rKXsVN2O1TKT7jsmFgBzCOpvcRcxPhJaPF4Trbk5/F3XNz9+8t
WrdqE5MkPrO4yb46GQ6HQTfhtiAugmQLqcM8MJOjLDg5JxP1RwsoR+Udb9Rw0wukRPaM1PrOSzln
CzF6ggon7wvmH7KDYdOAtHYdKq1Xy7P7PSHWzGJEswavGuIuHfdLJ77aNEPDsjQb4iRa35xQ5S9L
w0cDDYiQFextEn7xiGBigWTTw09vBViLBKDZOozCfCVLEvNYbTxYrR0fcQJ3UPW8LVGYYhfV5poV
Wr9pESpPeJoh57n6ZdAdArET44HIsrt+DQYQGrY2dt5HrPdIvJiWgBo4dE7zAuwrCgYB4SrEdUWN
1N2v1Z2O8ID83/a1Hi+DR0hMaDt/+zp6q4BU87RKhsT7pKZhy3PBcrdCv1XU4IV6s0s3CGssk44Q
KXdgo9Jazwtihh4vzsw0Axd2sSp064cgKIkLmj4wsYeghIw3u629JgIuRqIrUZ7Aecd5hLDVIVGh
tyP9cTTM/aw9WKacdm6Bfr1KPxSeClQf9mdVFO02BP210v+JwJyYzI4mRxuXKtM3hfPeTtF36Ibd
ptF0CLc4YFdDHX5Ebo2to9MNv2LH62ceyI+C/Tmg9We0QPmOkuA3h8gLmBYXYZ+4l2RJfpuowiWk
hxtLWL/Zt211jxn3qW4mTN+E96eLjKeQ/SkiFvdjrhIQGQZcIs7CeaicKxGHX20PV5elURApowsM
hV4R9spwUGNxCg245kmXOzRfzNvK9owQLHCsAXtM1IaUOGWBmf6+w49YFc0Vo1LmY+pVqcYACBBy
1ORiE5GQvB11WVEYITbTTXeXjd0T6/Wwdoo1RSLtLuPUzkyzDYwdzGPl8o4gDlM2U/O4GTYOTxn3
ztdomnjYUINRP+scFPVdfuA99sQgsmfFO5tWB0pQy9dyA6MqcbwIJ+lIQDo0ge555zEafUz5d5Mo
yHaVn6vEMbfaMv1hdLfPVNryZMg/Qg70QrIfQT6pLdrHEbI0X1KWTlHy2ujsyRte3B3QDxjBOVaX
5Etjrj0bMj86VfqgDQ2xQJ6F/2mwvvn7E6hzTmaL9PKUwGFmqSu7a5cgDJ0Put7XnoZX2Txp4EOx
VvZYe/SBgkPxQhQX0fFUDE7WB9CjWl9pZEXfiVdhJbDPhCzS05Z5/WL0iLFaG7Msnz+aeB+E+aE6
rwhs5z2MQK8Is4DxOmLsoTDe9UiTUEswsDQmUW1ti9gaVJs7rdYdX7LJWlUkt/DkcqJhIHzBh/LX
W9AlOuGObRrFRUOiim3JtdUb2woJKuuOCImFWZyRqg27IX8aUoMVBtkraNt7JEi5ZgeRVpToW9JD
ogjbceRG1wHp67NO5rqpWcgrmHvo3AOAsueNPWQZ4kImmdNY71KG82RJIGrDTpwxhRx2oeXwIZQM
zNzXFok2wgPw4Omkh0Y22wO8lyN5XaM0KKw7fvSFJ6FjB1lXzuOi0dCFPY/n2PX0t+lTPiHhTdNf
wbizuXNHkakGlnX/OAAiVyWm2OFJjeJvIYFfFHNMB5RuEpQX5Dt23xLFljbEDg8QHY6jWZ+UytHR
VWa5AhDhY8Emls3lp0g7Eq9m7cWLkHSEv/1cfkiWGJ2n/+oJ3LV50djEFBQjFotY9BQJtzHhs6Qi
eRvTo3eWWlf5SfWAuNPyES+hygd/szjJwUisRyPlTzTF07UUTEaHDGmEJbTXwfaePeRMVs2vIKq9
fYLYKZhTmwDsKPpkffLkJt5uWAgzcHRU1ZUy5C43EBpW07BeFHPAvGo2veLbm5p3o3Wmx53nH6tt
X9rRe4vH+6esk2eyttxVnMx+Ip3jFMGUEQKH3GQ9oM1G+ki4VSNzBMw4Xwd+wVZHl9Ko8IVljloP
XTFSWPQBFd14rqYtIb337KFmWKvW2zguoCjvmbX3bsrBuU8B+SF7tBH1KtEwzFrePWx5nF8yLXls
a/PSaOo9NowOl/RwihTdtJXBRK0s80kbjHoHSOUw9p5ax/fBix21p4HAh3OMs8WzKCrctjlLZzVp
SjtXmiovcirTS00MBO+0dOe3DElQkKYFV2MSGau884yz7agtpqbk0d7nTEeO3hAtxwTrzDZ3sz+1
G48PvPI/hqUz4LAtULcGbkbP2hVzjnzVEfmh7yS9jYvxugVXhp+5DrTCkR9x/VsaabzWSFqkUTbX
WGnbPSbv4dDq8pfFzpsSytywI67f8pEjz8OrkhQUi3VqySChUvBdDEZHvNrPdU09Z7hi4ExN9WC+
50oXBmngy0RTvyDccyz6d5NFQIYHlN1f5u60xwynLF29tQ6JoF+3o+ZuhlqKMxaDQLMTx+/c8Gwm
MR5bZvZBKHtKHcZusTG257YHo+8yH89/B6Oh044s+0x+DniAZm6sc96iK1ay/8Pvob4iQOj8rsCl
zJSNTMQOWKWLHilgMsIoRZlw9uNwROEAQ2HvUOYrdX/cUPeq/E5/MFvchYVHejupBNucX5mfWaT9
ROqPbYQbrRRfIwabrFsCQVDhmIdn/a+aaxJutauTdYhk2+49mVDDhq8ypPABNIuPlI5nLD+9nIB3
vNorV0DDKDvyNxT7uFQZh7gyv/slxvvPcT9pxoo6mPPQCapRXLqFIak56t925i2ErVXlykRwmiXn
RLNftJaNeFtAC8gh2fOahKdci2Datmf9zjvucqqenhX3iC4tSchrZv/M9aQOhcrjY2TYrxwOJntm
1lZeeYbybW9navMAKwHg3h56m6H/9cwXbWn+WlOGzzYs7p/yjAnRy+SZMdLb4hUbWCiBtdSKmqBc
p0bqrWzniaS8dqNhqGb+nq11BXx4Ioiqg4kQa9DXhlv/BfHQWy8gfTehV/Oze4T31Syo0b7AoyPO
ah27ilje2EJHP2rPVh83u6EekfS60aEXzTtNOZ6C0K0ghNWneOxif6Sy36N3EI961+zSRaafUKG5
Gf7ODgOwPLaMm9tDNMD7aoOOh7DocOWsYmwMJ+WlJDuzVVzr/ENb18NTF7KlTUnZVAwHT4tmfRg6
J0nKUgk2OblgJdXPCX/GvJI0/htTIjVG+GkQMi7Y2TXNxbRxvxmVlWxso1L4UwQ6SK9enkVofVoI
C45IAMINdh2TMzVXAE7kHNTEdhZWop2t8aANFPU8X8euXMSxI0Pq6BjL1ikrZxemdfyoMTXJSBAi
wUjnnveMwjf0NHyy2k/PY0vZSUTUUlmvhlmOx7Tpqk2Seg5DIdICDZtdnjmLS5h0TJtz6IZ3x9wa
yAdje8eODxXzkFqMWO7i/hPWAvxMewxXYk64mafC8gmQnALPKjnNEZRvSe5DbxNOdDb9nzrRzAta
uUC/v79MVNhq0PmxUGN4mjdYyePOIOx+CZEzA+Xxa2PECcsAyU+SZdjXGXxV484Qre5D7TyXW73K
zl2RYQEe+0vqVd3D6LBaVtyx68oIb0S9YV5zJkKGPCqQXLzLsKIXySbfEWl3kuyhsHNr2CDUZ5vl
5F4nZH6qEzqW5qVQ7wtvqsuEumYPfSl14qgzhrxS8ooWOE3SO6rKCatthWaV7iwen8sc4Q2BZ02r
v5S6/FlCd6Z7Sl8FCDHWgv0CT4ttbamrbst1zPs4Vdm1vAtIYXswJYjs+gguIPbDRQybavEczBmS
mqCU0SW1vGOZ1t1uGUm3CpcmYXgqCJFaovEZ6uoptsdfDcPDXVqIpneyvEMqa33FdrFdJx3lG4F2
JVqL8J4cSX0f5AWz5M7hNoG+h/YZWcQ6j1l5l5MfZnn0zIVVPw5zEyzwhJ7huY2d96vFeb6Jlsje
RvZk7ZdWsBSZ3SFoCkt7Qz11VX0pdxYRqJUJS9PsZgXaCMJTxLqTkb+ztR272DCNblZVOM90u83s
Yzkcg9RrbpD6DFpJGu2lKz6zqEQnoKINMKg10Ltw/5+sndmO3MyaXd/F9zzgHEHA7otM5jxWZs03
RJVU4kwG5+Hpe6X6wD4NtA0b8E3iL/2SqpRJMiL2t/faaZfC5qnmbKsZ+hV8U3iqAlzMCewHv5y0
i9Wk4Yvm4VZzO8dvutJ6MvXqPHE5rl0GessHDXExRWW3xtGe7pXt0BRJK0fCU3Khk0PcwVkiUsrD
0qu1gxSBsyMkcSunwTiOHdQCvc53j1IGZjt2CmjVxkmQNq9ixA/aDFl58fRsoRuifK2LJwTis+6q
jDHREQ/c/BUnzMW9oNspkHArSgzQsBtOAIGda+xY4rfEndHHsc8wQ2a4w328JrY53WCjsAcOMcMB
Atn0TmhArwBPwea9PqgMuzoypNelGfQ9Tu0zv13hlWWtcVXpHlM3pwKXw8bNTfXn0PH6zVB+ys45
4c1nlGyfOocIgI7HjPlmTudMRrrZYzyaPcb6rYu1KIreabwMLlX8OHiV9A/CJV1TE8FxsTLDjQNO
9dH129HG4PK+VubaaaBkPGrquf44H8RWqS+EkWS7SBgc+wrkXsd2j9SarqworZZCoaNEOXM/EXLg
dfU3ShfEMVMW14td2VtDZQcrm7KzHGEldNWUXlqt8ifbTnbcXRZRXSwQToddoTUnOvtocIzbqD83
gf0Sd9adUPt+Lub6T/p4+MtKe9Ot4dLRBn2kxOZ3Nuq5X+nugYmavipDiSIPAebw9yWa43tps7I0
2BRYzXE0vlPUE+4Z4YTIu8GOzXn4VObzD8j2rR4X0UdU5W99HsvjXE7HEdH4aNnWp6Bz652++J47
39iFM6PLcI7ddSSwlrCIuUvREktqpfeMCK1WXk1NWDeziXRqjtpxp+qz5PB30bLhYCRMJ1QxXOJC
ftOWpJ4y91MR4SfuMXKwfHA1ugg5R5kS10IZXPteYhMfNKjs1UXBOoSihZOobxK/ht/gm4LbI6/X
qWQcTKwn2CVzC+9m1JO11nIlCYw2aHEl+CRmcrjFH7kd60XganPDikdXpV+qLHvRLBpnZ7N5rtyx
AZbaN/jk3iTzKvCsXEE2chn+ePbFOCzlW85K5VvKXSov7K5mFLRL8V1X1XwPJhib2dy9EpwXGyZ4
Fk3YaXOQiXt26jLcdp7jh3qWXmyyZ5e//1UUpn42c4YCDgDiBNN1WfRiZbXZGmObeGQr2j0Undzn
2QK4IyOiJbSuPTIMm0F+SWLrg0nkfFCWHyUpE8m8n5+sgzXIVUKC+uXvS+FiIYjGNaxs69TN75qK
5g8skVRmjEG07gzpUFxaeqvOS8WT2ZvwPant8v9+aeVJd3SD6DfjmpWBq+OzH0cEgiTEL0hrOnGL
tFiabn038EIsDSg2vjSZvMylt0e1LO5xND9ntSzvIuPkFjjjMw7XYuMaeb/BcJlfVFv+AUuUs0Af
iYlA5tQx8yX8xKWVW/soEPn2Z2befHedLD3NsfXZJ+WwwaDDvMHZtjxKj4IGqFMcsNCPIr7iuBoW
VkcuSs8ZJOlOf/Gq+hJIPr6oK/pbN5fXuq7crbHwPUuPMNALnElF2PquEum+iHB5CFkHS/xEE4Wz
lSAoXtXLuC9g43I7LoPM6Pc4SIOL1tEEPDG96O+2CJpjJBOuwDJoj32S1otK1d+li7heZ662ybp2
XFtibwmWM09LgpXlztatmIaHJ/8bKNCnnc/RoiR9sDKiumQCjwYCAGKduEJgkivEJiJBg884XI5o
Jiy87Vto5vWxlHW0iDmwor+F6yozDR5TaCWV/krNCumqXJc7rUUIMmqck2loGzgXRz8ivLIh9P/d
N7O7tFrUK0jin9MUMt3FerskYcQewO3FIccctXMzi2SMin2tpcV2TOzvOWrMU6PBsHqjf1On6Rgs
Ynv4y7uUWDkjjtoo8pZokmM16JbPegYjq0LVLQE+Hjj5Hxoej0eijRX0T57WPQkOyBFvNCBlx9CC
Mwp88DA/gTFcmvVYnl0J13MeHv0VgYMPMTPG62Qav6xCjjurYdHAZ3LU3PYaUyWzTSWjf1yZTK0Y
hq08OzcuEQZZvXXvZSDg2AzdRLxXfwsDd9oR8/ttPTYqUOB5sbEbEXSmWcxtkZoGcrAQXvY9IEg/
bEvCYJW3NqxGXzO8gKsR5cbSUCLcNa5G1UZAV2HtaIVPdwcRPzvjqdLluxatVklR3k0Z4mMsh208
chgyByc92R9y6OtNUYXFpudofqSg+58voQcyAR3CIgn9AfbYvKEEFHseqcUCsE17DquDwXxhH5vm
G5Qly2ETENaUywz8kQelMJ2CdNU37hqDmFiXVHSsELo2bj+NW7qCPT9yM2dXPy4aoHnJax2O71gO
d0UXt+xfRM58OUbFy3BzBE62rnOezJUhj8pKd73qvEUNfWbVMGg6RBVsIz2b8GdAkAEMxo52BLZ8
riFoYXqyG+JKrr1hnmgtabJcupwp/TbUSq622F4wnxG3oRzYfs0lq2UR/zhNgN4x9XCIsGD0UK04
9DQIGpBmOl+fOsRgBin7WusZBxDCBLY6zHIpHteSkHF2nEqDCFg0e9Ha45zNlsqtKcedfoXRMO7J
UY37mltj//fLv//lmONH10gJoInf8feXYDL+FFODLSp3hz2Z86vbf4QYn3YzTOCVVVJOrvXIDfOw
BrfM8DVo4pUbxgojVb9OhgffohTroEmKSxa17IUGO78DVOXET/UOVMsNovHM/tHYuAlKRaYfiXEp
9pj1i/ISqrE9F/xTT5agFu8iYB7A4PKYBz2puXg453jlwPgyV8cGxhQjAzIpAZgsIkdfVnXxnBWS
KJlBkinpym+sERVWZQM0JVe40pPENwfMHhRwciUHwHxifcrZAEhzo48OLixqTXejScNC0YSWL0u7
vCVRqm59Xf0RYfiWGFq7dp0xZ4MI3NFSvwbrESlo2H7wzGDzDzxpVurVMh4bOieO+TwUUUN2MTXe
Us09zez1DmC/aYruYaUypb7IZtCvGsHCa8xA4zg1aMjE1UuPZIbN2rRGGlYLCj9/kbykTXe23m3H
3NhdOJ/Qete5Tjq+gQH/9++oBKURrDIcZufKr8HQr1KcHk8ypuRJDzJy34+dW5JXgQ834STbMXvr
8geaOieh1VprJrsWeWXS2iJwnXPv8Iht1bxkULeCO9rjVpvrfTVpaodfYRcGVoIZ1ExuadU88/aB
Uaws+9CVmXwABloKB950J88/Mkl3AohWdlia4u7Xi3vljCfBuXrZKL09zm1fvCpGdn1BktM2Ge/M
pMNRHU2TvVIUXnum9TxFYBUw4/+NzOJALsSHHho8YOnLApQKFhx6DLJrFWS46LO7FKQPE+ntRhll
T1kE2Q9D3t4EdrfxhkzwJn/01TQ/l2H+K8lt22cvAzSoaV/jIP+aq8Basr87EAtsfUgv0w09o4Uq
/qP33ej3gC62owFiOZ7m8WYgJ8cIlEe0526LR58H/Ahq0Qiu7eh9V5BmnrzqV9zjX+lYptZVpT3V
02fU6ArTuVttBZ3HNc5qUTMADgapgX/3+jekM8dnhEkNZtB9TVetwsY4YLcemBTv+BSzBb0Tn6PL
KBbxdSlEmJ1dz3zHS7NMgnsFKWnVWJ27zBrM7BQoHlVPgHDg+9t6G1/rlEOJVnNn0Wu8GPOqDJfK
bXA9wVTrtfk8NGpmdq19KkuP8V4QFq6qULs6EliZYSjtRP44ZW2KSaXjHfcdoGBPCQcI+KIGm7Mi
7mH0ROpq44HIDY3yA5tPtuq41gp2H9tpdCLiMc1zPczuk4PGvUOBpik3pksyLoovTjNbJFj4pHjC
AOJN55C5wah33QXXKnnmVDa+paXRTcxxuCJ0lWyYH+SdPb8hWzN/t5HmhjjQsaAN6cqRFRUCRnYK
tbFGW2P6RsERY1RFm1vaeBE8zVRwihLuN66wrQ6j3uvq+haFntz05gdALLEG2QwWwbJPrVdii2cy
cRlYgMKJBQhyUbsbJNteKsrP+Ty0AJLFn8wV8z2KnXlr2oD2+6JPtgnPVxZB/gaz6VD4KZWwJg5Y
EyCMneOIcxwNyQmLc3qKJNQBuyx4IyqeoJ0W/kQaXAjTCu4hp88lD49yKTViYmM4fVQAlm+zZceb
WnE1//1STpO1CdmPLQkRMH3g3V5g/eyRJ6R36+QmrTP7AhnkUQE6WbdayBxoFF8I1Kij6Dtorjq6
hOMQ5ppo8VkkE4xebWRMjTMDZz0Cs+0bAbtr1gr009zguG1GeNStAR+hOTUHZGmKXzp5GJU2nvrH
S+SEJMPz8ZlDAVIU7tSN2ZmMbeYdcRPj1jiiu2fqlRV6Ws7JIDYsUumzwaB8F4dxvuTMro5ua/9R
zGruORPeoOjvgxbKGw7VRsO3YNkDi1BeVfco0aeTOxS3xPGKo9WrrzLHhYZ81UaYH8yQAe9IU8Zg
Iqe4DgCMhHbsFEOtl6tfSdJVhzhZBSNtIpbBBrl7mKLKwfsRbYJqENYeBFiCd511I15qHDo+8xUF
jAd9YHijRnBwoArahTlWd03rOdTCUmmU+8eQNTpc/hVZUiybuoDzJ9SW9nid3UFh7vCDllkCI5oY
13JyG+TsPJl92zCGPc+AmWOQl2+1iIjeaN0fj7RPtN9lNbTu0QtwKwlFSa03Tx92+RXG/IFGi9tn
BRB9FUvy27iCWVa1Ttz6CK9U7aQH2cEQqek5rJD1TC+kardSDPqcis0e0YlV4VoAvAY9XE8BPNk0
gExSqOpYRthorHpMN7MHbVaRMdn3gbppljz0U0cqImNRorRo5hhFY7adaG+BJR+W4IY5Mgr0IkqZ
pho5heAJh77lpPMA483iSF2iNOFH4EDxZWEtetOsoeD4+omXvnzVdSaRshs3ss7lFSgaDC2bq9ue
evvFy8brKMHvaoNEn3Ii5+rYVEzpZX5L5S+tEN5dWrBNQncYD3+/zGd4M32KjdGNVeXHj8Mguw11
h+E6s74ShwgL3PnWc91zAKtDxo+RG52quPae08Ht9gbDSNbk8aTNON8jRVqHsmINB7ZG+zfzLhxj
WnEdV3VRB7/bnl1jBZXsGM7DN81PckmWZG+UlnEbUKlU1l7rxgtfgoaluZVLXArWvk/7luo9YfrO
nDTHqu/EGSt3v8S5IK8tMuPCqtRatEVzlz3XbxZqpC3YVIfM6NYhyRrGlXXraxkjpzYFLwzOV72n
JgGHymtqFpH5G8k/RMYCwOvEjE3ibpfZHGgywc/UTQfGvpsqFvU55qkubJiuCqPMQvX4x1KDkMvD
IomW5OD5nKstfJeAcTmIGvXQEzs12GRSHPvYdHTMDZ24unnbIMAAYrZn8WtsyGGYgTgYK0eN9bkZ
uu6MV+09F9m0GWKOBChmTiIoBcH7csoc46UMnXhXhtiuEzSlumICaaF2dbNuPEEqcOketpIdbsWZ
oRpe8hafEHzKBeXEX00kzKWZm82ykByEdZjc8EmtbZ7N2X3uOeXEonpumdTbPDY2UcUxu7FjjPl6
c3O0es+KjdPGSu6tqXPQx19agqPZlQN3fJDUuS/6AoNRyBSvlFa/TjtJRLRynXUGdhe+9SUraTFo
YusWV5wx2BV9O1XLsMMLi7XVZB9mS6O1J1D1vF4jA5ZszSn9kxtJfRJ9Oa9alRMNDtL2UIU2j4/H
uG5OiJJSaQKgdl0E+k13zBgDcvaCBwsPIW5cbKnlVkuq4Flm3aaZNHsd5NkPTU2gbCRIprxijMNG
BVbhY0yRxjGW4J6WuoKQp42niZHpNuj6hpIXs18Sae54ywFuTdnsxzQuHMdPSY8JjwItWjRd369a
DeiSreB+Jra+cKt+4YVuBnRpeLF4Yy+wW5IdJIBPFYA80N2WGRxdC12YvAeFdNYeH1OccPbgXMGA
BGPxBVen5nepxkc+E19yDJ+Ajv3SaBZ55waW5UA0DQ/x7M9gzI9s632z78vPYOAjzTlmzVUewg64
xHRwLAvXDAnDNYuOxNdp8Nps0ZJWoC1JJ12nKKCQotlj7/jCEAXDwYnBqgXuV5zrdIP03LxskbZs
LuUy9ILkW/KgTnJ6qrLahvCDydSfCtNbTiRtXrPIYKhQWfrnaIzPifGYgzbs1JKibrdE3t6D7lqa
3fzSTfmfMou5BBF3N5hhsdA73jXpcoT9BOud7Ao/FY5ckZldAxkih5DKJy3V3R2dp3grGLxcJRJf
UmhyS13wDhNCvpFivLkMhBZGb7ywGDOqhCQc953Op9lqy2xEQ+9BNfqc+6etmY9HkuBYC9wZzMRA
EjcD/soJVfkBIeK1MU8Pmsm4bU3YWyp0Xp2uPuoGS7BeZ7cWjYpbsTcXbs99qmvh1a2dam0RT8kn
TCa4xT/G1qj8Psl4aBSJtxxfbDsvNxmtQ4vyoeKSMNpzPDePQpMz+Qbu8zDWKBNXYCOCmENTXu1N
TUENa935SKo3Wva08fmeAGk3xGo+jE0RYlArjrPraGsU5NdMhLcs7NMvt//TUUf1VjgCvxT8R9cY
HyqCRvWXlaoV/eU9xTos9gSQzlQYoBDp1rh3cbcThv40M2o0HM3GJaG74cnE/LrQoDkCWkoIbdDa
47sc0p4sRkGcssdkAd5KbUOC4Osi72L8wHSExVY7LzkBt8B3TyDsH0nJZw+XCGw9NhWFjjgJKdcj
Gc9IUXKewvG4Mdt7PST91YuFh6IxXE2rNc7UW9DnbhZsvr38mS3lOq+MeOt0iXgglbHhUkGws1V+
SuY4/40M9VUklJxUCUoXXW9HO8MO/6gCrhJBEg0Kp3BhQLH20LTAQY6rD2HRcQE9NxLq/2Q190lJ
9ANIU3Sy1UuqUgLfZohotvopyOga763XcLRzv2N6OjTH1LrYhvpOYtNj1MX0SBc14gCZjOc0FuiR
eMQjLS3XXpT1Z9twu7PbQ9CmVeyEXTpDUTb0HlXHwFdLNGq4Blm7KvvCINL+VA+lOLCxsMG0sREe
G1xpppyfk8iRtwpDo2Wn+PhDdYE7Pd1IlX5gvxI8mtmHQfx3F/FQhEfbwrIF30qBhlE81ERTryll
pOM5evv7c7kR5YxFpGN0DptmS2gspWHT3GKHdjdBzLGvkAU+Wo2Q+sIbnMCHQhAvvbAN90Oo2Ok4
48vYesdaN29mi/MtVeRFyubdfcTVFWF+fP367+oRp21nl36HsWp3gd0dCmUYG4BCxnaA7GT2kNYc
u7uGY5yc/r4QUX8wV0VzNw9lZdSsFEG26UAPY1gP2ie6WjSfvE5+AblM+sKYImBWUBvm3j5NEg5/
bliUPcnil96r6aALapi9PiNrk++FzfUwomuu+pTvksYlHtiRrhnavU+5lwGQrmN6S5RxcbmQTpPl
3fXgAEDM3Of84wXKXB6Ucq/Vo/kEsTkzM4+fW0i8VNjjaRep/TEzZibqmrlkoEd0ZeiZYGIjBCw+
M6WxHcjOA2AxOhRQ9mW+7Ix8XhuuK/0mVRvlDi/AeDWmlAyFHKbGJ0Lv6yZkp1+puzbG+a3EIv4S
eUdGeuWq9HKafwR9a8jrKwFzewmmoCSSwO1KwvExb884xNm13xS4Hx1DHqoUU65T4WKa2xcIHR1q
B8fptPXGLewZngf4JoP2PBZF91GmJc+MIr1G41SuDc1rXvkF2jNha2TFe83uZkVP44QO3UVbrbaZ
UD1GIH1K+BOouf3UQGJEZkuMVRlP0VqLIrb3dQCX82F7qFJtbeLc2pptxcakSla2EU1HFWTJtprk
NU+s8ZCD0l+MyePwAE5izQMRvmNlsAuOuq1l1z+qahDvHja4aHrIwqSqt327ZTtDYqSctnSVmcew
ugausjcWO9xHac/GDIrw8Ai4uUDaD33/Zo9ZcpTK+9aqOjwRjiOl6mrsHKaHrVEvo1UK6R7Ra8Lj
TSvCzCX8VGHrw/8SGdvGcvz8Efz/+zJNaGwF0/Bd2VKegLDJfiSRFR2voiK619EzR5MXVC00fQb/
S7u4ziXmXpWSDpIlvI0gD3PwePOzplcMF4Jy9pVpkkvKvSeoWhZzJJxpUyXEnbTdrwH5czFoY/OU
jDkvECdIQg7Puvg1WxCBx9JeAhK390qxuRFuRlhRwcD32lpujDYINwR1Nh6E+dfS0n4XIRM1PXXC
hUZ8FYhx6qflDMnQLcxVn7XPU6kZB0/hyk2DYP6welgFTlqx1tTDzTa5i3G/4v9bOV4c/jbdhpOm
nhg8SBP+PoiKS8zu7rlkBQX1Jb6CZA7uWYDBPGk3TEXtHZOzj67mEi9jz34NUoqZe/YVI8sUUdFI
3WMennlhnOdGmw8WWXpvTJ0leULrrNs/nu2oe+Qlb46FkBf1WH8ALFjZ2YjUdw61IwmhaHpE+Ciu
W8xxmvjQCopnEm4u12K18nKpnrRKHSc7aA+gGpaWmFmMPPpapqRNGVRQFDID41ry4O19HQTqdk6L
A/kVe+XMWr9uZkNAd83Fpi0ej1pcQqTJ2GoGbUd9ibk0wvbbs1pwrcog8Ae+juCf+m12xbt0Xxvc
rGutVN9VMcx+YbssqaxjA9CpxFDNPuQO3ObBweki76cpxAuThnKDBSTG/uHpUM7sa1h1ICgy7wKW
lkSf7n60k15sRSoi8hdav9D6wT10LgaupLo8qGKhZ6FainblkK1fx7VF15GDe5xpWLIT80RKUBqM
a/IO2E2IU6MevirQgos608g65V8JTa5HdEn6m4LyWBCCa8gZ+9Pg3RMt9UklocP2lH4FYPuyKdiG
Ju8403Hux4h3YIIaSmkdG3eljswLJT6UDO9/MOG9sRl0NC2claK0CDr0kbMjkHFPbVgWpCRySndm
lYeXdKyIX9dx55upTf0fPWc21XOrhP0V/9z0Q880JsRB+RyhBe/GBuyXCiGkQSc/wX15pFZw7dlx
KbcmxsbJnZdxXjVnKbBBs3dttyRwt8P8qgxYuOzwWxldAo1RoznZycaqpLdUvXOIkmBmmxKS8dZI
CzCnpAIict6aWPsVcPw+tGIlLXPftzoygwLy73UdiAumNxl13PuwETh3CgytYWKWuwmmxSDYENsN
95DUtWHjOYD5ojazeIx3ADDq8VYm1EQKuz4T6C2O/EA7IKO0ZhpAUxiL9ujkNAoM5WuYeP5Um9di
YJQyD2JR5gzfQDFY1mKecvKnnHOVqz5lrcU42KN4E4/F3gstohX0gdHBQvfUXL38xWz9/+Z6/2+J
ZI9v9KtUE4VdUdv8219gWfhTPkja/+mLVdECtnzqfurp9gOxt/23/86f/Ofv/L/9n/9kcz9PCjb3
1+88LvyY6pz4V/uv2DAbA+3/kep9+oq+ag7zbf31X/y5/8CNSf0fnmEAzZa2ASDM+V9Ub2H+w7Xh
hjn0uDuGQTf4/+SNmeY/dJN6LMkuxwIC5gH8bkoOCf/jvxnOP1zDgTfmWqbpWoa0/594Y47ku/wr
1ps4EKQzYVh4gV3AZ+KB/f6X8nSzm+TYmtq4cicKies59mjw5WV4wDv/vjRJki4NVISZcf4uVe1T
KPP86MYt44uw3Gs2Up9kYMmD+IbsDqjXJJAeCuNksumRySDPblLyGThkcwfDXEqEvCtvgIHvCwc+
H03qoxA7y7KM9HPmVADDAdvkSfr7792txFiuzYGcU4QFpx2d7NOZ+iccZ86+JUO4gZ16KCRFphVu
O6JB87fzEIBUQmSmchd9ZOf7WaLiG4Kijhb86MKLMB9Hdf9KP1tzqRVpdqc5B0Y77xN9HNB3vVcj
neXOZeN6xVQGARozd0e/xFYk+duMgX5ndt2DZoxheuRN3op8lGtlM2rq2hpEUu70J8uC6FjjwEkI
gGxTphG7yVMgmSsNY4/N2ZJ1ClhsfrYbY1pl3nOli2brIIvDXriGna3fYuI92zFYVsKFIY0p+D4k
KEWd9jszcBJosIOU1apDUflooh2JdlITJSGr/3jpypTxa8BSqMWY4CIKmMkxZj/56JQbBZH8mCRx
5jvwRpdtzyeaZxbKIu5LF/Jm4DbOhqoD+sSnJPQTrXC3mJmd4xy5Pfb8Ljh3OnNAWkBekilPj38R
MWOUvGSeQceb1oEfoSH1EQSlRZZKEJ73ZfVZwFgz3CF7G1rtx7QK3zTa+D7a/SXycq9auLL4CJLu
BuKqeMdsvqkzTjYWp7/1iKCEAW6Q6Ki6elKg2Ynf6PNBOplccl29tmwCt50YymtQTNne0NsfKKqD
iqfPxMZZJFm88xIgcBCCby2wDMfIlz8eKPShcJ50yyhP7K7BvhF1y3J9o4bmTww6YV3bBG8LE1I4
J9NdeUKYAtOtOeJUOrrYfkqdaRJXtTra7fThylxihkIsRizd8V3zQ2FlBRj89I2R6ZLYIchdLkF0
NJTnyJPDDSqNjYtHV78HXLFV3f3kCop6XHbmIqpFcmCujis007oNtUJnPOgdbEBjWI8TMHIzNRBD
B9zIeD6xe1L6ycR5P9iRxjQnq45TIJgzVywFIbbVvUDPalnrSESKg/54qWkZpDME+n4hIPjYY3J2
isLbCJcOO6ts6v0kxBOoXq5bSHe0wGJLAEe6TSvlnFs3/1XRgHvkQuKeCQzPr2g623Rlae+abLq6
TX5F/8lfwUH5ZETJnU5G+ilYjImVaZtRIfjgZ0wB3rg9gmZ6qZHnfTkKsRvy1PVdI8tXhp5rR8s4
0waSMNWaWnwj4k/Cxi+gwXVF0rpcN9+52ULEk+l06PTaWjktRsc6mcgHm+POoX0Vj9/wbvHoWKRN
z6MDV9GacdbatQbjvZlzMn3hcB5dLIFlyTaiUPJ7ioOTCRJqksYHh9pq03V6fyBXge8UppqPa90A
kpB0p17XL7M38OsMc5d4AiqYblP2xGIR+TGgq9ogNd06HmGbmclF69FePYtwH42dQ2EM6rRbTNai
1eEyLUABDev5wYxjj4UylpKpg8qabqwm0QjowPjrVLRxhgc5t3S0Y+O0l6lcMSxnM0YKZU2bNMGS
Guto1dfTbjCwX8Q2Qy3ia2hBlNU1ZDXy6AeVD0yHGS91SctaRsTNVP07nrBNNmLwJMtuLgGY/56c
BrHzAVTXor0bsO+BPG5Kj4Ncxd46dAkPkSVvu3jjURsFweymUzyzKdz8yXSHo4u8wcUNAgpT/jLW
2eZr9XGMm2Tl6Lzn0UzcNFRnHUUB9zzY8FHqEfUGW2mMw8Ei42XMzXOLPkNuaXqhXgBdvHENXJC7
pBYIs3EMDqRxsACOn0zyOUiOZYCDjMZgUk9DPG4sK2kWZncgst+slWueJ8vpF5Y+fNBW/W1oIKew
CfwIYsJmCPGl7+c/E9ALGRmazwhbcA5IwTRgf6O6EB++7lyyJvtVxZdhZrQX1v2w7dHqJxeKgwnc
LwNP72EgxGBiwWKIP3sETpJZbIcTmiFd6RJXzX7XPWZhCMSPMgxjTU6BZ26SHJNceyW2jpSXERH1
2G0yq94PxrmKabIjqnQSdoXr43HJRIwH01BRM0cZzL0fMd/DjI9pnECQ19dyeoj2kS74yW0aBWuH
Ok0wwSKWNqzOaE9tE7RbTJpLOBsRpY7zn36m7jLOzXo1VN+VBALhZLFcd7yJkeqyhZnLcxWqaa1y
o+KPUWitXwevfx6FeyP9ux9pMFwmJLYMxcqH+h/gfBmCWt1zAgypTZRhCswl1+CTqKDvzJgclnlo
PHflfLWoZbM8RW9agiddhl9MMJ/mNtyokA142BLrSB8xG5HvrNx0DpiiOAj32d6t6dmcCPr5JffG
uoMhvJx6PV4/ajV9NSj7FgapjuwDLiHJsofXyX7NR9tnb96/utBHLTv0VhG5aXqiCLRQ10SqKPlE
3BhWg11pa4A4IKnNuDj3GZ5NoB2hlxvHNrI65K12n5HUsMrqkuImRVO1ViQvO7/Hsb51yceh49R+
KWq27KC5YIbPKFpi+CwIsW68yMA2CKAJ53bTmWTXTJhxGFaZPnfnQA4o7Xq6sUeLAWFttbcCYxiw
71+V49U3xzIjVn5kiioAmpFWxbrXsOFh3pmRq5MY9gHgswxaaITSdB4EfDS8L3lnqNfOuY4TU4Ks
qPqNHuBxl5bGPfuYuykr/zZ7+UEmvV8Hxtg80xBPZzEtm1E1nnHJtIu+zmd/GCxITvouypgiz4LO
qIKo9D6xxJfe5e6J+NKGgAn7SCrhr3ruQuZorHfEdrmZ4OGmOuES1bQsnhyJFtGgaA7AULCEUZ+v
0wfRncByjbphOJswHtqV63DZMqA+24iJvlfKdi/aUS6YhbqR2z7FsdKfuDCwcWk0VbwTPb7pYjgj
lJAmHkdQUEQiZUAP5WCoauPq1eejPHBvAhdZkPqWq9Ru0cXD9EQDNRzJbJIcsLozqZ74MrpQBASb
pn2b60u2ytPZdf6dpPNYjh3HgugXMYKgBbflfZW89DYM6Rka0BvQfP0c9sxC0bPplqpA8JrMkxGe
DLu5S4mYDQzA2eIrPwfhLgoKeerkCDkjC5Z7piM30dYJoqHO2AvtYwQzqg97jNhDW8hO8Jo9JOYi
XqmMWdrKh7qC6Lf1CeXh84FXjlX+Q4ShuSJXQ3hUTK7/x+sqASrdsC6m3epj4JQMQNLknJvWq9FL
dRTYfHc5LHOSCzDntUSRDQ4uBkAUz6yaNCcfWb8SezTjeN8cLXcF6ZVr5urVS4hSWFGiWkk2vk5u
JzEFjbiHIT84RmS+BagkVZWHl1K3N3dA50Gemckz1rONIM+1zG3jHJn4i1EMnEqfHTXjJkCwEVg3
LG/eBqMq8eVT0JycpRBB4kvGcGg3oIt6lMuY63g+DfyuEtTB3EhArsTj5AVLhkF8uBPHiwF4+xyp
CslwnEdXlM0p9nS2Jg2fy8aXEQmJZv08mTlSPMOT+zE5IRrA0TPwWxcjYXsBt4QY4E96bxpi/SlY
zL5WZ58zS/4eCHE9EVTXH4GnPAaTVD2QK+5uJiXkNQhCEx6xq9ZuP374c1dhbCnLR1GhrkG1Xe+w
zLCrSqxLR+K7zcljxXTvTQoeMmQPZjxiz6uNo1RieBSuO+38liwcv44I4pu957EjNCKt7jZBhuu2
/Nt0dnsfc1JIo3faJfuGNYxwVuVfp4hKHH10v0Izyva4aYkwcEKKVxgmr1Hx0tTa3E1Tkx0c7Efb
ye2NC/rC9IwML9/QSuxSl1OFVbjc5A3NHMhg0BtYGtbBIN9sy83ZvrnBYUhLbL4RT9DoA5jSLFBq
edeGiUZM7VIsn8MU7+OY8VD+z2yBltQEBQy+r48CFhFBDe4/w/lHGjyOu3GJppDlnyj+NE313oV8
GG48TQyfRh/6kv2hRfC64IeJYHHd5/AqyV7Z57VPae7O+4QNPk+PeumM4UPlgVqHYQ3POQ3Mbep3
h0rk5yrqRrLa9nyQRCEp8YRB5G/qkd4NcJJMIf+rsrl9OT8TaE/MHzjEt4GoL3EAdiuN0ltiFfo2
TUxu8kgNBFNn+aF3QN8Ns+vc7E5OiG48Y2PVA5k3s3wnPm/+gGKSPgRJFBvtFtj8UjYxiCmw3prX
AHjMowClsjL4Hjc85vy6OTPSXL253ZBfQ6lPeGtRvXVk3BIpH+7NGKBFJYP3AqvEUx0uQS9jvtV9
QDGKA+YIvE8iavO+Tbr/uwefcHbGEM7Pwu1xyhRoWJKwNdwCt7QvFqyI7dCWtzjK1CWr8Tw0y5ns
u+DYtNjcoG4QSzJnx1LU0ykl2Pa/hYuV2sHFAEDhjoZxKOjIQLENei+d3to5TnLtovRUKTs7A9Pc
ez3MWNz+9aMt5r0xVjNLcr3PMcjsc0xqGbugG96BAqBHku3tgMyGAW6Lxk6QkdbCYjXy1mqog/vo
arG2JQK7CmXnrWyNc+oVzYEpJ8KHJuXUq0htCZHJzqb2Fy1imx9KYdxqDPenDMvYQY++i6eFmySC
QFblNxpmzQ1LXzhVsCaGBaE6kaJhWX22JTSKO39BsQU2rlSNbLYQcf8g8XPLOxkluivPZbUshGLv
0/WL+cTbbs1uplc40CwiFQKp5bqzwuxgTuUHfy36aVMScFx1jyLC2ODGvnknmJg4+oqWpXVm5PKt
zC5j7mFaYtB9KIZin/aIrsPEKV6GiKseQijqJuJCrkLW7qEW3V+4S3SpNBueq7duOFhnz0/qI+Pu
vYZOf9JecYmrlnwon3ShoDOOHr9vKauLcJN8Yzcxpqki3pNdxMpvUlhMcZrFUOmANl6q/icI5Qtb
94vJB7fqhf9XVXbPNGZ4muksCXVtsOalK02KG4KSxlv5+jBlTJ7JdnhkIekWhife0HvRdjjezbPx
ThXl/AIUw3/0oEkkzXmNj4eY3nAVmyntOpIfGNV4/z1CDEW5UF1OdabbLY0uIRuwe4MpWbn2fEDp
F+XuyaN+zwKulqGAvGKhCajiiGCZZN+pPGQcwOgWPupxpMjGZh6dO7zWRm4Gxx7XaGyNBCqW7COT
tFi71vRXSISKEKlQVhAKvYaHLbcee5YWPc++8Qqoz0NyS6guNzP5yusi8TZ+av7yIyHXIhnf03Ta
m96cbPsKDa1NoW6TgpWDgUU49yNH/J/dRs/VZy1sgp8RfWit36zpwHzPWmhT9EeZcWYR8q81hl2U
KnvTAhjaUEVehRnn+7Cw/xlxdwf5Dr0Unqvuo+DA8OMfLpOZTZtprHI5R1s/qrMz+YN71VbR0THa
K3hKeQhz86fsxvCmDT+8KUHORVV4ydZhewNbqZ1gZBC662g3ocPgsul7v7u6XX5kTph9FZmSKyMl
44yMA2hO2dyegnId0vWcPKxidlfeRCDba+qadyj+WJnTuNx6iHw2As3lrZ3q5mhn6Y3l96Iotazo
rJgV0wu6+uwj0d85mkZtoc3Rb9Z/PROPu0G4yt2sQ2drfNl+LlmOJxcxjC91W0q2luxOYIj5a5Js
g13VkV63iB/XqnNYFqYabLlrOTtyYsTDB7QbGf1d0bj3QBmYs6GuIAKm2+Zqctj0ERnrtIB0yz55
Zjr6bausuHShmWE1b0Ms5Sqj74fRg4Nw4QIFr3AUH9S4ZzbX+muUETq6wfCg4mXV2iSj/HmOFeQk
v+peeZGwgMacKIU37VHAUA6NhND2MEgAILLepf7CX7xjX+hjYImfrcZ4ji1acSJqmkPjoQoRBbi/
UHylmY+clhWX5XEDsuWWoEr0sFIkYc/Njt8PFwcy6HVRjTO7Kg92ucE1O9H/UAAiTm86zMIaY+Kq
P0EA/cLkwlveBN0VxLAbIb6Ccw6Z61mVu7HwW+EEeRDD5l+9lIdo/kN6KXlBXHIwytIP0ca/NUKN
jQztLwWvsookMmUrgocYZ+ei7ZOtHJ0KLgFz5tpH3AfeHa3d5EQveWh85mG/7iTgMle7zzXWT0R5
aXGQ9t3FZ3Jr2g7IYc+2D/0jb4Z2of/MBNW1ay+CVcxJ2mmkG7umKJ/yyvXuONLHDRax0hycjbS9
p9hEhUkWSLXmmNZn20Ob2lDfy7g+UjwjbOyaCKoz0EpJgTWD0zgY7Y/lkQKAJBVGhE5e+5YZT6HY
jA+Jc/cnH1tH3B6avIv3/sR33Q3HjK7orIxOrIfCYb0NzZ0bd97X0jvL+9T03kcClos362zvZhzi
a7dpCT9z3Z1v2xfRmN88egX5b0xtGDkHt57dqYO6wejm9B7Hx4J7CbkymHa7bSnhQL00U8a7xfbK
dUn7uioDsU8w1qEWeGU/HF0LlZCiWwwXXVPYuWVWHDjeXKpUgTAbDHfdNWLcDX0A31ASPi5c75/N
2G3XddkvXEnyqKbiJpFkMlSTwaGcb37j35qogQZYkiyNkqQ6wTrEcA6GC+/jNG0mtC1T2d3yaiac
M/A/u0ajpXLUB9W7wi5oIOCAa5yYv30wSduO+Mje5nONqIMTiJZx6O1FzZHBPsy3N6iTyxJtrRDE
Ad0AyiaY84TuCfjeBQAPWiD8YbgQcuRf1HDZ1JyzFscmEOmlcN6FbvU2GrWBmwOTejlI1Idav8Q6
JF7Neio03ndGdshG3RRTTi3XS4KYKEi0Rll9zHsNPJjMz3ZAOY47gJ22365mQYrjENev08RUhknF
O+8EdrkiIRskdp+xDV4ib2YyHVTg4lxIV33Pg4PjHbPueiKnchXm3U8TpvbZcPs3GnC0CS75831d
HogJHqZia/EENpX2DsQitgm8FXYS/X5q0By0nBFCwE+TkXHddHLYXbnYxi1Pm+S9x0UQZP4pIljR
8+N6ZUSzXqUYvNa1hYfPS4yGRYH+oD+Cha+dv06Jq7hNgz/51KARmk4eIAsgDuRTdnPrrVFc1RsR
J/hjxgcgfIDgMxRmXVnprp8hi3Uet27A4CqVO+FgLBGM6abe++V4i1fc+zM67mGaq/fGEQgGWEfl
fXVONLIM3gZaRgffxLEwERuOljQp0YiSFJqPHWMFOFB5todgfwk7fqtoML+bxU0VA19AIVXC7srQ
Yoek3RrxIZkljBLqqhUI5UaEJULv7HcjqPJxGcw9gg6hMLg5bnyAULtPWQU9x7G5dqGfo8t6+AGA
vyLB1xk9fGAaF4tShiNR/quTuQBYwJyC98mnOaYnL+ejr5tdj5brDnKGbM9WXBHYoog1ErbyQYoV
SC8xP6zcSsIR141kVKiW3BoYSZfar5K1H2cdXk9sK4ybGL/WmtYhob5L2Rt5z8C+pmMV/owTaEMu
H1+y8TIT9PNqIJMvDxlYZ551buL2Rhe3KRl5tY/IaInYhaGxqnwwxKJkdO801FxpeYCmD27OXSxh
OCkTC0cRX/AOsjyOGgzATmBdwyb+BIsvN8AF7H1he0SoolDwI+O9YD2M6SFbzdihD63lfoRV9tWV
1T8BKGoHXrYlFaPYoCKErzwcSzX/ZvvUML0AwWpH/iMujfARvNht92+ZB7wm0AwGgIuXBHeJMXcE
shCKnuropUJ5eWuQx1LbKl4SVo/+WzPj7gUccptgR9udCxorYCGGVxcbO8++avjI+3GJvI/b+ZMk
hfwU6/K5pSJEW5Cv0ggYCU/88wC45Sp1vxV1GD1mcmp2KECrbWgTKSTaUZF2mZxq4s4Y44HdJczC
WddO2r4rhyVWuSGcMH8fqjY88dJvNpGNdzUuSKoHiqAunTEv//Z6n4f0kR2WafTTfr+tPHfaNnm8
pUzVuyRpUMqJ4hm9g3OufX01kmBaN8ZgbEqAaSsEU+AOiSJFBzI9GHqEe9801KHq0zPD+fmt7kxu
swxhrzFGO7sLmw9S5AsUyoZ/SCrkjLEfbn0ccyvpqOaYe+185hgFLBOIimhVselHUA65PVVXgiLn
1egMARoPjVSzLP6WhZ1szNaDupd134TgbfC74YpdsPK5jP273TRPUO01r0pifxqvE8BFPPjdnfE2
mdfCbuOfDFlbnJPla2f169jY667zP72mOhkUP8zfFXd9mKszT4R5bA0sA9ygOzli9FaVy0xrTsn4
zPSqkYRNs/ZhS7gsMhqB7DCQZM5AK44WMbRR8+0FuBfS7JcRWdeISYeiNdtB7mkPuVeTXepfewus
0QR9fm/O0Ya1KdqTvj3qXmC4WH60VfAxe0If3MRN7pVgF8ALJN2RqZrebVrjhjUsKZ/QY1XrbKmy
Tn1QxDSoafXkBPEWTHazrVQM92tAz+dKPoLOYMWllmt6AtzLC6/GC5nU/0hLAMysIdiR1ArqGF3b
UWSROMQYIqFPJmQEWPYdzsIzgUjdmlF4fkgUkcKasR5PIyVDJ7RDQ2Q8ybkErYpBPAe6sEKGWO7J
PY02SIjEpayjD9QEyd9ppK1mqkteBZGhDbP6R4XJZjv344mrGlyBKcZ9PqNdTyv07lWdX30hkmuV
FtsxSOoLd8CwIf5hXFMvpBeiP6SFk83qvL9WN3Y7mVX9xosALEPvn68O5ttq7pm1LzlOhbnKZJYg
irSYQHvGBYe4wJz8PGXdvupZgjVLQ2RVBEi5de9fg4baQKTt01xayamzqh9uUfss0YQ3KG7WYmD8
rUriUuvCfnPyxHxqmDtk0t/nviPPrZGZ2GBQ+3ueIS9xovoXz+GtHzZ3EtpprxXTBqRE4/W/H6Gz
MDrSaK0N29xmljncC6dBa2T2V5JLjVPORR3hwDtFdcpH0I8uIiLa9dIfP2tkjofYJpi6dFpemcmG
2MvyiqPwlGCaBFQJGqu2WZgto93OSYI9mtJbUOUmR43HhDRiZ+NAfTiNBlNbHmwwFDHZzQxJOCv9
KxL6k0NrQV8r7lY86GtTNj8mfDp3arqXvKumjXTSYAs8+pEkyLC9hul+mQgTeexkfSKOWIPF2iO6
0B9+aie4wgRTciN1zinudJypI4bSTMa7Ns5g0/UsFG1O5tkR6C2j2PmegvloVNYvm60PKufktwrt
pdVmiGFwFK0gW/vRvMOhcwNy4m+LgWdO+/6XnXtPsocVxvzos4MmCv0H+6h/T3KNIVwzeym5fPSS
40i3c250+03Di8LyCXbYR5QcSrblK+EgN6YMn9e4m+6uxOCDHPOubft9ArK4ihQmiHxAXq6Nnv2o
UJcoLR/k+fBqHXmBFN4AD5q9no6h+4zEQ2YAK7iAfOqxqMbz5sQ7Xyhq+8BjqdOrU90zikwLkr1q
JA6bOQ16NLL/DCUs3JAw/yLWlBb2NgT3wBwKoK+yTP4wCk4759XR1Xsg6BW8uPvjF+GLwzh3b4Ti
syTUGdqZIlsULEonvmFnYPenl0RQbQJvYXM7tsZWtu6fMSZtilgFvzI/63H4IeniHOJ62UoDefj4
I7034GztTnsYlvICUcFEuRE1W+5tA2L9TNTYXH3VBAKxE1uZeE9XJkD61ejRydcGi+9CnGGwMLZz
/Y2PlmSZxx46t7tMoAHzgQOwMBHwp69nPlLe8xsCYkk0IcE3H8at78+vSwIVYkzzytgaUlrps0W0
y+yqUvOttOCVM4TRdRxeqYUNoL4PP2EJCxqMhAu8sAgS8bSJ/oM1R7KtC/N5JhjRVGkHizQ6Cbf6
kPkwAznMnUXLzFScOC4xuT7j0v4IOueR2BU+jDZ7R/uBazN+Zd/1ojr/yamZykdtD0RperGWfHUg
fBQGifglWv91MOOzEzzPtBQ1mj8iR/BazI55i6l3DbQZUf6FgZi4uBKgGGCQCNwN1pbBwiLF7bIz
8bCu5npO1rPuOkSKS+VYsfxE6HrLe24tE06WVVB6IYR9be3fWdp322lhisbc4lEr3lL489KNg12n
3Z+w8EB32C7c5cZ67ReOvJwisRKiivadw/adnnPdwRrFHgYomK+M3a6brSo1R2uQYxAFpf9oZm68
UWCeyUZvN9WcISiQr0VgvafooDcOcHSWw6SeD3Yz7RIn+8ERRT/FSVoFwLG2lm2feNiCXRrhBOcv
4O8MnO/EPMdL11w36qrUzByaBXTVeUsEw4bhDQBiaLV4gek+BQRsFzi8GiMGZ0P/y8eZHNM7xemI
M5Tl0too6mQf9VOyDca4pK+sPn3UYushxnjjjP8qQsOYvBT8t317hYPnIc1o2PjIWUDY/YZrfmtj
pFK2Mu99710VaD79XbX5G4K0D9dU3oVDY0y/8aiwG/eIcMAR++Ng7l9XTb9XRnOfszk6SI9k2oBu
wPsIa2RigKAmxqftZzKx/hETip6QKBXTBYg/R+9T7t4K1FrrOiKe1iTiyfVid+NUDDn7oER+kY2b
ijCVlalfO1Gu/ec5p6Gs5amfwMrJggow4s0BTQ0xxgWIwcuEvQpLJ7T1GVpJJV25o7o+ZUkgKfyb
aIc8Gpk4St8W0pU2VbdDpkDMml/hqkGdWqK+iWdk6aRW/001LIJ5uBEexHrZ4vi6Q9xuRg0s2R2w
/XRYo/PY6k51jbSH5mdgN+whqpJzcnTqpyx0WLE59bysAtfZYpHJkAhtrZluRIMBOacxFMfEwfAO
IyAhaQxRH4IB5yNG5jcQUokI8wU913Ve4GvRyFqN/KqApG807mJ4rz2VsNPpJJDnkdMaLeXWvOiN
xGGkVjLdbnF/QSg8//fDbGPr//9k640xRHTaXeHew05jFZ4w2ldUXwL2xibohvYq7eGZHEL7YNl9
ckwy+2VkDvNwCJt6uC0rKPZNdZDGV8V6a5+ZvNvb0rYuxHhu9WyJZ2IogNvOwHT7krJLey4Y1Bjv
bOL9kHOLaXhOryYf4XoYSloyYKF4OiphPdGnbSsH840ROre0np8Sf7j4TUNIvCyA6/TeYfCx1s1T
R4g3kgerXJSHEFaHmYg50j8ukEvuM90RMTWaTNSQJTX5zA87tKctUVfuxd33WXlCN7X1RTTt/YGx
u27mHgyHZR2KieRrpD9uxVXW+t+K4u/UeuUB+gCyQJyGwz0k2WGUYf0h1ICmo4+O0MN+56K4+iZJ
jCIgAAeT9IG1kLq5MSEgUCyNDeHgXH7QHx6QWfHaEwvetE5zxECw9Ys8YVeRW8uYlJd3WcBVGs0T
TAh9C5XMOVm1grcKPUGimQeDZp8CbQc32ySgT1um5gE9T/E8ohRIhw3WZRNjDoZzIzCJEsNWvxmd
0QeghKDdEXA0S0SQ2NrsbTsaILcmAN+utObDqMt9YabqSPbbunR9XC8ebDlI4CYlNMp5w+y/PQtA
DmrBu+itBeMmro1vmzvtir2WDYNqd0rYcSBZKgT5Xl5AbZwaO0O1/QEzqXXilBElR3REO1YXFTF6
cfXDZoNyJxTJXLdMDhA8kwBMk0W2r1tEJCUl9iWY/WevbatbxXRkQ4rqZeKvfgObeCDduMWw5gfr
2YN+5OYIYEzKu+SD0NLg5vEMc9N72bYOLZZ5iIIqTIIPbYuvomgFDKEeQEI33SqimraC1MFtZ2Mh
9oqB7TlUQTF1p7gWObD5QN6UNeMCJdfShSzIYyrtUzNWLzP6mkEC2cydlifKTmdqxGSnk7C4Tx6I
1kgb4ijLwT8HMkYdFD7h3JMvZed/yGysTpZXXMu0akmoN8UZ+8eHM/XcGigct70AhNWEXXIDRA6E
Ma76XU91ea5HAFmzFxxGO/htuqb9lgfzPdBJ85O0LAshLEvfJlET5Ne1Q4uC131IN8lQRaAIi6+J
N5kNUyVgKj67+ScL509lYy004YzExUQQWE/qyTSy7aH++edjqYRkGoHRL7hhk/7RAnBmtD+Ye+QX
xAwXrFacpj4RDOdvAAyroyl6eiw/xJVUyFU7s5pXY/5OceMeUaj3YDwgCnRQd54xQ+UMn/zeyNda
s9UvJQNC3FwXhzTVvU3kUraY64l+UkVHYlE3TgeHFitro0fSJiivbGdXGfoAzI65M/XhkNib2thr
Tzyiqe4vjZN0uKX0tQz0++CkznqwNrpUXG5Z8o/Lx1zpNvuOYTycrWM8VSm/cocgARVpzaBKVtO4
yzMiL9zfTTvKQxAvIb7v0JBIDJ2dQ+Wk3lUaSy5TXHxtWydKP3h0vVX2nbm9+iWHejcSIsHuZ7Be
3NR3tvjgbKSkeBUxjIQPw2Rv11jcpoUQzqHj8e1DO6YCIT2ACgLYpqWQrfTZpQlz95LiC6LFylqs
LFG4mjDQPavsUyTvBiPPmN3KswWojjAFCIWz7XH0HXwUBLiMnuNtKSDSvVM4yKg9wN9F3kIqmmJ7
Ny5vLWs5hHFHnQijuKKJKqpL3/v07WXrbMg0cdY2IiA1BNbNRTNvxz25XNG8JyRtWHflJPCcb5Ku
jk5u2Q9PhVs9TKXiMxsxQ/X3aO7jZzdvYTJjpWGYK1H8JewlZiIm2Hjd/vsn2XAR0KNCPGKrIhwp
IHk6vxBbJnt7YuzRYf5HWpzP8nc9pfpFVvaLFP1LblfxhfHUV4ux/dSEMlmHTd3tQwNE3RDeujbb
YgmA31/5+o6CklZ3LPpHZ/3EVSdfQ+XjsUfPx46WQXQLKOdeZJa/jUe63ygPd5WPZ5aVUfVgQkOX
gKJi0zhYHzs/7O55bLyxY3c3MVbow4DdaC4N4poStejzxgvmM0yOaCBD4GYzLvNrZpgvbQ/bLLQm
oqYJv7Tj0NgSpKBYXCXF1SHhA/eneQQb8REPRb3vDB6uqZDfyaK+CZr6Iyqn7uz3zb9wnOp9A2T3
ZsdInJwiJCBDAdEBG+ATSqiyfR5ZL3Ph1jf4eM0N/PW+1Q7y9L7aicEydtxH28G1tgGxqA8Rh+PJ
ccP3NACTHFgJDe40JwfwTJwI9WYzhlnlE32KXGq6jPCOtSYAbjXUdbwTSQe1Dtal5TW/Xezag1kQ
jFLEv7wFOd1CfTMp02UN0yNK5Gc7OUCaKP59/tWqUqyAKoTniJgSxJQsVehsrVid85zRQO/RAoVB
uWG1mbA/mF866hnMti7zigZ8ayiPYwwDDGLfulKiZ5boM1bn0iPwL8yAzRcmv32iJ/al7ZZzZShu
WyePiJdYx99iZJHGJjhzjBtBvgRqkYK50QDOUTjUe9OwmwP3+mFsk08U7/Nx6PZj6iYfrc0sVQHu
WjPmMYEFh/qTK2ct65nvwJvFQbQvNFrqVY7tpbcl0qiucWHLdyhh2u6bGBfzkeKk6A0XZnOMM5ap
mX7Qq7+wkEmfHTmeuQDaY6gcn5GaaX7O1WJckxnLoEH8K82CjJLQ+jQQHSw0Inx7UWrijktMtQtr
3nfNWIPksH4bEe28XU/DK/VrQuIE8QvIsDboKrj3fdpIV00PVueo8sUst3WHvWOyx6+oKB9miSjW
Nf0EEI7ywRkywR4Yp5fsiByyRbeWWeIsBusQ8lHtZgzl29SQzYbgqWBNHCE5elYujy4BE0bc25sq
SnrSLGseW8A+1WSLB/ttOMAjEWTFoJpLUnNSoxTEtqLkL1fBWafgsSv/d4brD0/zVF8ZK3BmKPVW
3rwIhHLnfarD2xxb4YmBApe/xWgTqhDb985Cq28Vay6yR1m1/jVDjLooo4pKXZIuTl+6CkI0OJsT
b8Lfg6OOoK/zHQTwXQ01bSu7zz7vsqPXSurWbDpaA97fqdYTq0nQ3ME0sxBs5SYwxi+EdFwJyiB1
xK6gt1UfbWAgG+j3gWn8subul67qlmINF0sUEXmU2H8cSD4n2OQDdPmiZMe9qFiUNT31MdaBJH2P
8/xW66vIWKKy50tXJJTgEFQFy6MmbqCd0ZlknldsUE89cTORSmOzF+q+G6q8lWXAyhrzKCH3Xezc
HjHjGCGvHagb1gq+2aDM9BmkpLTM7tWdh4Yoa0efOZfdK3CGdgtgqN4RgTk44NvT2vjl2ixGbOU3
JxOnxRJ+7bYejUfQLwsocuYKTcqsV55LDQAapvjA0B3H8Qg3KIHiyU2LzNGqWVRibKUlpndT2S/l
ejy+w7yy9bAEWzwclHf5RAJd36xDszs21NZWAYbJfXed8bUeNZrqniFrSgUBva2Q9o217WsTZggs
9B+VgUTLsQUnEYnKlrSvjBD5z4XGr4Ss9zE076rBjpDnyMeIl/PXs5W9Dj0LPvb25E3O9bi2Kund
m6LaxSyttiaCTkZkSNOXbdyhDtHAQLFAVyhzbGuC8O0mtvURGFryafjufigIy648JNkmWeATMQd1
tBtHG3Cdx/A4iHYqrPmTrWDr90P8hgWmnpLH6BNhVOMBy8qnLNVI5Q34OjhGgB91pxLx9NFvh42h
XVAWsq03jjlPG7pn91bhEUscWT3XTstcLoqjH6vFQ5c6zj7GCrufFWmi2JqctbuIZy2n6eHzHgmN
rmCY49FXeji10PdvPsId9g1omaQtotsYsQmeanGOB58/y0am19GzS2uitRjNV3vgnuS1lx/0wngX
9bCCcGQQoR4fkH62CFoz8+TZzjGHjXPzLAKvPTskxlysYrja9ugigjHKV6Bmm9mYgrUfkJhQskK6
zn3TXouAhYuaxA8SI0rNVhvb3tZfAY7+VU3M0kmK6lfYBu0GmzT8EeSumFGGzDhBYNzm+tWkhQQS
gcKz9PLvqM+ZP1fDF/onJuoViYc1kmCyDN2vBOXWJajTZgWFnZ1cFD3994Pvn19LuX8C/gf7TvWQ
47tjlTberQhAAfYsDmBTbdK6mjEnU+6h9NrSNEwf6Vx+8RrYjXk5vruuewqoys5DFtMKms7JDEtS
8NCCxCN5LqwQFcLWG5p4i1S90iYehQG5nEEjI5NCVTakpz6L8rvBCGLHu/kwdXoZM6gcUSfoRcOJ
IpSdbkkVYcktHFwXIoLjVMyUIqwZSCAFw1d0krNsxv3YRq9BbzoblrLGiwXeZuOOuoFLJdkSjxxM
AVR5lbtWeXBbhaVtWdVbMwljigsCSd+XaN0BJYeAVFCCWiI527+MpDddxo7JnZrTfmUMXX/xZpxA
ekyCXTCQ6mKvfTl09yyz/2jg5tfMJC2U6V6xMWIFuxZX9AwZcF326iuvm/appe/27Dl/WBnbmVx3
5CcG6j592LF3xHPmf8PWI7mIHD6Pwu3ojW7ynBcAtcwRg7eE40RcQKaISdIEr1yK1mcM6y5uDiPz
uUOYDgThIrgb4n6rJ3c8i4LqwUKsyYp5Jn/FgFNoJy/QiYjPFdjtTS8zN2MCI0HjsD6IDK2I3dj7
BqYqKNnuGOmVWG5gkQjSPUp/by2IFEAO3c7K4r/seR6yiIj8ET4Y2WrGvJ9y5M1lczoyUtU2L2Mi
eC3LOGrGtmj1U+uCoEhjSXudaar5NsgdWJRlbcXHGPgeCh2/MS/SDAS7RvcocJ49/vuBtu7LU0Qe
zlY8bhpsJUyS+b+JO3iH2lDM0dP5VLhJfE+G9o48aDrTszOiCn5bc4UUwm6pvuDRnlMHtVBJas+U
OU9jxZJ5Ft0x0/J33nfGiZnre+fjKaVBuzt27q9mR4+okpxsn6TBryEkdDDrf2Kn3oo+zD463G+o
+Xl8LBGUnyPymtixp18iw7poFs5GuTHLYIe6ttXZRcHbg5qBJfN/5J3ZbuRIlm1/pVDvTJhx5kM1
cH121+CSXPMLoQiFOE/GwUh+fS8q61Zl1r2ofms00EgggchISS4OZsfO2XttBt1OSdMdUluyjd1i
vM39xoYePZ5mlea3RmRV26RYuAR5BxAyBs9lc6shpAD5VfYeGLQHpTi5gSpMIpxSh1BIenX9HTRE
qhafp9t7A6iGMzDqb+IRtHY/oxUtE84E5bGzc3BIlIz4z8DG2Fejm5xLKBN0j3KCeAxrY2VxtzcS
Wlq2ZyzWwm6PE61Yj9lXF8u9WZKyQ83UbmvWwAo1u8Whum4rEhDC7MNuvHI9F+Krnoa9oR9jHd2F
Gg2Tu3hohom9qU6jux4i1xl8ZHwzOiFCQgIOHT4wUZCkBRHSVp9TcXAM910J28CSaC7XNd73fv3+
3aVB6EVOdNbcoTKYDlojAlOsSQH8k+uhfjFEi0w18I9p5XRv4RLZGLN+8xbAxR4aLG4xjoQsvZ7c
0b93Q+PNL2gpz1jNsT/77NYSQh1oD9ww2dTvLNr5N7S6H61QRSdGcpS+uUPP2wr9W5vcelpYG0LB
mW7ZKekn+OgRcV59T+tVqMSmwCcGx8wub6KKoPvELI5NgcG7U2q8g3CEH8Vk4Qd1cKNTNycAKYOe
NpK1SGuPEIGwzI91w0iqyUS0zWt90/pNuHYNVK+o0O7qOmVJ87pLXQzN2mjC1zlEctZETr3Cm7cY
Q7eDwaDeLPG/hO2zlyWfqiMXKYvtE0EIdBNH/l8Gtg7yFvI2mkxuM5gpGMSsBxoD7TYNAHnq8Guw
9Guvjob0L9OITySxpktkId7htPbTQbvrjXRY6GTWG5Hx92Uw3Oh2JtVyuJJoriMSL2wggC4vs/Yn
pCHzpTqj2tf7IGE6jDqDnSCiDOst8RbV/Io1Waa0UqBEhoRdVqCXuC6Sj4wmNFkINI1p4KMK0ovU
DDwcf9MNgQMuaESYtDgAC02nUrXtPeE8Qz8+JIH6kffuryLVL5GHDgH6g9uDIKkrhGiczyGznhPh
0h3wTbkuy3zVJ/I2sbnos5w/2xiSR51/wRgcEThVLwKdW2Wkt6IdSIjwJKtP8jCEc7ZtdKn3OsTz
4Ce8MJUVEK27wkFBWkhDYWljm9ov10AM/FqVp1ETu16NLKgiXpBcWHJtvmTNtB5I5V7pQV9F5RL0
hcwzyMNbTe7Gtuuok3SVEjg1GYCz1EpEfLmH8h5Cv4YgWAKhNyZIx6SpeklvrC3oT3BMvU+dOZwv
6vlkzJCbwyRzt61yr0o7fQqIAKODzVTIN/Ly1MniCIyVVrbdiI1FJuRKeVFxzEztMENviAJd16Jt
1l3aQAomWGA9yvm1ohcRiuVMl8b1hjWy9W1z5wnvox4vqXk1BtilrCmGtUnmEPNig/KL8qkAzQ0r
vL9pyT4t8diiNhKgXVWzYg05F1n06doALvOYPOnKQ7/iYwN1wXDjyaARH6C60/F0EVHq8LhZl06V
CJTZBc0KrB4niRjjvstSGVTnyn8sVP4MYBxH2PIW9G7yqSXgeGkiJKZVMvL+0GWkG0XSd8r6CDr4
056SR2S02F9G7Lb9WCKLbc5M5H4UDh+2BcS8nnil6Dutp9a+oAgujuEScl6XOeFe8sGHZ3PI2je6
H+DtETWvkpa8IyQJ9SYR0Gloq+7yuDybRGHFmSEOFmFEYIzx8aE4fQGQgQN65kAVle2dQVN3gz0X
c68v05UZ0YHxHeMcC31bM2LYeFRH28mgvWwy1A44icA0hr+KJGk7ClhVslxP0euE33cdhEv/ZhiZ
XsXe3ktm+KJFt+/jiHsJbpTDdnVNY3BbA2pZNSTUbR02jjXtLQZUEIrtJz9Nf45NyUtWNicfPi9A
ywqYTPfTCMtHb7l9FZjoduzbc+d+hVg/ts3oF1sfnWPszM26lFiGipDvH4OGnENWMpsg5tpybuaQ
caXwsr1sS7HxmvtobOtHW7s3c56uiXfz3tPgOHjhm2G64rppaD6jDgj2WsU3RuHCOaU7VliNd18V
p6GoUoo2bIFFlp7zOsKuBvpKyKojaiWvtxyMMKcQU2bxeDjCFgeUcqTfMb/FDdGC/kExT7LDcaYo
ApHak7GwLnpn3xDwsnU86H095Ikyw+2L7R60RmjPmzFKPumkMcT56l2T8+nY7LreRxJSuw8l7oK1
R0NkZXfeDtZOt7WX0PtaFeDPmHvxnpQEzA6rhrKXrAWGD/0S8NG77WrUNdJ0M3lFvhuvq5lzvojc
e02a2cB3WWdjvTQnICyOKb90kqJYrekTlIrZWMIb3geIwsK2u4pqpiVT64uDdLnS1NYcf7r2OrXi
Qzx5sPJ5sS3SvaAKoaw3hXPAnKjWwoS2F4IsR16JmKMkwYB80Wo3+iTTW53x3Des9Ywds73jO3LH
Rtic3PIhYU4EnylF3yXSJ2bfi0gEa085peOqkaRZArqzETm6D0NQHpD30Mb32PmsAGUYEGgcnp8x
KEhaZdGdHuOfXAqxyVgA1/jAxSpKa9yLIR3UmuT675dGFf0PSWzMMK+DEiGxTKdFth9CfVbxPbHE
PFGNZNmDlzKaPthl3UPhriyoEHRdO0niX3BFzJ97L3h4EWwHZD8T/eK4xkTN1aiNT5IPs2/iIJp3
UmmsO8rV3VQ5S4gV+NEZX3Ht1qi6sabv/arde4HxiC+ECfWYXOew0Q1a4/uBonSVBePGx+1F6vER
PcmFJEyNxYIXZgqJx8m5QzKw/FMm7Oc+7d6NmkjDPBl4dJoPPw6fwMhYR0taH70T3I3FQGrm8rp/
P87Lc91kjMJt4pp2PfzJ2I6mFbPtdlsRDMxRajnc0u7EqEZWq/NCCfoWJ8lPJdLPeWRnL/B7btKn
Oehvlk4mxZSLtajPGNzP7KFOz7822dxAGS1bpIz0mqivcypJrjpEZjwFxNc0+nWUPpKuOCSpShMQ
VEQO6kVx4Tzak1FQkiZEsFHQc/NJ/DvRm3oDKi130DUzAp9GH43RXO5KFAfB0L1V4fhKMicaiTr8
ZYY9hguLaUNU85Eb5m+rvmn2PCbBBj1EPcUTWK0QqnJIeUGiCrBPDT3ApurtgSNEJhWUk/BYdw0a
/jwrGJXjPYTzg+2OYLk7jT2XWPNVN6IqVn3C88aXjARqrUUjHr9rAqa0OedRjq4qYFvhTE3R5vCt
cof3z+sW8CcaHjDlEN0Y7RH6cMgM42GUlL0BEnAQbOOe5n21thS60dkNyRAVLtvCEkIbMZhbWTnW
g+3wK1YjqNDejpBpTPvvXbmKp2Y1KcgYBKnOc7mk18/pGhz2o+FXN+iBKC0dopSofGuGOt+7Y1QM
9Lhdin2a3M5Wmuq99WPuK8tDQaEHiOM0jSleKgQ6CWzTJIzZBikVh4TFSLbiHSLCXqK7CHoLkx+j
kO+LYYXhJ4fS733ZSJXHS74JAMOQVGsy2KZEq3wIGEwLj5lM9nG2yJBHQKeGM76ahr4RvfQfUpFv
emcwbjJCJPq5xd671LoGy0fcTMioWJdUKl7dkU2+j01mD5zQ68PoLlBLNzJ23ydyc+jC6y6X5+8/
ISWCB0Ch64NpcV0wilVNZZFuvS4XO8tUDW94t+6n5hQ2fbY2JD8zdPTj5C1580udN2UmULO5PtKy
RZXpoUh0qp3f1NwUIq+hpPUP2Vze6Sr6RHUNbKUwjn1MRwUmEJsOI2ls8Rmuaoi7DIBuO0xwZOnI
01JhptP8OivBMEFVV5oicuNEdDuS8tj4uL4Ti1eiraJq1zvHlJ2ZCQSrPHIzDv6AOV2Xy0OiGdY0
0Ca0lTL2EFBqK+EZ56zKPw3J4gR1mG6oZNhs4B7DzokLyGs8tJescevvEi8jyLwLWfosxN6k1aMT
sQg+1Aq9nlUWJ5+kOwoOUhKgMg04HGAEbMpqbdgQ8WSOQokkBJLAXrMavwlu++1g86Z29r0fjMB8
EItyXjU2reD00HEiKFXUgqzo9ghCPm3Yl+vgyY3m1yimDCHshtorCh6wu55j2CN9XxHPhSJvNKmz
e2sp+0PmqiawzcZ7XsDwGQEBC3bc8Y2L1VC3Gw6lixNzbZzMv5LYJDtNjQvzKV6j06aNaD3wdtyS
eOdsTcxI7MzHqaaZj+Ju0wKOQG6F2J+icCcqv9oYacGAL/AeyIoGGMtmzsKYBncOGROlmxP5nL1H
sj8xdH6toA+j0QLjUznxLjKSdTaM3ffq6BNayCnyDvzqSFYSR01lvSnDj5lorYaJGHr86pwI/fTT
iLA8e7wFIUXt9/tlsjDQ6bgqYCEx9KIgaKPt8kqQLrwkMoxPbYqu3Pb3cdFd42XjOQl6bnLHdRtM
NtMk0YuckJ6EGg5F7P5sMyprEjnuhF7aSTEPbV4nn987bGNwFZi8Q5Vwlrp6bOCkDPNPr7bXI2so
okLKQyxypDpdgmKgTq+5vOgIOe6VLIpwtz5p1IAQwApfD2yXZcu4eqgQxEw225nP07AeK1aaoYXw
h8/dYKi1Zt/l+gmKMHR7OzcZcLQVPnvEctJUGUABArPQdks4y7GH1sJySjZL6E9Zcls1YEJ1V3wV
9FkRfNaoOEuw9maAE8QHQLdihlHY02sdeFehbd82JuW58mBYd0yOZsUrlvHXw2yrreUnj4kDUTfq
X8FQXIdQxBeE268yyG9VzRc6A8PDIhoJQIXZE88LM5niClRLu7ULoJkQcVeIrQDH0UbeVpCSbBsS
tnaZDghNyIGHo24a5qcxGXL4+TdZUXw4naBjXjLKRJkHztq5TQgh2mkWwq2O4g8v4GlMJDizBgPV
wcmyLQ/Rz3ImyVJlLcd5fGblxNsUaIecF+j8No/VkMCDarvU/f3ImnGUpA8Dyt/S2W0zzk8FZLnV
3LA51+GEqxjmxJq9AlAJzNAQ65iVgRwGMpKB2xXtBumHecaKza7JiZiX9aVwKpq7Cxg0tp2B8I1B
EF8Wa5q1z75jBhvFlAs7JMdpUcdXvFW/1x9EY1Kopogb8y9lXbH6ZUhvkf+nq9HhlyU0ikLCBAdZ
7mJXzceRHJa1nCsUiW1sbHKh+KPw2v1Eji/GGP8ZjcGCjJ8ujlrmv5O3m+d02DXeo9ALmdovuYZt
B8cIyjpxLV+NH2WQKFibEvMHgD5eLmx8dM+OSSJJ1K77RwwowUNIgWXz8nxvUjQOuKX9VNJ09RgU
05aykQEo8Gie/tn6njiMBM0jfPZ+IfS64XXud8BGVpnV0wpLjIAWttog76OKsDkyJW3EmKZSBP6C
QCDQWLKOmOa25dC1Tjx/PCbEba2Kukb3KW0JcZSZBALROzxiFWdQwms79iXVFwR9GEV/1VvTUbSB
OkeSlQyV1n5UKiF1Cha5a7Lpe55NdrrGDwAYF9qcZpvPO+pyg+d91ylaPdpRjMRTjJXjCMwcO6Xc
Mu7Nbk1OhGEl9v+92M0/Ujf/Y/+ruv0ofrXf8M1/wDh/x2/+44//M9ic0pU2G5fwvy/XPwmgfyd7
Lr/G3/761DFq/cjij/Lzj3zOP3zt3xmd8jdhm4ErpSlc4dgujEz9q+3+9lfP+83xLP4zM0jpe84/
CJ2W/M12PdME68lZgrA5PsjfCZ2m/xt/4bukNljCdpev+r+M0jvguFFVcgl//8R///Nfyp78nKTs
2r/91fJgff4B0OnysVzJx/Jc+mue63gLwPMPgE6gra6FIDA+VOAGiqxBF9cG+ZkwkgqrFl5Yg/wT
dOKWvo6csAFbmHS/ZsLkaAAXjAq07Ua03SKMO2hjcK6tluSGtajwO/pdGW7CVOdPtmGEIEwQLfSd
h9Yj8gLx002wC/UpurvAxtVrW2O2ktpnO3EGwN5UmnCLxyxYJTkQgdDsQERVLrz01Oe0spgTUvd5
Eu5dGJDQWbdNhSaEYbWY5xbKksKPM3I6p29UP85VSDHuV0gXGxf1zxRiZvcCpEY0vhLkEigs7DzL
4F3Ujt4MU5teW23ZrUUfXfxpyI5pZFARDJLv75FtqZoL/NznMaWVXbkW6LKCsxjsHE4F0rfv+8z9
oujhzFSHZnPIvDw7zfOC/xvi2N3l4xKqJiLlfJpdg/aGqV43ridihWJ6zvRGZ7PIzU2d+MAdFCzM
69DzpuMA2OORgt7g/Gy691n8bcnMhoM9irPb5vFVPNr5R92TCzp1zm4QHUSqzOIaeyy09ci0GGCS
y55aO2CIU31dK79f501H5gwaA5jCb0XKKt9J/otBBsCx6gGqi8XzpQbxq3VhltWmfdFZfmJfXbWV
uql08iMzZkKW8FXtGzzB0Ko8Gq+UvQcmmpr9q+NhqZMbu+uxAjGB42aG2Psw3u+NeX4WsANWmWZ4
5GbvKRJxCJoE+nUV6piUlDHcczbdymKqi6uWpu5uaMfXqEV4hG3exHEPDcKeo2hnWyA3/Fr8HPDQ
rGj3ANDDgbnmmIkKPwW6EXeB/wRggUVVePk+MugNNUQyo9pU1YRipZ1WjslpPR8kog9/sFeeExM2
D3Qc+vh4g5sDrtHgzDzdhXunooABICeVLRodYz8rcmQr0oohP+PvkbPp0b+L+r3VdM1jSStk7Ux9
f99NhE2TAEzRjGlwmygXuhuZzytB6MwdxKt3MfrdzguG/gHZf3CVQbZ7C0gDph4hlDzXgia9mKkF
/EyQA2uF0PsmLP2OU1tMmXB0iE7K96IigiMap/CIUBBhmyGDV2bd/ZVnWO4D5D12eif07ifaIaRW
RNG+NZktNTENb5vwj62jEu9MQle2FlBgLobyzH0XYVIYLGRZuGyNB+QU4C4ZxaDqrWq6HwG8gRTI
Vz6g+xKpf7ESIsZmc0RT3hGcnQtANGiSgJEmSNGcxcRSGyAmSaXWcoUlaN4TxxBui9q3n3CGIv1q
MIUiV4cEGGq/WulxPrUF/gYF9pWYTyM9+l1xLYcB9A5vPVUgYUFPdpRZd1DcqlPh4DYaSYzCigSw
LnNGpHVhYR2YWdCKd54GxxU3LNfEM44Yd6cx/IiVcRY1AVoTbXKrCJ9riDjU/bl3zLRM8aGV7bnK
QYkriWWg8bKG43tLEz6FXtqPBqo9IM1qJoS7r5fIa8t9Y6BeL9GsDF57WfIcg1n7kWRx9mES/QdB
pScdUZG7XJqqaskBMl1/F/sRje2OUy5wsXAekVH52nsWrN97A7HFWRhuvCtmJICEB+FLnhnhotxV
E5D65iBN4znwNEvn4pdL4clwKMYXURVnVB7dugMyl6zcjJSKjgnZOpoLb4387JkOMG8sCS67yqLm
QhvoroOJr4jJREPQBRHEHyzOuEFIBhuhkAr/lG2v+2yc732U2bd5WxKsONKd1eFVN0e3AH7G5TEg
CNc3nqeApUmhMN4qDrknPFX1i0jq6OCSD7FvEXpvMXV9RVZKaLw3oklaWlChTYOXmJGHOadV6EEt
TFZ9EFePRVL1jzj0ENPlttrbGmsq7rGO2UNMFMjKjtTA+gQ+neGqVNxCtz7bunjEtkIotG5L9Dxl
WRX3DX4NxFDMKNwWpkKMSAGsG97wqasuf6gd/j878e877e879vHzb3/9f3ZiX/x5J0bDUyvHcs09
gxeoAV7uapqqWjdHd64EOsvQvO9mXIFZ3wb9tp3qLt26JWkz9EHFKWiRHbQOyjlhDsnBxEC2j90m
PzaLaLxuSMtNdMAoKzEWwB/tV4Jc5hI74eA7eCEnBkdr30vEAzqX7LZo8+4a2xRpkGXPD7VdA0VI
ZSFJSnNNo7ef00UiRfcLCY9xdmgV3whIrNe0nMihMNME6dgsL3YHMIDTjn+VWiAwyp7VjCNK8MnK
iR7EaSZMnRKRLimV7oW0zOSc1W6zpwpiJEdNQC5qp+eT8uS4TfIcQZUsS+YkkYMRuyzddCUaC6lR
1QmOldEwYf3IAssGlcirNAEbo13CjOsHGbXJpWOKB42UJZ0pjoXA3myYM47E6nTSeY3TKFm4Gi6x
uZRl8s4xYh+FzIBSMTFIg11V+RCKzZQv8m8kJ+DSuvJYt8EQb0jFUJcOLwbCot6sPgzLmG6gUoTv
QTrSO5r9+q4YlNVvm8ACpdR08wZsSUv/zBA3ftKUX2Y0u7u6KsadU4agRUrTY6Bg58YlGhI0Vjqb
70EPYezDpTxlKwCC9Is1sOtrJ1N9y2yrCX65FEAd7y8GX4LLw/owFV7zWXvFXK6N5eVyB/qYW9tz
fFq3U5XbW7J1xg8459U5T2Xwjg2hY2JfkOxetXJ4SccR6UUKe6jNzeDUGTxjm1lNJo1zVYIRLUkW
tsOhMunO6PiIt3C6jDTEj4VucdXUKFzW1fdaVizLWsHvubaWpS5dFr0qid0fw7IQtqwHTMicyDqr
sEzeq+81s4yDhI00KpL2NhAZPYZQF5BAcBT7MJJV9oWCtHuODXc80H1s95mHaJAuIk36wXXhHIgC
XCByWJtMye+9w6gn9w4ICAJo38rcDs2kmdyawKz58arS22HZwaDb4CgdJ8zaDh1hRKY0//bush1W
8wTHkmZz8lTnE36SYgpzvZ59xsvrbNmFiZSVr1DWqNpaCUZQ9+4VpeF4kE1dD/tZNMndoB15ysh8
xYK+1Bq2jd6ZvPjk4DtTq1Y50M+7YsQ2xB1zrw0wqERig43M0Htxd9HIPxkOg3AeOXrPuA8l58dJ
6fY1ZTC5B+TWEUaK2H3VIT7agN8VG9sjvsxLJF2QSQO8SvosvjOnMrifHAdYs18pcFSB54HNJ5TN
qTAPhAuEd3JD1m/PaJiYJuqso8x/sRrLewkiR34a7jQ8epplKkoRp8psqr9MFC38+qbz7AM6YD7i
iew2Mkj0xulufSHQYyV3EMTw9kzFRRHHtsPc0ne0pkDz+a7MDr3p+6hC6F6Af2rXnWxokrUQnR81
Ga9AbjsTnyojuwcO7TW9VURTBz/o/C2G0nlTNVnFmaLPnRMUV//ay0PrXBoqJF6+G58F1NmDNERA
NFwBvtlt+9vBzcsfk9cNO1uaxbvZJ8H77AAr9R0nhfBsJJsEHjeG1yQmw8MElPCWFqUzr/NwUIyz
7OoUVwQ4D5g9DkOQQeTXJdxRQSVtzaa7axXzZ9usGCbbFbSJtvNB+YD+vGYO5V+wZqmvmuSGx06B
iGPTzxDNI5UPNu7EvkyWWZl/immOrnsn669UCuERm3X5lqBI2ShR46CKLH8jzJpQFd/aTlMw3vZd
nK9ylaBJnrJpJ8hi2VIz42tMi+ZQE3K0KZIQCr+eQtjWLGLYdIVj5Sc0jugT3fSxZqqTrsg/kjuc
rG6yNuMeAbemIYJbHQfIvMgWaQ+WW2kUJVAKWIvrxi3ciCo1TJ5VXRM/7GsiRGS7iFvzxHyxkoFA
LZKZcCPX/Yxwu2/vuFj1j7q3uDyD8aJBkj2OvaYqqBoBf1D7ZHuKCJ5E6+5EPKiVqXtOPeDW8HXk
8/UMgOGIx5VUddOkcphpixa+XcL+Hp1958T+VU3/7yqQNl106Sicj1KcBUKkZ7qyRCwoRh/nyCjp
xXdhBfINhRqILmYJV36U1O/jkLWP0qzUs0OFdW2hmT+YzDg4bInxteiKgf547Z06s54/cAz1T9FQ
hJfYWQb9OK2aq8Ki+kRpy4S6RZkLCSndWLz6FHsYrUwP2WhuleK6ZRr0qgcxILCLGCsLYxjqnTbT
9kBbi0b0FBhxyOILrefKBLhR7oqqmC+JsNJlHsKhXWhPfkYVodUbo6VZvhejV9S7gRkzAu7IYKHT
dhc+oRB11jGtKowDG9vRY32r5tI/60Dl92FnJb8K6QbTyhqhZ6jFqcBL0TwCdkAda5uwlWhfXBxX
M7F2ovd8YgyLedbGxJN5FvlEMVDslDORCmy1M/XQ77F72qceeutD6RfXfuRDg8PRP6r26HDUO+iR
fmOZaA4H9jSPKHxNRh99AKAwc+zkjjDV+djPPb4LD6Iot1vsqUXHd6iMKEmC0UW1LBqkLg5Nccz0
OH45RZq4e4GWWeOqKAfvZBb9eNuxSezDShsX+IwdDTfprm2zRL06lvTRDXj4aR/SLQRetkVfqx/g
sGSPcQ1SmIm7XFlREl15MYIzbHSLKNio1hN9lSfgmurax0NDEHuo6fA3Ibw6lwVm5ZWYxtFoVvKD
mZO7dYYhuHeyEeJ4DMJeeaRlVW3q3PKnYo32e9j2AZyteZ5pj+hY4sBEgkNb3pfdtjY65iFmonFA
hSLepWWSdSsjhyqxJHScvEkbJ89Xw1aq0T4UoysvYQf1pSGQ5RppenByJrQBRLPLZ0hzFaODlqe0
b4cnflSL9tmdqSEjYaCSSHjmG2zFD8KyOjr9St8uZBlKydnG5GBbP0XowLkxfQS71PcbiJTm1l5y
jhNZ+AeEvP22j+ryyy8z/4Y4EII+0pYRZgQWLK/Bc9FPqE9RTcnipaE42ihdqcAyCifqyB+69X8F
PVTbhDDGq1Z0945od6Ed2DjViGoqmKetR1Winak2ddPpjTkTgeFTk221SuXJSeF/TWbB1LYjsQ/D
dHmqTejk5DB3oJ9LhGGjneht3yJqoXtMbniM/SuHX5Zz/zE4PPKiWkwlB6rRf38ukNa/NuhMCw+3
Ezh0/YTnS/PPx4IA9C1K18nf85hc5lfrtfkwXpsHfdveJ6u2PBv57b//ifbyHf95EPFIErKksANP
2qQgW8Kz//wTdRjZhdslIYZMP/yRV23SrZ2MlWslrACLd+WgRUW/Kad1i83lSzpgr2o7zL5SA6jt
SuBw2Uu0I6gIRECqzcywC9d31ffppgyS5nl2QuOFAxmtLC+gg0XqjYYr0qGcZPWzmovdM6tj0pjg
jBpleKjN0X4oqowOoC05zTnCv7LmpP6qVOoSFW4k5NLn0yU3QK0TfYF2nANlQzpFlPJ8HFUwFdfp
mKhnO7IMpueFmb/8F5dtOZ/96bLZxAnhB3bp5yIv/o5C+kMntQ3gjw8NPlaDGR1Mkw79cpPjpJ6b
9AnZb49eEJTqOqsS8gRNT74x+4fjisY6+vRziJyBJaZNZ8j0ymBvvPNpDb/GNtKR3KhGggTq68TK
p42byhqAmKlh8hVYDq+zLEVEPpWtvpO2JdFTCS9mlGt4p9Q1J4b6S0PRCiiNkavM5Qee+hwLYOdi
WJ2XHmT23Y5Mv1uTs1RBRO1cM2ZGRmLff1+n/81RXlLwD3f8Dw/Mkiz2p2nB/1F9+fEz/sj/cqc+
Pn+18Z9mBv/4Br+PDALvNxYxMxAEvTkycCy69r+PDAL5m8PKRbDXv84MzICZgbSYlPMMmhAqvX/O
DNwlC8ziNMe//e9xwr/MCP7tzEAuC8A/n3TfZvrAIMy1XKwGgXDNf5kZFHnbs9jr/ihD25sW+09z
QC46puytBmM1rDn0EccKGKLh6vE01KWPMUTXLsZJYPerpA9DSJGyfUdWp+5wTs/PCtc8Dbtcmvs2
EygpgsTJ5g12IQViM/fMes3+X4NYAtTExDeJ5WuGfJ9CF7S7eXJnm0GwNPuO2CU0q4TkdtjNWa1m
AJn0joJbRU8D4BhumH0VZ+mNTCbjpkTAdamsSg+Q/7P2tg+b5m4akRSDknbTu1i63lMXh124itrC
+MyCxjw5se6OMIm7x3ZkNs8wPaW+pdgICM5YOhhJ3+frJIrat6Zy6YTihmYcTEXzNI2R/pV5aQCh
qdXFp+GXiH20lYaA9A3rLTXD+KNIdEiBk5fbwq4BGDYT1eqmZYMJUB8HEUpWtw53LZq7ryRU/UTq
fUCjEC3DQLsisicCPlvjBZam/QzxZDiTdAIrRQNf3kVcsGMSLFVWtqimyrrqLrYyjH6F0FYd3R6Z
mQfreDd5Tfc2EPXwaMSt+UzlH4L55zi61h0C9VXm6uERlT4hvlHs3XmxTJ9w7FDLkNNUXvmM5t9S
rDBqx1oTArCihygBhcL3w/L+UOeGfQNaiOBVS8hjjEDwzhmZtqzgk3nQfqB1OzAN+Owry8ceEZMM
Pm+biMPdhpOy/QB1FbtJ33XopVFAg4YMSApB2RI2P7MmmO9qAOHoZIuyh/Jc654ecmS+KPBv12gn
GbAWsFHeVOWm/gY6YgR0qrRtfBH2kn4M7WayNlITLr+CN4bWLBUh3V+JCutizQolWS6rEYAtpyZE
/wAzTjOhY92tlRBtcgFNIMgjJw1aHbVdY9Imy9ZaNFsesugUyT+J2SDa8q88IkDw2LQt3A4kyGye
22a2IEXDT4598JNTepmSvEL4OsAtxwqBO8GdzmMNm6yWYfEBX2Q41hZqlB+FFw/yjMGPczLJsBbm
gLbcyBBOS51U1hcSx3BNWvu8RtM2rknfILuNMdVKNdLcEeqC8jK0+32bNAUKsQjpCS68XeNwClxF
Dq4rzMlkZoQlMYpuUiqapuOyj5tuCoOVJ+tXBrdu72VR+5Bxw7cpzqYtT2B/xH4EbWAmQA0JcW0c
s57IZmTU/pVR1OWawQ+oGiR/1NERk4K6D258m2NoORTNtYp4uucwyH52oYvM1S6Ll6RzyltRiRTX
YtA+4H2MkKWHelv7fvTY2qL8iEPlbWp25Q+tneo1Vvm5ssYQMHtq6JNTxNYBWE2w8AXdLQsyvuLc
s2hIohHQjf6h2rJ9D6woQ0FXiOZdxdGMPa0dPoWjJjhqqjjzgcAKYZCMdoD+9LZKyXKuDI8H1RLW
uUmM8MoC+rL3AJaCwpoF6dVT6r8nnqW+ohCpUd/74ZcaZgygnVqSk5DL56/g34IrHMHFsWJK8SOx
w2aHwzk6m05RvmiFp1fUoOsGJxu+wlhoVuVxoIkylvdGkBITqpW5TcQQ7svJgQsXSKKAIjmWx2Bu
EBovyKxqaKuCBp6qbmx0JFTXDVGwrpUZT/xAvZKFJ5d4mW7b0mfZBrHj/GxGczyKnhDj0Q2tXSw1
2YfSTtaEToaQur1xUynRnUw/Tj+HHj6zcFKDFAQ3K2/DybQRxRF8gHTOeUPyJf6TujPZrVxZs/O7
eM5rksEuBp7svtdWm0pNCCmVyb4LMtg9vT/mrTJuVQE2DHjiwTmDc5BSaouM+Ju1vvXaYBB8rGEa
A/wKm4FD2IdgGs7z0TSc7MJ8q8L1ac+7JsjL55zOs/0/Fttckv+7q038pyG8OeeapIgKG67Gzrwu
u0jCw6miW9hWtotqi2sbIWrPaifR+fgqYxEnAPGLLl2HPWA1ft0devKxbEgHAgxuoMwv/O7kzpKg
Y7/I8seubaS9F76X+ayNp+nopHj44ZLIteUY3feQ++a1Q5m66mKDZN3eQaTMxxJ92DlYNzeVqEjR
EBWPnmFPb8hl5j0L+eo2iCHcO4mL07zIETPSFcOqRUdwFkXqPYM7pfr0CxaT3pCE8D3LdEtsZL+L
XWF85XWvxVbg9tuGdpQcB2Nof9XAfVfzksbFHpq96jwbzVJ/Q+VdN4RyBAcy6aq6WHuuaOEElyJ7
0JxT0TWzi5kiHJN0+V0XGjjUyupMNdGJqtiYPgQVL6qiGeDIsZ8qRbTSaBbWls65RaRqwLdnzdeD
LE78zs0Oce14QByTMgc02jQBZ/QSKB8rtLNBM2a/SGmoj6xODX6GtEBdS33x5VA47Exb5NsuhQvp
K7fL19qiECZzzXuu09g6I7bVj0VpVmfHa8wv31uAJXLOrgOGmL10Cv9l8ML6XDdWw2YUs1Re6uYa
eAwT0okYRBo37xucuHeYp7g+GoEjScM1s7NDf74a+2WkbKgbJMxhzy8dcqYLxaCprD/FchshepvO
Bubxq/p7UVm9QRmx3F7Fco+h9LQ1PitN0kNVWaz9Blu5T2DruQW5obFgytm2/tR/78m8iVqXdf5y
fwIhj1CM9VQGWO2s8Iorzz+6So7G+l9q2fs/a79/1ZG49n9+cYihDTzTDEzXk8y1LcQs/6ojqRBE
xGlsxtjG28U8bw2Ft+mSanpoy0K8DlXnbPE7QpbOhsrDyRVZ76XqyxeWuhCF49z6tjD1pOvCyUGb
h7XlYePs3PmAC4Xdr7IGhvRVwG2yGhhl1evYD4Nmy2y2YDMcWPHRRWo1PCB/4FkC3Dy8tRxgTzI1
1TINHdIqutTJHFznWWf3DlAQgB3TwPSVMrnAhyfVuLNqarB1nJnccT4DUZw0sg2vjJ4mUtu65FgX
WIWq2vh2uz4Bv4MhdBb9eIB1IU9yYjcY2AwwOUNgF8qwe4MpCewQH7990laKYxAN/i7seZGhO2fw
quaa15HlOsA+ZVTFqreGnuGcLKFgsQ8S/jVq7ehgRTJ34LDMxq5tbeeYM8qb10Zu+Dc8tQqNnx2e
i6kVd1ZKyQlQLQRIOFkzkA9AzTWSdpxzrEg1AXSdkbuXpFhCvpTlvZYGeoFeAEFrItTVA4bFdWQy
lETRNN2Z1TIhnrulDK4hflH1g1VLqMezQELeQbn+wQLevShdefGG7Hj7iZ0V1jBeMZBkIZ/fQnSa
rMnWSPzG6NSoILy0KSsYh8rw3vvC+BzsxiO1sypvw2DobdJE02PFyvUPnYa+SdQ5JGVFbfbteLg0
kWH3pJp95+wJ3olvgVvOeFE6vK89sIS57hHU5VbL0dSFhTM/Q+pPCE1ajrLBAlAPNbQvPmpXW9Zp
hJWNjoSCKd6IpIakGM/EEJz85WiFXzt/8rIm/lay7AjBmjiEok2st2C7/z3LveVYd/6e8PXfw96w
YnPV5kb2BPuHi4AHjEtB/r0gsr+XRfD34miqaXyFks51Utuk+zGnAuWP0GSKbjgN5cn7ew2B7A4f
y1rN7w6zh998zPoQp20HOVrA1Bd1A8c0W/bZVWG7jMXRtcMpSYJxO6AvePPcNLvOUeaADvL0U5RK
+a5bYb14ooI2oJ35OhsZ4b3CVOWzO6DRbYpgOlsc9+ugISAYc/fCeAgGkPfOxCqdzBl9MSwwqY5l
EZdbiQjo1zQMh25BhFgFe2s3diR8W6eW+Kua8bF3rHDHIMRATq1bG4CIm7r7LJvGDyUmNFwhvUHM
UCsoPo1a63M5Fd4Sy1FDb7Ax2wAMpAgGDFIgqF4VTEAoUrokfUqsUMLIbMYXyxnLS0oJwsFb2sgw
5tJyD+MAB3aTxhNEPDNHB+0ydCOhz8XYjXyiV+CgvDjfeknSOmipuunDDJRxG2CsiRXKZbxihUnS
ieGkzRUFNIwOT6TfKWpU5s1dG/ywsPQTcAJwVb6QDhTDEQVqiKqNr4ywRZE/1Pmm/TNQqniuR1O9
mgqS/67uHaDKKE2hwNcZP1xSNPkfC6riT3PqRxawYVNMKBtaaKit0MSaIZ2PvybCNBB9dr78yN3K
/ZVDwSJis6vd8ozFN6l3OHp8gCZzHPz0Ras5CoAp9Yc61uREAN84uJA+X8vWje+dVwZfNDIdHBK3
zreVn435WijscdtmaZXhOfHuZljFF67iHE47XTQYzEeXlOaEpGkyX2v4UiN5KT9BHxt/Ou3g/MkT
j3X4wFlColMu+ivCFP1zjoX4iox2andOyp84MbpKnkreKLnLYj86Zq2snVVcRKTQZB5KtHVWR/oY
Gn3WU0QlwS8XFyjK2JLAMQPX0pNFTsKDzALYtJ3Rjlwz8dydW5XKhzQI5ZOKITmj3CFEYVJ1ty1t
4YmtMkPmCmVeyGRbBB1AGrqL9FMx1tyLgj5sk+I/gGgGT5K20krFxuPxxAhlCCxX7PKLfJv7uD1X
Is06m3qABLB1YWqNHh/2w8ZEjlNuGT0ycm7KyUOYzAFzoPooYNdkOnwpw678yJrKhYoeNzlsB6+i
OxxIX4bEMOup2NiIhn4isJp/1qPdvutGtH/GyAzIyWPTBceYzvXNGk10AWnepOUmBEJFQK/WBmi+
OSIGiUn34nUoDdKF4YbboDS10eMxUcEA4SRWDxgs2XMNZMCFK2doY3AK+L8plJQpbg0bK8rTUeTH
yBtquZ+1JKgMZGXlPzRQMcCiOyW+UGpQ59xPpTrqxqxI1kVbN0ifTGBHOQMEKwcyICmKjLVXsjHG
eyHseG+NRfvmi6j7jhgKTKRskvtHd5ozVZl4CT9pwXG2V2WHk8olI5IfxJ7QpINqBOI8vRE2jWvE
mw2J0lEu+nmgckNLl5bRyDS8QRMC81lsDCTuSDE07mQXqcPGCRmUACOBlbgXdZef2wlrbkASBARa
NuyRoxJxKMlxbjfgDaJt10Gf30i1nEbQ5JgPcEiKM7mqLHiTYh4gk2WqZVFnsSTfj40zHTC2QhkH
iwguqY6xEnPJkG5n5nAb2EhEv4hUF6gakfFtqWVnFoilx8ic/MD5EI4ZgY5D7JiAUJ0UG6wYa6c+
WZNmoQ/qffqoJUWEqdPidWxk89sluoyeSZY/0LvFb5bTWJ/C9vPXwYRvWVlOt289IFiMBerdTPX7
B8AOqRcgGfJ0icT2wPlSsX/1PN+nKNbt2fJSlqQFIQW/UA+0ekU+jPviQ2c9AZcWR6ZgsBT6cTJv
qIMQiHLgP5SyghdEOm56p+QmPbyCqw1wQagnX1bczzUl3zpqCdMEXuF9o75rvubA9eleTaB0eQYO
iqWcpquP1YfKoajRHTJuaHOYE2Epmx+2R7HcB0m/p7kFMlUFfvlQIXZGgNenLvv1HigFmd7oJEoh
n1w2j7e6wbXG37tJONWF/Ii1qA4EgCUZNlFHbcIZ3Lqyiup33Bb0YUhniH41PDdGzxPYr45S8hJB
UfnVMMPb9xCpHqhUqq9uxLJOls/cMQyJw+TgsGO5aC+alo47/0jFUF7jsvf2AObbg6wCAnplVcp/
1uP/r4fs/x9K8uk7/vu/D6//y5B9HcefHVPd6FP9x/n6v+n5+cP/psl3/uGYpmO6QYAtdplh//uA
PTD/gfVfSs83Hab67vJ/SvQu8f/4b7bzD8u0LVRkpjRdH2nA/5qwW/4/yGGQZC04Fn/U98X/jSrf
9sXSLv2zzVrEgD7CfjShcHDswJaCb8hu4V/bKTNM+4x/xh1J7TkG0Rx/jC7VNokVjDxdvTcLDXly
reoY3y01uQ9jXOodHX50NmwFSh0cInaU9BVF/KOKB3Gd7BhUtIHuslX1TQ8Dt27HWj+zqss4VhSg
4PUoaBZQ6B/pyRYz4WzxJRmPWXX5lZtzcGaQvZrQgN1HL9iKxmgv2cD+fHRGAquA2rHpNbzPcO4D
zFpUX+oew/domJVsHcq+sATPav6Z3BSmvR+8AvtEil4jdPJdo9mTnroONZHw/swvupgiTEbrqPIe
GXyHmH2xkjL9/4nGB8XYhyZLtMmdH05OIc7QLd6U5dUbG5IUJrK/kb5U9IHY3cTI4DshOArMCAvy
t5iEJ5VwyrbZ0QZRvHLLsj9DR93a5CKj5CCksVYvfT79JvGUwxgvuR13r1Y7EN+S75khh3s4e69+
TUPY5gLKA5nvNitLn0EaeQAdYYEtzBKOoc8cZNgG9hcM2cI+0yUxulxz/rKsEN0NKkW8TYloQh1p
75Xa5GX82/a1ve0ZMK8Rwnm7oeeTdLXxDBHuJczL4JyFBRKeqbqYIVnujJWJeKsgCa0qb9rqCag3
qtyVqeR+VFW+i4QNI6Gudx2uw30kfDY10nmtkDis6NT8rQ0qk20ltCWXB21kOOs7SyYN+kPmdciY
iav1c5gyWdtAjwgjYBWx/FAKkkyWfaIGnDEPBiUgE73nPmRm/kem9l20hHzRua3KjlA4U4/HFG0C
sJLkXTP1AuqL08CPFyKkhJnHWd2u0E+mW+gXJGAW3nucVMc8luZptGktrTC/OiOW5rEZ0QeV5aaC
EX2wEGiTYOFf+rDqv3g/XkCPHlkqqFdk4PHGRRL85C/oNUbfJwXF3Cu2qWjqj5ZPPG7ces1aPPxs
o8cmIeInBxyeklNi2umXXVHguyS6ms1nH4UOAOQcOn8qkMALnZ27tviCiRCDwsTgFaLLXucOoRD9
TMmbxFG4jCvJHhXGsA2iaDjnU/JIqioPeeTHj8ABeqgmYbgSYTQfipmgVoMmZ0VuIg0RBo19W1nE
cfFR93b5VgIx8OnHyOfaUp3V26CviKU4IBT8lQiMmpaZRwwUWLixalgNkfqjkWSwrkbNGyO6IfrJ
DxMYlYAh15k5bIlnOLDjXzHuBrBXdtAdkHXqvjt41sMYADS1oj2PPluVJWmxaJegWmwt3nDwq+RU
5clwdnhAuyDJ+B7ezzxTyVOIPU2RALTFEpBQSjkmPyB9JVxieUKjdTcnvr/nky5BQfzex1TMidTv
AWbdlU/K74eLnAuRt7lnr1PyHWC8paF8luV7gU1Bizh9EWmLNWOJVzL9UJ1tlHmrqLu0HAx+hTci
axRZR8ZnRfD36JEZOA057QMgbS0LoH72ac7EQ5qwwetmctE7w9/XEnalITKkfOHigJ4oMxF4zWl6
Lb1j4ldYoAiXmxamhMGCBTn4ghJTB7LN/ZPnNw+GY0aXOE8g5Tk5OZLhPm9D9zrI4QmNaLFr+c1J
Xz+Ew0nwt9uP0v0lUR4/aIOM4sCxvnzVMCIbgDo743wQlGOiaecNayOgC7TWxyqPnqrWJWVj1M+p
uYHdoG6136Bw9MkQRru5jtK/YVhZTSoZrLxcDReRO78Y6kIFc1/TTv6csATjLvWQKyFHygGYYHMH
PBB/C42zPfaxZARpRXSExUIjhEqHBIhqHofljH3HRVefDgThjRJJYKLuaT85m8prArCF86mW+a9A
209lWX+ovv+2x+zaXGs3+6WjzlzZLTrZJn43xamahbhZAegLNGbgtlJmhUMe4G3mzGKLOFxL5kvn
jsnYsUo7kwHu3G5Sza9BOE6wzjGRQDi2j2EUvrUsijBV0AeGSFZ2klRkB4QkNZjAVBJ+9978eyAH
YTWlgDFYXdNWoOMGi1YQ4tcxiw4wR3sWZtCBlBSMsS68CKitQNwHYG7DcbTyN1BnT4IPf99ix2CT
h/XMGJg2NxWBAR5fc9JHmSJBziIDfWuY/p2nrSwP49E8i61XzFwE+km0NXBlS78ZEulgBhslwg8X
dHJYdSQZ7kDSvDAPUKdwoQcbC2GjkQma1uiRcZZ5m0pImraT1NsyTpzrnLpXM0ghR/Wue6xVds7p
F9AMjN+ZWLBZcIbqunLerLiEBqDH6Ccs4ji9dQSKd06VP6nBq1YqiMdzlc9P1mREv93COgcTra8N
aGhnkj+vEkecNEiInCXBve6S6YBYCyMC+6ZjLgx+ZGzv+xkIJTriReVWuTdmdO6NtDpw4fz6p/I9
RP/y0rWQGHtuevIHOCVt2My95d2DpszPOFrZ4vc2e82yRM3rloTFk+DFfFRe6iYBCUzLcGDWTMSj
m7cMfAvMYk0b76rKcw6eavQ2EuZXPFnlyxj/rqUhVi7b3ps7mjNhorGzt4KGPB16wMAOwh05S9kZ
apd5KX1zoPcc9IGDSpz9CTpPMndM/wp1JiPqnoVS0nyK33jUdzpmqZ3q3jigjOV0mib7iiZjn4rq
CdT1kkBKm9zp89DW3zqV6Ylrbh0mzZ3Zkr2TUfZVqJ8T04JnQli5r7Orp6KHVjfuoew7kt4Kb83S
g3lWXhIu0kZPZuTinTIMtoGFR+iha97RQP0UcfkJb4MJctqAGEQmuxOjDLZR1j/bnjQe8pZeWOp5
Y/FcrQ1T6RNAlm8XF8Y8Hqrl8gPRb5Aqb6l3cPiriKnL2WCBwNY3ek9s0gInQu5AVQQbaMESo5iw
wUD6aK3BeOzbIPFXXcpokN+OQUPdZXsdVhaypObiazx0tqqhX8JYPsvY/CJIS++dgKiETkYcZSlB
sSYx3dL2CQwT4j6gkThNoOcfHO+iWrvcJmx/Nd/mwgUWnTxcf2A6wJ+TeLKaCHLig1z5vf+VmoSz
5fqxmiqoUPOOndO1CPw3F3Z0pL6I8SHtZTp0cHiYVb9TJmUcGyYL2A0Y4m7rO7+TzDLZejYvwiIB
AO8TQdnaQTclVL1kIwR3G2ya06L8KwdEHkTAo+RyyBKRBgDMtI8uBWhacipJTZsp9oiuCm+knzxh
jqyeam23JxJlENflI3CFAtV4ZmTRi+A/ucnw6trtxwxI9RQ6YQzNXf70THHwU6sgLG9J6QrbfIO5
kn1en/HqDizAiMTUB0kW4xofRLAlM/aZsGyMip06CWndqoEMnz6KbmxT24tSpn4gC6xHOz0Bzuod
7oAmaPcBSac3Fvvl1uhh32SqNO74Mb8iPDvvsswvYdyT2R257bUxku5aGfO3yBoJlYAEIQlarGDL
uc1H/EJUmGwXOBqfIkEUVJoF41vIG0GWwWidLGwMzaBflh3kRgPBt6vpyfbErWdbjSoFMFnXt78D
Pu+N7YJgbSeIg1HNTJLtO3U7hDksxHX/Du24QSJQng2DWrI2nAuYsBEemnyVJVxFr4g/7Ijh4iJa
7CbzJ7KjYQOyqGWxSi6bMt03O+ifZ7wuZIgrWk6LPGIzvJuJeWO8+hrKae+7zgJoyt4y+PlmrjG0
lN0Z/6y9Dn1YaG7OvVJSRveyyG+RX30it9xwKf32005tNelFq9gbIZ41u3ouWLgzHpwXxXcy/MFV
BXDL1295MV6CwGGLSoOE0Nk+JaX41cYsvxhq7JMGKq0TYbnuZ9QCAeKdtWcFm6IG78EO9N0w2uT+
Jt0kAiadxvtG8g6LdnFHjla/nevaA62ivA26GqTjwQQ0h3y/VrE6JMEHPH5wgxTN8QXXJrZegbfC
V/D6q5mQp7lcmKFNMKBf8UnCokki2olB5O8dE82/OIepG/iTIfKDpnjClmthFg7fM1Z4fuRdkql4
QR1yyv3sxRbDM5VfvA8RD/WghYywpjCiUsvG4eJ6+qMLBeXBMjDj+f8JFIdoSaP84RFXt6bHTJ+G
KHl0mqTbk0SHIGkcWVKYHELpzLgldzKET+h/g0BfklHC4/O7F3dg44q4oct2aQLsf3b8YhdwuJ88
lgkPBaSFlUO2+LqMCGIe4ZLdJ1K6+XRsTpzGHs6FdzY7IFVNii4AyzOZJUPzAC5wlVZtdFJcWfvC
lhQEkdc/EIN4b2pA8mxchjte5I4yCETKCDgSDzEmZKRlUGQ3gnC0J3f5l7LHr2oxzsXVoonr8X6C
XvJ+1PN8wGesb+j9XhBXY9yS6UOa8RbzBPaXcnSOohlcAkOnAc+erjZ2QWy21kBB5joiSncMMcqZ
KNvhke18aIAPVe8CGy2+hNPpN2T5TWtdGVJMiHBxb8+9+6I8dLq+8TH49tvY2vwPegpoUm+AVz5r
u2YVzbwfCPB7GCLuzkz/0FrFfvDG9D2NsGIXCM13/kwOJUMXohL3He7D0zx2txDBxZ4F075DBHQR
kvjfKCBqTZaEszK33zrNcMsyPMm2HtpD6bCh6Ae6W8dS/TEMBMEKwHV7Zjprrk2zWR51YsgsG1lC
CJ6+NvOjXah2F8SLoAxUyYajZHwx3OJnHIt8T3rOe7I8mU1ZnBHoMjXPrezYmpXa5kabnowWIEKr
bG8LBH3e1THGC9OsjS/066dFUAD+G9hlNvj6pVQpgG97OhTGOG3yVA2nlBaX7UF+IIqYDjy01Zk4
bnx2jC6aOSN6IJ7FyhLwE0bo2EdpEgqW5fFzl/5kddBvK8tYsEj+LYic5iiCMkRshCeYMODxajSk
DJOYq25tNiBa6c/pXFeXshuGa4r+cT0gEjbccLpUrY63ptv7a5gnHQTJejhbrnG13PBeeGSne/g9
nnM3Vtsw0VAj/fgzwW95L6OehIFQ5j+UZziYabS9x2qZY0YdvItt0ecyPfusKeAhd3XpXcCgPbrz
xL1Ez78PvYZgYLji23ESydnlvO1Md0IGgpS9Zk8aQbJ8MAVJMyRGNZfOdmaugqY7dl56VV1yUiOI
paRwf3qy3Ec8LCQMdGz0HXeBCJSbqUJSp4CdnnA65Ee2WZ+DKQDgW8pfoxoPt6UP192Xey9y5Cv2
LXPnhBBg8fEV63Sw9Q9d8loaxPh95P2ATnIuj7bjOltVxd/FAHQehQUPp2Wh8lDFDLPK/WWljfdB
vGS5U3PrHQroIrzoePqHuX5AFvpQ9sm0RyyCJB7d/VGZdPgxezv2rIO/96aif2VXP9WECGSMMOha
sMXhcuNMfKgTDh92Ls6OVOSZizWywAob12JKrcs4TMFJORHq9mW0x3LikNh8ksgjfwcjfUnVpcCL
fe8h6lo8VgVFKYYVZEQiR0SOLvVs43b0vIxJv/CK3dzQZIoKUUU0B1Dop+QpZ75QZLLYayvrGLvX
Pkt+bESl6bBhccOe6jQ2KRdEd4jg3m4L1F2ACQnltiqatKTz3oolG7hNmApAsODjTqHqK0YzGE+N
QxhBjUB2+YKXvXjGW7+z022t++m50OBwNa6ecxw8WrzVz1PLgM/AbcUaoXwch/wU5rWF4JKpURsa
EfL45kmZtJWxCJ1DGwwfnT12504PAifUFLDiyTa6K6y3JEMTMX2yvWqZCQ77LvbpzoAczE320iGO
vSGnxF7M4X+BLoEs2uWcjtKLDZXnUqcpRnBkWTCNuZ1LBgkIUq4OkDfEj83zIq3MUE8+Ts7SwtnP
vekcMV+L96ibYGkJrqppzm6eEzob36LTHRU5YuTZ/zaWn6juL61lPqUYwfez17INT/TDlAzEPQAd
H5OSyq0vCtSShHPXrtnBrMh8DLVGd8dsefAHgSamgGtKTYTIDFrgVioWcbpgUe0mPp7TlGhXw07B
JjdLIOXwPISVvcMFsynbZleGi2hriqF/SLMkHZr1XlQ8o9v6JHOJQNpw/LJBFoIRPis9nhFaf+j5
2IzyV4VEamtW/e+/6qdqHNOjobpzmefBPhA706EQVjkMhgSsfTUF30WSvM/auDslBlUMTyBDNUAU
1kpnpxwep5Rr14Y7wZjJR0nh6Cc/I/OkDZlepA4sfoFwtOAY6HHHLX/5REybeqifZ7t9juL0lBO4
SB6y+WnRQPNIRs9dUVxsow7WswAU33vhl1AGSsVabz3GWElI8FI/HctOPbhj+GB1LRPjzjogUekO
cdzu/flX3RoJzS5oWzIp69wzD1HVPcxxdkkz9v5YOzZx7+6V76cbpvysKNtv/FbLWiohaTKPPbaK
1i5BeMZou5+4U9SLxIXkyv5rjs3iVHz4tXH30/oAJ3lYD51yN7RC5iozULYpIiA79E4ujR5TD8gS
0TivBwv7mamQB2iPcGLYEWMg79aPMlLYYCZ2YyYEVlyAw24JHdZOeGYGg075O65/1XJKjnAAb5nx
B4gp3k10imNK+S7s6K1I/R9EHRrnFGRGK0qXjD39iU8Yd0umGG418VkDU+AytYzFAmddHSKrQMJ+
w/9o72ndDZASmbzT4zYLtj/hnerjxwwc5wpxFSv0FqZ7MTnrtDVaRO/TdGqWf6V1dLRzOmSiiMKC
LrWPyXv2nYpe3NrYSyJGLH+4TV6fCxQY9MWkhqSwcW2/53oO7G/ZV+z8+zA5K4l8uBWPYy94XSnN
NKOVAcoEjBpC19CQnRqyEzdWMKsdnCIE8S622zodzt4MAMmjMRjsV2nmn7qeTsQmXsJqgb04zoE+
Cb/xNF1jb/oIXfagNkJzpHGUgLdOBG+zlT73I+GcqfKvWFo/8Qnt0zF49xz/Ho87MivvdU0i9VKk
4f6dENTuBh4e4hePPp9049oI1mbzl1uk7bZFeXsIlxRqLOlo02Om7CnnR8RwdPjrQmaZu+LhjS3/
q6h7BOPw7DYgaMID5xIEEH+Jn69tEr+TP4lBvGDPPsU/TM4bkcF8Mfsxn8dtqzSndIMcvG/5gk4V
PcvJf/Hs7BJ09XtkEZwnGmcHyeeVWHuokcE6ru3HOULALujSz40zfMGZ/1EM1buasWt0cDZXGeeL
vRXolVAj6IvDCX9jfthaYJXLgeMAM2E8hlsTc8Im9V6Dku1SR7DYNq6tTaAxpnWifOgHo9zNAf7r
wIKBLk1gKzowhpupmAiC/JPbKEdR7+bEaYghCI7ToC6M3scXJZ8zIAvI7ZzwVlnVu8hd+wcrOjji
UfsLIYazy/LhO8q9ZGck2Wdbl59eYGWPP/HD0ts3TbhKo8G7KWwfg2d/mjDe+OAOFhzRFy3hZWug
j3jY5/0Q89IE0oChwal6ypsRuu9AsWDo+tvqKnGQmam2FrGvWz9P9AamYk2CMd18L8RrpfSPNi8+
EEcTgj6SOCfK36il0l3XsgtKcCOCPa2xZzI+O4xdEq3/flFBbiLhp31zy1lRk9cwPsR2w602Tdam
FAwwwwzlY2XY247VJOmMyQEGnn1h4blXRuGcHXMJYxvGpQtYYpS4mdknFZeIYawD0ueRyQ4fx3RT
cPpErw2YBsRft2HBIqzrg3PcvBUSS0uuIZ4TjjcL41ZnFnmDccRifbqwFUmvI6492jVrP7TsWNzK
203uFJyb1r1oP/FWOvaHR0kmVA56eD+GlrVhiv9mD0b66E5L7kNW36CzRmfpGe2hIRvVLeE/JaTV
wGtyoBpLrhgqUDSVTsiPjHgl9rCuh47bUiFrceS53DusWA5san91I4FG5bLhygvGq4zu17JoLY5/
fzeK+tB0g/VepSmXgimfPA+8a53byLFb/argtZ1AXuNB78h6ww8CXFKlz7IS38ih5GamqYZJq9+G
GKnGBh5VvS4sFhJ1lFE/JgGy/Wxp2UzOdRz+f2QIV5YZ3b0lKOE7y+iKYWtY4CFeISFyti7hq1Vp
5HsBXelQIXNZDXBUNqEgP5lBWL5Fy3liOAWnNo3UgQ9vV0/NM6P88G7PLkk3DO+xSzzUxhydDBBL
g1hBMlsIIPG8HQK1r8eVm9Mx5H32aPcknWUmDRpmQV5p3/wzR1UFtZFlAbK7Bx2o7M6a8a0R2roo
iZSir60/bR1NSNQBGBLJe+pYWe09lxOnB+FUXTSi3Z9mbb6CEdtOihhFP7Tfap9UGMbu9ZFoB9qr
ptYn9GFIi6mckGhdSPJEhNbXF2M8+hNZzPgwDvhJyLOz5iv2mtfWayxwAfk+ZJ58DeryXJfO14iQ
6SSTIb/PGYFeobhjVr0xQhQnp5fDOvcm1gutIzetdM2tl2bMTyzilwhOMBcB5p+gGn+XhWNtLRHP
z32PIlD6b8jr57txmmKfPQ+Eoo1oXovaBJt3CfCDwy9ykH2NBS8pp/zG7dzPCO/QeiQmY/RKKiUC
HhoNYb0S3Z9IA+0xy6DcFwhgNgkeQULYyfjyEOUPEvIHe5sNOK0nr/Sjvct2ZDWvG9T/K4drbR/N
8OjQEax7FGSbumOPaNh0xhUz+mJWvzOvd7fsPIOMnbiHeq2NoGANU4WUuB7EARPcnmggfWEeUjEU
qcddr9Uus9zmoLtmFRJGOkfFUiDb313T057CPdvAt05gFeAqDVxWSsoNyp3LL3wFGyFkvdX/duS4
lUmQbOdBHvNU+kfDv5YOEijQ4RYB3UiWxQNGbnkwm6l9QrTk7PNOz+fE2M3575z3/lmkP/AquTDW
g1PihsXerioyn0NxICUICzfuvjWKyuNc9TVor/SHyuMJgyHsNTdAbW7Yjb1pQ7JJ0PJtEiOC9CLF
sC9MBlaTTSBF0anwUFgYZmYCR7C4qJO7jCQRxp8ZPrAaQyIKv7rfuGAy/id7Z9bbuNVu6T/UDMjN
+VaiZsmWPJdvCLvK5rA5bM7Dr++H+dLnJEGf7yDom26ggcBIkHJZpqjNd1jrWUFLk0yQsf/Zkbu7
NRhDVVhJNrWjE/HcQpWaJ4jBIR9aXxU61oD5e160DWEqaHYjwWmFdWAEpcBYt9U2aGEr3bJezdw+
Usn9VD2CJ0NjXDU66hU19HgeWDcNxsKhjuPhOfP6y0bPK/OxMcD2IGwgaqScTslkUe3hxti5XeU+
g/v7lWEpTruEDYj+GEWsn/JZB4Ir37VWvRSQxDZdh24hqhga+ahJt0QFlwWbPsK7hSzEqR2zZyTJ
2W5m9I2mYOvVZP2Ok4FKMHM/SiIGHILYLODnEXoN0IvJesjy/qKyNhim6rMjp3KBwKzGGGlkG4Wk
AEowAFDH15qP0wPG9hE0TQ4muH60J5uywcBFWUOz8waKs7jKn5d7H8FwngSIDYFCf5qQVIK0AMqN
COtR6eann4PKE7ix9Tjtg7Ftb+UI00Bavbarwuwn8S/pRoImE0n4YnnpAM6musCgpWeOeFMav6XS
YiioIC4uH7OMsp8X3RxihX/bcqnn/Wwk0UiaOxmZ1iXv9WE/kAN8yCaGw+OLcClQGgWOqZHMApEf
R0l1sv7V9fDTG9d6GOp+CmQ3EdemvvOZMds4xGo1msC4tGR6taWecjsMXTAt8uhx9qmWIGVuGJie
oj70LrJ8YzePnbaPv6Yicjej1nJoTCxsUvgY2eRQTA77asbg4PVvxEe4OyO3zVXYU3BoZeyfJYw+
oTM2jz2Oklb1xRZyzKk1o/CoRdaHabjEeKRWemIbJNYNn9x95Bgx2mOOZxPeOgYjB3hSX8sLsly8
fX3avyL825WELsRJJt4oaPRtVdEyTMo03ghFvzakUG3yROKG77TmscnFll/7MyRZ+2IxBLi3xpGH
hUk2CloP0fp3mRVrbDxI0svc4rGczOboyxSLmUhYRvbufE+le9dYib/TZZqcFBW9HzbjY6yhvvbK
+Ohg2bjg7gjQDLcIor1NJZPowNTwjW/ngdLCi4gcbn8k9Ww/mw4LqhvCJas6klMY0At9YIVP5PCU
RnSoJfWkM4+X378QvoID1WOGN8Fhv2dz1/ocWVMivHPtqXIN34i99kCVBJgKJSr5IoaYb1OoP+uy
IWFiUMWuQrm/Box2rpAWwy9Rn70dJsdY9s2NweOu7S1SmYos2lVzy9iziwYc1e0OjuvwQNaR2YBD
bxv9jk4gpsbmlK9aAoAlcGMIHn7szBc7EvmaKqQLjHZst6Fufnlun14mPifuxNEOpotDJBqCrLXV
uWQf6xhGcimr/JIoatJsngUQ2W7cMeqGYOj3R8OqjU2B4PJqlV11yHXKuGRMN5mfJ1+l5r/0TFLP
NpmWAf7Cctehh8VC4x2bNmoPBAre4HeT42aCJHUhxm2qkrXmIIZ87/Y5rCoe8P0szPu5j3etMxMY
URM001eue+iXwVPYo1Ug+si7am6DxxJzSMKwJPBqD1u1VpsbiwJnkw35FJTQnAI5VvXGhImSJqm6
AbVnJpY3JDI31sYEbxLACy+Pc0nkgp3cD6mg/O4ikNp9l9xrSdfvebNfU71BUrd8AcF1qFoS9TxT
Wzut2zML1bEh9DzmnOosfbfZZ6iYtvGAQiAWlxzM3nt4AEgK4h5Q22ZGj+UscTXCbEsyHhl+yFS+
U8wu2ZlZv/IWHUxKH0GoI9Yrbr1tzZrWQaR8sMKcFW4l5TGMgL3bteLSum8ZUqoI9dNTm/AxGZF1
RGH0OVUXIf1nFCeSKXtqXJhyunsNyfMmrdUtw0d4P462de3yxto1PlzYrP1g7kmsIWzJoIuqL5Hr
OUutwQ9kgg6FM0RdOh4/97UsAmaJ6dnxZqwdDp4FF/vvwRlR1UduSE+XuoHmQ/oMQ6dYizasX10+
2OgTs3ynWn1rm9H8XHbpydE1uR911gZJPl2xtif7qgKCNkj4s2ZVa1T51kRaVXepO2ExD88e4oRq
uTEaCOR5vCkde9qYHSVmYzBFy+HHbvR5sflp8yWbcmZcBRQkTYRk8bosvnvVhEevivIXq4R25K2V
lTaIsjprTVfKcmrm1bR+ctTxIJx9k3cvt11k30irt2SlR1eXnOk+afvLbGInYTN/iJJ88QrNe7KX
Hwhhzo9JM79Nlcp2k9nBG8uzH0zOCxI9wmIn7LkADOXvWoK92MmQ5FHjUgnUDMyjr8gPMtQ83WGB
f0Dr2J5q8qUq1Ft0mIQ56VDmyWx+IvLm2761IQbRNLavaU3IVVPU9ZPVDT+LpD/MjP4cNOHYvRtY
Qlq07Ur1rVGUt8J+NdE54UDCbwTyFVmb9sI7TB8WI1syPbHD88YeUgtf6eMuII3cY8gwGKZ+tW0S
MgM94qYrlpFTUYYrx03LfWfVFyLh4nuyjS7pFIJE4K7bNA9W4myX5KQmbu7CzBEnrnCF8ASTQGU5
sNFr70A+XtZigWr7z8HPmXXy/AQuyOVg6RlnfUCmuljjq78UjddQHKLgq+35rOsRTyR8V8uiZ1jX
VWQE/lCIvd8gL8U9TTkooSLM8wX3RL0SdNP3Dna6Cf9mEyfH3HDfrEnHo1q2xUZ12bfwqRy0EGmm
JqIrqSTJ2fGX8Cukt1gA8NyjLbIe4indkTMd7xXBsX2Pna1z8xcNpFw6JyQIGOUJGwQy9YQ0Aw+r
jhbvU6KJF8vU05R1pC9MjPWbcHFXjB9+C267zoZzxhYLxNhKkIPkKNQMeQddojJMMgx6eBzppO0k
MPoExRYfr1MZEb9VWVjyu/LFry16pV9Wm8gtiMr30ay3Iw3MhhPY3XKLx7q5za0edahHBHRtm5xB
1YibHTFmnIxBxxscIE6hvMX/R+gHr4rpWDbVNYg6/5fJcHvRF3xh4NTw1/evdgLGkTU+ke5hk6yR
QJKG6kKV1lLjG3IHzGybjMR89AJbd4bNprO49BO2opXozPnoTXeVkVprx0w6pH68nQ1FlerZwUgC
YfBgbWg9uqrc+zYaN8DUQWh3z1WYmic/bz/LMg/YmZMSWz5QnDmklyf5hR0mlfFMD6tIMIti75ym
obhIm5mynth7KKSMSvyqx2i7XPgBTZrdUFKym8hotNkezi4Q6rit2DSgUq7SfjWXUxsYvbuNeufB
TN77PrRO3UCVD/OEnWE3bLLQnijaDVAjPRpdv4bbVfjuNXPM+KMu0w9XoqcxW/u1S+sPQ4Zb3Y3E
XTrV4WM3kx6u3PIlYnYAFXWPp6cHQ6T/NBelpZHY1Q8v5InX7ahrire6phuVs0L7lfl7jx4gcGx/
3Me9x0rcbNuN5A0OjDg7yT4dd43d24zbGaQwxDexetASWDU6yUGPmbZHDn4NNja3uFkALL0tgt//
U4TOdDMrUip4Bmmo1NiveEWpaLm8x8bfxZ3X/3IY/S00/L1tiodRt+EfsVrGZ/joui1D4vqUKPKp
DeU/DDInRqgeclJkkmxj6uhhlU5FwwDdrkr5YdJkAOkzNbv/tnHx8hil/593RB3eTtBF6n2ZhuEm
VNlZ6H2xRyi/8kIyYdVEUQ2bMJp93K/MB9edco42Lp7N0LJx0UgpBAMeM9jg8ZIDi54Rj4GwrbXm
Oylr1BzqIkzzMCSGeAoZ2AGEizjsx0I9d5GGHqzyTnbLR3Zq0/yeTFvsjLPaVLrn7SfpaIfQRGLk
Oc5mcFFU2Z4O9LmbzyMwsvs5K4cnOAxyHU2FOEwFSUGsR3ljpko7xQaIao2xyhoIuEEkLl7QlNn6
rs3v4lS3Tr9/QVNZ7OKqf0wsl2Oh8S60vObJy5Zp0ZJT8rv54h+5UC6kl5VN+d3+PfbhL9kQT2XO
P//2j/yXf9Hycv4vy48gvQBQM+yI/9qqsis//kyA+o/v+Jc/xbV+IzHC1g3D9h3HxW3xv/wprvkb
jY2F+kBYcAssE2fIH/4Uw/7NM4iX8A1XQHXA4/qf/hTrN8+zfYO1p2Xw13neP/GnGH9l0jHz5JXp
jvAs33Zcnh1LqMTPD7xXERkTxv8Q7tAXGDCHTYrmz/Kmp1BBx/O745jh9c17REOWXm6lr300LEfr
MP60iiRdQ3h8+9NF+9+BB/7uk/n9lfBSbNvSuVR/Q1FlEVoBErqHzWzxvJ+t6LvnSANrq43/DRvE
shfPzV88OTZ+IR0gnW+ZNkjtv3lyCNrm081YZYNHCK2Q25MSQAu4Y11Tb4oq83deluOVSAUNzzJE
zqyjRIR8wT3xWkzUIq1nfoWuE9+N5Q9jJK9viNv8HszWhtKYEjtysoAkbSPQx6TcxZO3N6bGwV1i
DdDtHSBXyxeVmfs49Iy9Jg3nhAopcNpwOHRwntY0G+7GiQvsN2kMG7fuLgmgirtFoyghREOalSju
fXVn90O7kyCdD57VneakxXqnhi/dhjVSCOvOMPz43uA0ObRj6EEBzx9By2d3wyTVBvgAYT7IZLZp
2r0bC64LC33D8jntECO2r4U3x9ckcdqXiaXd0DhBpCfTFn9heWM5PR+GAZQXPIryhq3Eu6pulWlp
fyqn4aaspr9h/hFBEWsZ7Yz1gt67XtWp80t5SfzsT+eeBdzCmAiSxjABEZXxqVBadBrz8eJ2Sttz
ec39UKA3CAUDT7jAJfu3JAxk4ZpBbBgUInQH1DcaYW6a4T70DiMOd2LKZqI2darnsvWzM+kWt6l0
5EF36HU0hNwgUb3j719GYXvHfvniDD6pXEsAz0JWWgJ5lCCaB4INp+zvcT1LcE+3RPhEgF22+RLr
4w+sBdHvzCcSMnyAmcT/uIIgIG+JBKJmIhxI1Lt4iQsyluCgHoNJFBXdSQPtR4vvtw/OpDYoqOBC
aaq8QgxF8N4YjzlhmSunL132kDqUnrAhNkgOCAAawzgPYfwsl2ijlAUPtyg9kJLJJ7P1gxuRn4XG
jAxdfWVk1ZvmFme0R0+uR73Zuhqba6U9jQWZwFlyG+L4u4f0XoFh2aQaMu4hv0EjDI8KVWevpx+Q
OQ3GzdYNw8RBqpqYhtqWwQiAy8K0u5r65oSmZVF2hyiio8ULgiS+n/lJni5u/PaoUcPQW5SF58Xa
DjDazEIs1ToPdiLYy+izsEh9MNPv0MWt78uX0tE/KwoVYO4UkiUSjsI9oHl7aRSSJhU2B6DVF5xr
JjdSdiCgxdyCUi+ggyWfXv+VGePPXCCXYhO3Cl3kiiEP2wKBFvi0wrSetal5w61CMOtoycBj14fb
8xzn6uKXw+PYu3ezkFdMrSQ4Gq9sHZGRSvblbvyZKkJmbc3f9GExMR8Utw5bMAb8u6kCXUksvKnV
H8vV+v0HuA6XjAh2Nlaq2CNt0+XeqNMnOzdv3mT/LDTjEo0CqvP4Qu7xt9trT7ph3uwu/S4AHqyG
5lpJnfRGA6QuNKzz3HNT1m76OnsTEcUoLRxL85hV8TN2hA7crISpsxV/dGWNptGq3wRRqoX/LRTT
CS6wcKLPhF1LZ4udEXJ17R7XQ2wfyXp+Ys2tiAaHpMGYsneflJ2B3w+vk+QWsEnfFmV2JmLhVdNe
Dcl4xnxOK3QgUWYFiRs+LUc4NoKf5a/R1m+99K/uMT6GOqL6trCCtpxeO889LI8UUdUEorf9Xc+O
WBekocmwfrP19Jvp553J/SB9gu39cAGg0+4YxTmfSPwxOv/Fei8hghZR+ORpzh1Z9k96ZaGHQpyI
yqJZVYJfVMNhtx+thiDDjiG9u+QVjNAiOMscdo1lEx5mJ4tWUcRuwAdPtJvLtrt2wzbn8L1zVVjd
G2jfyqEeLhq9hUrZY7bgSaovqI/3WFJusjmgBLhGnvfSj/q2qf0noqt3qW+vBZNaFWHKQxvzbTAX
wQ/DvVOP3hJyCj7c0G5k6mGCUVcjbW9FjhfCUqfZQ3+Q+BU9peVxI7qYSsITlA4WGI5xIyXAjsgO
kHHz5sEicglTWC4W8ckj7oL5rhmZhnJFTJaM4ObeC0eTG03kb6S+rc1Mfk6S9pw48lvjMqHxevmD
7JAzL/2o187aqDoyM7pXPEBsX0BADMlno887bF01PwVORqD6+k1Oj4BxnuCp8dZAmjibalslzidw
yQM45q0/OO+arn11Y/UZGtaT6ljOehYiEduQF68Q197trwTbRispebNgTfsoRgGv6/mt1n3sm/w+
hZufe6NlMIP0zh60jWzDTVvzf/qifPnn5e7/SSH75zr2/6m0NN0gi8P6t+Vu8MV++M8FL97qP77p
j4rX/c000Z/bDhgpXKa28x8Vr7OUtZigXezQDI88qs0/Kl7C0DwP8zQpZr5hUZFio/7PnLSlPsY6
7SCW5m8U/6TiFfpf+Vb8dp6gqrZgq5qIPf2/p7Mkha1yXl+162Rz8vu5vKY+0lKIAc0cKkypz7ld
PzZIiFczXSFz4x73V+f76xShJeqW4akf6yKoIQEyl/0dJdlB3iA5E+FXUe/CNLlOls9MeOia5yFM
vwa23c/IKZ/YboEWnFj5k+ibOawxfa17EHU9nmNcEIbH5GW8DQ5pa0Xm2ACPMrZqBYCnot3OpggP
NWUDmUX3uTnToc8LJAVhfNX79+S3ywA1M5pia5mCop7N4IR2VGz+ANxCI7C5SlsZkKbCad3Yn3Nn
NXfcD8/tZMyfDZu/uAoqo3kd3IyNqaWZmzkatwmLZLzQUzjejRH2jLj5gY/KOmOGZwBRMSKgIiVN
5VTAdkeV/xqljVp75gD0BEvWRoeHDpEnFvXPAlzeAgwNnN7EH0RIiZf/SB3njULPXIPnLFcHk1iP
DQ4yPCUMyVR71peBnc5qjUWWuc3KkcirJ5xmB8SQxXp0og/amPjQmYwj/ZL8iE/sbyActZpgUiLR
FoIhKIcYE2oTkYGVomKJIz9dNYMFTxY30XoI7xEJVjshNdYZAEpg8DNWEmRWMWhY9fXAc7RL4pOc
HSIfPDz6Znvq8+GxjeeTadf+vYd+AIOF353GAbkUqCXOz6g7ZoJiNO0EYc8gRraeSc5Oacp2iYbi
GHSls841icqQ3TQKHUajTKx3nc0+dCpHtQO1J1bE2OibIYF/wYuojk0UXVkbvzDBenIsGypnZDXb
yL/3I/0rItflgghWv4h4MTAB4SMvJnlV8XwUZu3gv3ImBnxtiw42eR2N6pFozpufpeGrP/BuZFAz
VdI+MYNBJVrWR0D9xaarUZfyyWpObVX0+1zv90yY01M3G8W+7m1EzGW7rdpOBnWoMynz8ESa7XAl
6+IZ9whyrcjOdkigxcXqul1UDNbi1nFOY9hTuWXhLVX6tp2m+oKuUh7//5FetEk7PU2KCMsPZLUF
LRJs2Z/tn0/nBQJPxaRz4Dr8C33tv+VunD9+EYT53/4Ff7A39N9MEiBMkidppDm8wUv/C27tit9A
XesLO53cYWM5zf846E33t4V9b7meh3jvX9/zx0FvCh4cLq5okNMwrm3L/ScHPUAPAB9/avM1wU+x
LME44a9DDStr8Q3JNt5nAy4gtLQ+S8oiMxnUNZAPKp4MaKSxKVyZnZHFy5++n3RtOgIpTFDNxmi6
OzW1a3NSPskYhYf/Szfy5qxDofulOEAsHEZjsZ/jsa9w3Q7ml87m75W83+bmSh3BOHRYD6e8i/oO
WG8UaSylMHvs0hol9MqwURsC1ciRxgQQo7qHRrAFb2hptmOYoeWq0fC6dKPZhqCn6CTloH9NcYIM
zsx6i+Y9K5ognkwQ88mctttcWUMLp3Sic4wRE0ZIdgvm953C0nA03NR5oPRfouNtUx5GwvL2Mz5F
fRWze6O2KytBaqJlTOM6BLB47xeDOrt2JH/VbNuyrR/DNwxI1KVJzIsoj9e+bN0HsjSIYLPB1v9M
bW08+mluHbM87p4BB1kYXRPxmJuh/mRZdXWjB42uhPqQNi0AUjWD669x1pMPSCgdzLZs8vcup/L3
VNrwwuKQRsVAorSIk3L8q6KLf+pdBsZAD9tMbDM8bBzycphPCozbd+H5cpNmElBEKekCkiHP2adq
WvVTyEZ/y6MOD0U5oO5aMeaZX1jORs+qNvhTEUP6G79+cquHvvoxaAx/10li1ExoG8b3adQPz/HU
JttmHMYD2nMieJzB1Z+9zqA9851qkpuhEu3bFMbOQ4qZeQcvNQs8vbe341yNp1GPmmsWe0lNMhbR
9UFsGtpLyuPgnALXJpwGotnOETnaysGW03oClgAkA9zmD5/YkR9xSRewShXoyoRpCx2QGb5itxqf
aN2AyzbWIgXzWrBjbth5l1LVDvORqucJaBdyQq1g5MRfO2yF7mEDV6SnTwtPjNAxZn2J02j6aZiX
oJcccDHOSfhcy6podr+seuycdcgOm9VXntpq51QCnI3m58vGjlX0+1xU5UmSFLZ38mQs7sXA42XV
CGGPXKosBzTh2Qq3kumHZEnqEcr6Dn0p8n+OEjg3npir1cj1TAPls6df5Y0ZfrO5d6cjLoMQw3+j
7uYsgd3tpZAKL1W9QFFVh1keIJ47PhOgaHJ/TTDrGqm6L/xe07iL46R/JVQQJJqRjWCyXcUTaB/n
i2vFJj7hztAwDm76rvPfcRDkxjnF7PDhp5r/aI1sOWEeAmghJ4oN4uyfZxkDBBY6hvXMBYZoMusY
I8l4Y9Rjd0ekKNm5pjvglEDD5NV9sioAbK7T3vqZ0NgUeYVCnEdsXNrOpvSh/i7V0oXMvWjjDdMH
vwyd95Sr6JcWGmMQ63oWVGgAtlo1oIrSW1gJBa8pM7KrWQh1xKvT4LFdrItmH79HrmjJvLZ/sJBq
8PySB1bnAw4XwivWqMQycA8svvDtVwFCCrb5CFpXZInJTa5LxOvI0ZSmcWxapTrTZDpBZTsCOUt5
H6kUrnk+/JBmXe3DWFnbMlFkfQkCmYSycMDMFzJV9l5MvjzaHjbaDpztlT3Kr0gL83MsGYgtn1G3
Qdg8TCJZI7l5YDPurMigas65JAwHH0fObsu50tdytzvtvWClfmpC3+F62pAlwIyQ7G3FzaUxpAgs
4SAwwyl3yJ1q3Km4McmGYWNY20N5Gk0Wr/VsmIdS5Na48ohR3US5/d0183NtIguQw3juG+ve8PzA
7qzjbJJl7NBkw3G8Dkl3JmpspxXYYVIVrlq5xO7N7Bq9mzu5WC4hUo5CvdV+/CvWxJ2Dk2Dy4L+M
trEfm/jYh/FT72ucDhZL5PQNxQS8JTCchXS9LdLwN4FmpPeKamPzAWq98WZAey8ntTdaSqVhpYZk
XwuTEcmiYc10f1eQfpTq5q6qOFw9Il4696Gq/LdhyreREb5LN96z1F18P/WL6cWXRaQZKYg/DCFC
EoRgaAwEYRUS+EMS1AaJ7C8Ki2c3ertEFiPMG2M7R84v+nUMLoGNJpM+vD02XNjBrxD3a0fbZczW
DNykPeMF7pKTXc5BFuM5j2K5b2pmmBLUEAP+RRn6ZrtkS+AEuE9yWHmItmOFFUWydryDohwB49CY
WmFUyKLqXvreG6KXFq/CuwjB2gtgw+t6VM0Dj+gbzM2Heqj2plkhPvNz4lQGttiZC+Ch6vpVGONl
IXVwFc44FRM4eXkqnww0tKP9nrmL4bxGUQmfmy08ZfNqSdu9R87CkFPx++UzK8IuR+zj56W76ezl
aU6QWMCDJDt5di1WHekRaIIB7hQ2oBWk3PoGA7akBwpNqJtT9tOJdeJkyJpcexPu27BKuwtecNg4
Qwa+wInKg6trvzh3emQCKLO1ni6Sd++zyIeJtLpuwyhtIup+UOqtSUPet87ycYyjR+o+RKtPFz1v
tUvnIsP3G5CBq0k30vdG1ePnPJfxg+VhUrS5NkdINiNUmqJ67X1BXKxmhv0hKrvirSxjd+OaSmw5
srvHFrcSAaMtWnLTM6DrkloTnRyjZ8s/o6p8TxNLPyH1rZcI7pYFSZynT4acIThonj2hKia2D6y9
aGByJeaMnsiqW5EF3DBxvXcbrNvrOpZiRTZy9bNTFZMgPLvDWyonvTiwtWIYxSNjJgHMGGnxZJz7
xhrJ4PAVsof4zGzTeWqtzul4G0o+k3hHmlejtNSbXQ2wKgsxyV/kGea4JFK3fqjghbCGGCbtbfYj
wgHG5XFmuGZ6aFIjlQ8z2qyEkbUdz2tc+ArFRDpBkyh8Ao+IDi3Lh8iIvek5zfXJ3dY6uOZ7Van6
ksnC/mFmKVNQt5YEuZL6d4lL2fwY4yj+ZhypLmBMy4duniSpPrkbRMLgGCdX3NuRcpzGa5Yy7iYE
fabWUeHCHiz0Lgo0NJndWk9F3axx/1VWwIpLVvvUK+FX+4l1HlRlkkTK66qJWlVG8mipTu2AF+FG
ZU3w0EHMfRFla+51ZcY7okIkrjjX+Zo43r4JGjDOk5xZkaee2UDxKv352Orp8JxjTI3QgvTVTVpo
ylZ119vDrhOGfXYiXRhrHvo5CrxipNYJlV2CZR49HTlk7iWHuW1Na+nv9RsgMQw5KGAoJQbs4yy3
4+SaYBV/x0KEDbWHV7ZTTrVQ6Tw+HDBF9G94sA3KBzlvCjUYh8wS8b4iM2Qnu256B8VpP/hRLZBX
E2t9MJFzviURCRXroYimexU582GaK4R3YBzlFVq5vRV8gD9wyRRIOBLgYUOScvRHOh8aw+yTh4mh
QhkADdC+0L6X0xqHLcEq4+gZBNlPvXlfG25731q9+uGMlM/rSEh1mXkjTh1iiGoF/7y4L5JG3BqS
5CEEiKh/RKcWPVp55j0M3kRmO8GFvKkgp67YnMe9lnnMkTSE02j8u1TDB604xIZ2uumFnuyGrp/P
ZMPGb0bLXbiyEEC/T23HYASu/LkAovDTSFqcDaNl61+9TNNdE0v/Vomm+TkSjX51WngVmtHQC0gw
ujxfsOiMxtRfIsdOHn3Q30i85/p5toX7ns9mynZhiUjAD8Onxh7y6CuMq/g+DzUTkpRy83WeGd4Z
JGDJPdgaHEhEhP1A98FB0lfeo2aZvY7GOYx+5Gqy+MAqAqYJudbetbxK+hXJJeWd8lNnF3vKvW8Q
gARsspCeeOjyV/CdmcJHzfTpzx3iJ882id6Qs02cXl977ZM/DYxf0oaqOiC3zxMrrvN084DibgH+
DC8zQV9blz3nB2AznzJnzMaHrpyHF9ss3IewbqH9sj2Kdn4khrMRRUzKgAHWt6Q2FwxUIyjPja4z
gOeUI+noqotrwOIpr3zX4dwMAU750YRYzhs1rDCh+yS1rnuUyFBaEkELKpyoncuj6boUYHHPVImw
x7B9TCKXo620xqYN+sGvYbbOOi7ODo66vw4xt/0Y2qROg7b3IQnqkG6PRO+ZJS4TJz40RgGcuxRJ
+0F2DxukwfaMB9kjZ2a2j4UTiYsi/dLjdLKsuHoYDN96JwN3eBBm0nA32fHZkib88YQ8nGzV2E1B
CLo9YPGApO511Dlx85jLTkQfttIG5ozQd60ruTs4Q4betvYuPqkSmT/uFMLRyOwNoMWijaRco05K
pwT28tDPNVq5ppl3OJTRWMbSS74HtkBMghC6P3ddJz7xciRfPd/W7sc6YZ5aW1nGmV9NJVq5NFWb
RIszYjVUfG5af3rWKhaRpK0O47XQcYCfWr3RLyZBMNSqoyE2FPmiWztOE3749GcPesEkcUOT4Wvr
mm4o24zKocxrIktusDP0M3na/EJoMiuiXg2L8OSwIt1okduXH6ZfKQEiLco2UsTTc5flCrGORRwQ
AUwDjzHFUotWjvIlzKv42o6u3KDlrsJgchrXWNeJxY8G32Rjoo/aOj5X81xx/yYWL8OgEH3BBTrX
m9qrxju4fOJBzoIDmICmjClcNo7XdBbDfVWEWY66U6qPKaoJmHa6ELk8JKesIBacuocA3awU3FK0
RdZLX9b8eaq3+NrYoaUFoZa748UgSvyp13oMCXZsWuCsGZr8TkUMjyV33s8p8zscPJYRPfAUVBGZ
dYl/SunQNjCIvV9AUKqzTnD7GrV1+ZHPaXfW5aAhh5Xm9FowOd/C1bGOHFf6m1Kj3NqJ3e1qw5xA
5hQWXZ9HnPTF7ytaJDKKghECyoNDWuEpLKPpUkN0WvaQgJhJubbvXAJeNsjIkMq6WeqeosKAEAa4
kgxuD2tAwv8uu7bZjI2s33mXw4/RS1sTVkNibQkOG56jpnRv0WzgpwW5EJ2yDN8G5zsrzrg1fiTo
Bq8hEBW0F2bEytfz6isjD+/gOEqexkmYx3FqBA5+N7F3pdTFa1XPnN6Ro0YWj3lHnVtp1r3eo7pF
MjMRNGn03rT1ZIcvnI/6PtGaCDDKmDYXacxqOVzxbc1RsedpY11KbtIgmzwduLI5ZwcoFOmr08ru
C7mut6X2ca6k1FqPPI5MAND29ARMkI4Hy960ilKnf6o0hXeAE1EcxCzKekVZEP5wjNR7SylY3j0/
gmDRdD1eemhp+R02xvhoMsG49jRT9aryvAnIyv+k7jx2LFey9fwqFxpopGjQGwia5DZM78rnhKhT
ht57Pr0+ZrfUWXGSm7gbkASNupHdxdhhVsSKFb+xlOTOFDp2BVGo30faTF0cUcv4ocaoZALTmQmu
qJ195WfB1KApFrcf9CAPPodYMz1AkjV/WIjHP7ZdpP5G2A3hVhdfcsS9JiD5PDjoBzEY6pcS+qe1
sxWl5X2wNLorXFvqnQ6r+cm0YuQP8w5lI5K2S0BJ4xVJk7rXZwPohQIA1o9GzA/IiMw7J3PHe6Ca
vX5Rc/JApMo19zFS2vSDj+7jxzbsUDlHentRlwoH61glcNYRQBvvikKo6g6ecLcYsKBnd2EZffxY
GNpv26715c46Bwj4mdUMtXq0PyedUR/6JHHy5xRN/88Wx2OLHXllp16k5uYL+tfT7r/N9Yi/tqal
GAXP4b5XgwRYfcduj6Ocxr0XKYhPVV2ZUDbgpGr/Z7Sk/3/C51EndcG0raPzrr9nWfcf//V7Vv73
/7j5jkBLVL+tbv/r3//r5dL6h01dGt00VaWw/Vq2/lc9W/+HjlK04diKxX8sqLv/XdA2/6HqIPxc
6tng8mz331rSFLQ129Igy/LqSTHcUP8zBW1jqdT/rZ5tOwhW/1nPzrUuIPHg1Ky1UTuawMo+V0ZY
XocdPiilkaAMQaQGL05qTi71tCRE27GqQNj0/lURUD6FtUrNLx9DshNE8PIxVlB3LLIDOjoxiBLN
4RpiauN4dG10UkRo4xmB/AISQaz2qminq4znvouo0PIPlGmVS43arTcP1gCNASCS2mnJF3MW4hpt
bRg/TdxSzLO7azdw3at8hneM4VN2yKhyXmdRD5uyiNRvrur2t3akYVVjTL2b7qMF+OTERgm2PcmO
uWLhjDYElbqDcZH8GEaU5CLU3yge+jbEvgwg3tEUvYbKiyiexyKDqAmoKEfcyleKj/PcjA9JSTZt
15nmoYDyk4tKct8gHfxV5C0euDaJH+4kEEx50IZPYUXjox5Ur1pEqDzzyHjvqqRZisV7Z+lgKaX6
yeJAH04fO4r+yg3cWh9rvimEWD1SciRPTLUW4obRXYRa2pHdDv6NGdvlXyhRLKJaVAmiCvZh3FbY
NzRK/Qv2VfJFxRvvh9+C01eMUvs6pWr22dGQKmB/zMIP8+sp7PRB1u475A4Q1YZ+iIBzGYUtv75l
z4dkyYHevh7uVDHDR2pfiLkF7nL6ayM1QBA45tNQYLA0O+P4STP6hYkm6hvWL0c3SDd11+k1BnH1
KC4T4PJPut3jJR9EnfYMMHm8F6/JCWL5+hMKm5gqO6REwafsNaHhEkdyM78mOqjbkvSE4DwO7pIJ
mRoUUPU1PSpeU6XZFqRm0PHLnRY75k01oMxDSYMEq15yrS6mGHwI1CCmPIjU9sc8oLgLg0r5Gkb4
y+/aJWfjRXNJ315Tuf41rVNfUzx/yfbs17xP6TAx7lrThHUScUmwssmKb6mkjo+m3S78G5eD8diB
Od1NnaXezRMcLsf1ox8jJkUHpa7g9gkVbiEIrbrtLvpCxD4qDRM2482Ss/qmmL7rU5J8tvtSd/Zd
FWu/jJDrE8/N6E7v6zFcLpDWgARPE2TV9Ff2minjjkDWTLpKBs312YDhsOTV2muObb3m2x3pcvC9
W9LwfGztxRRDZKhlvGbqMUsmhXYS1b+h3xZXoo1412nhQIGgp4DATQvn7mt14gbF0nTdZ2qx/Uh9
bW6aC2Ds4ZPR5e1z7ZqxulOdcvw8ijj4DlWve0nAit5C/yyfOgwFD9iSujd4tRQLzzgT3GtCTefy
T01zh9uUeuOnUeYgGiocjzIjkmaT5XbgTGMDKFvZ5Xep4BZ2gbZsxDuAOeo/XdxCf0Uu/jEXImkx
thL05NGKte4W8BTGDwFuWuCQ1cl4EfWkU1aKauN+XuqGkKziBztRwaqOyfgShTxNk4/oDxpejbyd
U+mAg93v5p5XbaerTYARY/AlbPwUCjkuXmCv4Mvv8LIf921FZQUa4tjd92GDnECK4foed/eqPjqo
XKdXvRNM98i5l/2uFgqOtVVtN+XBh4H9PXEnRHXqzmU1KM59MadPcz+gjmpXmJ5xGz9WkCLiiwGP
+C/OACyQCzpQ0q4zfnCpyuEgqgB6K8emyGnOH/UIDozZRM5OR5TnEuaWCemkqXDkQIcRnEd9gI4d
3QGn8C+tYDS+6XFK/TJJzd4rAxxSdDLDh2nRog5FNN71UN0vEiemCJKVM5zIoHweWG+3jdaJ+wow
7IeKW+ut0TXO0QQz8qB31CqCmP8nrwpYyyDRiZKGqdcYoYT4Y/OslF9GVlri1eVnD3OJHvKAp1yO
pE06cCnCzWpftcK8c6vaMfc6F+xvkzFVvHqItroexvZpNPLu2vB7PO0XAyPiozN0QKoO15JZM14U
AIqfZgVSu+22Ccl2ZSlfsJPN0tt6HJiCeCzC32lsqrqnQWR/MKOI7NsYkN6AUBIUB1Tr6n3Osyvv
MajrmRpSrtiyqOKYWzyf48Iw2E/ZqNu3KUaE2AIl9r1Wz+LZT7mRX4yJmaGdqg4Pbdg3Tw3Q459R
3XB3ytzgkx+26O1WCqUntNRrUNd6FAKq6efvylhbVx0ChvdtMgPiUJLC3IHkbC/rkqwflXZxUTZd
ft80bf9FA5tyBAKuPI5RGXzDgEt58P3GvIpR/zoo7tx7VaKX90qnA48L+Ccf9B6LtdBpx0OeqbxC
KPxvF2ajU1+qWgq1qVE0L1rlDFeTi+jkRacYxFxQBcl3rm+UcoDjBA9IpFHTgEMU31amqaOma+mg
MhFe29VOMFwrqMFd9BnFT1coXNnmaLiyyir7IVKMbiNy2NsMfZEnOwuxJZiV+Jq3vOqaAkr1yR84
XKHXzddRh48VJHPxaPpoYAiH8ggk8/4x7JGjmLNJ7NmCopviboFxhoqaXzU9Cf04o7Vxweu1fety
Bf7r/y4q5P8dY+UHlXi8Y59/BVGR/5HRqifz4av8Z/QHX4VUl3/+vWn/x39ZzMohqqgmzBLDUSCg
/C88h+X8Y4F0keMagDP4r/9G7p0AdJBOW4qhu+i4EUfQWf5TyL0/vcr/ieawbcOSsl/YV73VpKN9
aEGRsQXNsLtCzRrv31wLHv/J/nhrfPlucs3nQSu+ZcDEtkimYcztQ91Qorlulp3kwlbqZsGkjzwd
qINf71oVl4B/XscAfwa/inda/NMZ5t8dWv7+hnPj4gzhdIlvHbK6V+MHLUUIhXvn0i5qVXZ9dbpj
a+O2/P1NMw3aJPEQ5NYB7+ol38Ywk3SUEsDL6e+vDRzL6O33bbdSytjFfKpTS+MOPXLbeW5Frk63
k9PmoyfsmeoBKILy+XSDax1a4D5vOlQ6StnbS4OIxtvjdRF2Pt5sKKBGh9MNLFP+b3rQvydGIkM5
0TwoVNLNg5NORfzJp9DR4iXvwqvY1zxGTNaF0Zjp+OF0c+qCR3qvPQmnRN28SUxy5kMXBD3i/pqD
VR2yItSRU/ENlZYxXpj3VHS7yRa3aLs7eroTgaNlt6d/wkqPzb+RrpArTc3BPAyOZvLYXvwOwVVW
Sp/uhzG4O93Iyry9srHezFtBsPLU0WK0OTX216Cu7cOEU/rl6a+vdUHaHiBC8oqtk9glPOP8UmAw
3jaNYV8AJMb/wGjz6Xi6obXpMpdf8LYfYjDLKgSuLwKqSf5ofdZMXOwCy812swt6qgt4pUst3pu1
bPiUtP3+dMtrAyhtGLDB47LUKvPQoss+H2pYI8G+NF09OLOBpeE3PdN4FnKmNLYOKFngkpQAww92
I147/pkNSHuFBlk9L5pSeDneztZjWziz+GAv9iobe+rKZmRKe0PjKFR0R5MAsn3DG7gPpxSLQ5SY
sxgRejGMQCBi3lTOmxFpp3ABl6WdNvke/o5zdhxqtezh1mdF751uYOWMMKWtQTcK3xlKuGFt22nt
JR6CuXLAADUdD0Bzh3EjeFaaMaT4r4q+8vUxczwEBuaPST2h2lC2NfB09BvO6olB5ezt2hqAO6iD
YrqeJhANMhC1TG54/OGwSEwnGc+bEKCjf7QSOkGZOHbpeHVqTFcCySuw0Co+OKc7sRKBhhz6fjQp
jJCF1nyljfhMc9uyZsoCpz+/Ng3L39/EX9fbBXU/y/L6lGkYk6FBFnpCLzRSu/LMEZJivIsQqUin
mFt50yfRgUcFLJYaZUIw97xO6H92gmq8WbnjMgWwuRYrkS5WDpGzwIQSqkTVmWMlRbqtoQilitHy
EBib7zR3ru6bydXvpt5Mz0sJKdv+MR2Z2/OM3AUEH8WBbm8G1lA+1ZQMkxsdrqZy3YrQtZ+moNCt
85I1GbJsTwyZQuXX62umyQvNSW33+ZgKfSPSV45JXYr0MZoqq9VqdMFEABin0CBBA7HEzYW6mdY7
UBTwR91obGU3Xpjtb9fzFMSBksGC8KhjlfZR6TqBoImm9f2+CHjDvE/M3lYWBz91/HZ69S39eCeX
eq2dvwmhdAx8nFkHH+ciLVTvi8CYmx8NryzlQcz4BMFl1VDTQnoohFGCOSLlVQMU+tPp5lc2CF3a
IHCqIf3F3szLbIEGqZFqiMfa5cbxuZZ6vJpMvumd2bcjvInK9XSFzqBXiQzWwQnidPIARXTBl1IY
SGgZEAbN+5Eb3CIs5DjxVyfRgOid10dpB3FyMFLFEKHeZfuNvrNm91c5UoLZ2KDWVqi0f6TALEBf
x7Zn6BHk6mmIef5O82fhFLMHXr3buLesTZW0gXSAyZwYwowXKDPgNacSjxBQgo3tae3r0t4BgCSP
hUDUCVUFJd51qpPNkHbQbjoztqTMoImqiYea2vFavOG1K8NuNe1zVeqLOXHUQcXXZqsMfmDh3fzr
/fA/e2HVpL1DB8HGOqotz3JQ676YbVctL+YEcbB+YmvcWF4rh6AmbRo84SZVZ3E5CIM0OVgtan55
iXQAgihnpm2alCVYPjLNMa7MXoNxnafhPbVPS0yKz4oPTdoDLFUJxcgB4cUauq9aq8Z71KO08xbW
Qql5u6dyiypAXxIKWoPCvxIuGvBGvRF7K6tWk0JbtVDOHdNg9iKbSh6aILiK9whKbaXna9+XYjuM
u7akajx7IL/dK6HoWBIUCPCdN/BSROtlb5ZtwtdbH7cKI+M0mxRKxae/vrb5alJIQ1BGi9xmXtVk
kRvvLnUx3mEm/dVwkw+jIzyRAC0rx52W2Ven21w5QBcBmreTjdlZrQw+L75aGX9TBJJ+QTdi0mdg
ieXjAg8cN91oaiXsVCm4Ma0L51kVgzcI8xfX26Q/Gm2CRGU72NbGEK5MvyqFtg6/O48Tf/B0AvzZ
bbGoVY0i2bhhLF955+hfzJzfDlabs/kNMy/R2KNXgEbnl4VPOaDnhyuK/7UpeIHF13Jjsa1MjSpF
OXggHN/ANyGjZYIErnVzj7b6Jc++2d5HZ+GiHNONjq0NmxTynPh+kiDg5VUIXYEaw0BuZ4cj7KbT
q2xt6pd232YVKOInYqb+5FC9uG4BMFDnL9IbN0/yjdNqrQtS4FO4Fb0KFOhYo2DafPB5LQhueQVM
f53XBSn0EzXqq4B37QPq1DNKevNH28ZLLfUR/D/dwloPpOg3Y5EYjuP3BzDjFGgb1HAr1+02vr6S
9LzuOW+mQC9jQ8O0qD+UufgWjCCh+sZ9KHGoakszPm93V6QQT8q5xkAOxdrXLhhapSH0AVb+rAGS
xZR004FoFuJC5w4uZrDL15uzB+iVzf9mgFDgLnmq5euIG8OoL6fHoLTuOxB0F5bFa+p5fZCCOkRC
qlA0hRqOof0qdCxKAUfOZw6/FMbJCNg7Cvi40ziYLRjhdMBgIvwnwXk1OVvZjxQpiMeWilc6IWI/
avWl4dYfxtYAdmnMx740vjS2kmyM0VpDUijzuqflha50qOaaODoo93FSPZpj/Feo65cWWounp2Lt
uFW0P3elZq7bsoCsfwgi9aj7GCcmLrD4amcl4hKQKyaYxhMYjj0GtGd2TYpxwBG1PvEifRg7YP5Z
7IFA8i8Quf6O6ukH2x2Pp/u2spco0rFeNQA9SdLh61s8plsxwMuuhs95+uvvb+cIZvw5cJBXRBAJ
UEWFIaxjICwkJ+fGfmAvTDcW2/sd4GXvzyZ4mtdyw3ZxhlfRCsSPOkvSHfYvtr0/3Yf3F5m+gOne
HkkajlNYlQa9B/kVGevatI5l5jAXxqxeKABUkBlwMu90Y2u9kaIeHKyGKHOGFgHOqzCXG3XfoKN2
OP31temQwr6r/VJHTqjz0Ad/aQTk3waaVe6IjaFa+/7Sqzc749hMcTZNovWiUNyz637Ddv4JqNvT
6Z///sn0irJ8+3k3isAZ5nbr8fSZXYRQd0A8hc8gYBY9dv3MNSsFO2r+onYd5CDqyITKCwCdYhQ+
huOX071YGyQpsnnJHsqGHP2g4V+DyO4HBH+/aGZ2c/rzK5sVNbo/J8GJsGkgRZg8w5+RjBt5Kk58
aIrI/qYHLEsiDzt7sIF1i9t8NAd7AyL7xtitzJAjxXsfmB0E2rr1UtLD+wlBgH02uNqlwPf8WDpp
d3W6k2vtSEHfobevpH6Bs3MUPwDL7C8Mjb6WAJahkf8+rxEp8H0nquw+QtJ26CGmqvX8kGVIJtta
CV8+Ousk1p2lh29Cxs1hMIGbaz0EpH9ZnRlds+HYj6d7sLLUHCneMUppa+Q52E364V5tggd97m/K
bnw+7/NSuM9GAVw+TDpPqcsCClJx8IfiJa2cM3++dLwbgzEOSFKgvYwRfIIf6RAX10iXbpwca4tI
CvQCq+wAswkgr5Z46hUclBAp46ZZ4BeqQBc+PUjLavn7VRA66p8TrMKYtGehCbLF/qaFBhz0xScf
Gc6gqu6hU23kKGtTLUW9CLly1AVjlXQkdP580PTmCNj2cLoXK+eSLQW2USLXNPLIcSjm/hIn6hvD
3JiFlR9uS6FcTmZrFSWXV11tr8qmuMxIF2ZUQ8/74VIQR2k7hjDk2G2LD0rJE7L767wPS4GLIXJd
zgnzqhbOd82v7sFdn3VD1e1lqN7sCV3VJ+M0WDh4wvz9OE+t5sUdnkqnf/jKgrSlqHUAWsVKikm1
6j8koeEVLXRxrfTgtzxpjXbesrel2A20NhCloeArVLlPM9QVoVjfcX1AUgzz5BLp1dO9WVuYUhCz
6qsqVcgJzBl0J699WAf19rCxO78WbN6JXluKXqfp7dYwe3EYj443XoVfDRQuEJR8weV0esA7+lCI
ffpUf4J4v1VpW4sIKZShZFdGhaoLYtrBXatEL2aAMEYh/L9OD9nK92VZ44F3xGnK/eaA7ONlxBsH
lLv4OYKivTH3aw1IIV13ncLzKg3A/njEBO0vYBt3GNyedyz8DX1nmJNSOW5zqDP9cdSSv1ItvWts
c+PzKytKRt+pQ2Tr+qi2njvoxr1VmOgbGaO1EX0rh461jNmb2A4bo0/JwMVBn7sWA4XuL+SYdm4u
EOPTmzMnQArxEceQAdZ169maMmDqloB12ptOPaf7siqarWxvbZ6lGC/RLPJ5HWu9wCi/i6H/MpjF
V8VPN9L9tc9LoQ19UAH3y1DlRsSryHIki5R0XO/mdmM21pqQwrsOe5vq/8iNQgtvIUoiHDHc+bnz
6XSkrS0lKZLjzFYMO9Qbb6r0uzoW0SEynMg7/fGV3y4D5bqgBt/a9Vy2TIzBlPrKwVYqHeYNHN7K
b5chcrUp8ilA7shDKUnbabX+AnWiOm+ByvSxKVRjCk8tPphTfxOm+nUxFA94i2yE8EqQybA4EOsx
iGFRe8ngP4eOdZ3GyseCnw9lq5oPp8d/rZFlXt5EcgEX3e0NGkF2CzVOt8SVKfhmFdlPkSfH020s
AOj3skdTiuSFCZqE6lB7llp4WQP411S1CbaE+VMf1FtcEN19HoT4X6Maj2A2GlxK+cGAyeBlWBZt
HINrS00K9EHo7LhwMLAt1R6QTHkWBlB5V/98updrn5cCvR30JiyhB3uIN3iBZt6NZXmlZFvlu5WE
x5SCHL3mxEL7pPZQLEADfdR3vd88BTpanJoT3TVmvbGbrIWMFO7RbKCuMyaN54Ylln/TfeacmSXL
qLgB3aEU3Ar6VFlvdihsW/FdBaf7AncwCoRnzYOMizORVcohhDBQU/so2GSRpPkiyuTj6c+vDI8M
iBsBwqYWtQd2lL65zCbU9sCp6huDv7KIZDxcoIUmuYxWeymM7SGOnxFJOBii3Fijaz9eivZwxG+u
VvBlNzUME3ClLNwW7YxSTzZ+/8p2YiwNv9lOjDBA1cJJa28exVOUaR/Tqnwc88IbMbs/PQFrQySF
cYpLDxUBmmj8HuOsAC7/eNlGWw9ra5+Xwjh1JqQl+gl1DN3+ofQOOb+jtU9qMEQbZ9JaC1IkQ2FS
zB7fZ68bJjjAqXoTYGSGcbq7cfNaa0CK4Gz0RYsk2iLwEeAEYGkPfqg8hLX786wZkCFvLfRb1LGY
ATbUm37SbpIw9xxfO28NySA3dwjSLq6CGlfn6DNo8+eqLj9YffBQVlvvEivLVAa18chfI/+IUJ7C
W6CZYO2jVrejk90OtXM4b5CWpt9EAmXX1rcGgU+e5XyxAut24uk/Taqv531+mfs3n/dHA6/GMuZI
Zawu3AopisB0AqxSm/P2UV0K5RY3dIwh3MpDRePTOM5PtZY84fj26XQHls+8cyddnHjedkBRuBzm
plJ5jrPwsMMYKrqAZv7h9OfVJV7f+74UxzGEyrmPJ35+VX6a7ewRyZc7VEH+0isxHJTC+hTZMKTz
Sjcv4gTiLxUb9QKzsjP7J0V5H5uwxBGqQJEHuRq1Me77IdiCBK8NnhThGNYhxIE0lheYc9ii8qFX
RfnLcft/qTuvPn6uNCAj04ypUFxezSsMZ5sWATe1qlA09A1Ux0/Pz1oD0u16Ql7MqTO/9EwzwCs0
GW38bTrXHuqL0w2shLgMSVMzTTEGV5Qean4/qVzejhaC7jjh3SuYQR5PN7JE2zuLTEam2TaiZUqv
lJ6e1J9M7IEvFAs7cJ17/UY31lpY/v4mztsU7Gaj5xS25jn/1c/jdA17N/meTGO+hcRYa2OZozdt
jFFt1QPuOF4RLnqzeFCXifY8pupZcBtdk0Id+v2QCSyHPASfy8upUZrjkBbhxmm3tpKkQO91PH9K
SNFMtDl/UQo/uEQku9x6nV/7vBTHOrusqU1MsZv7VXO0O0c3EHoqkC47vYbWFqoUy7yOJkVe9qXn
2DmScpQ069r5VOT5d6zaz8wrZTCanWRInqGB7NnGIovWPIXt/MV1mo1b/MogyTi0ACk1PUWSwoPM
/pKjVnARGsbWU+bax5cb0ZvlWWWT7YguK2ENiPpFWKp21SVZf97ykWFnZduGMf4ZhecriJVSmsGq
F3vB03O79tOl6K0nAeYi5eNO0SK3kJtXSb4JYlteLd7ZfNSl0bfjEiExUDp4QaN3HYlPaN2pFZaG
Re3rzxaM9fpGhL6FZbZvO9NjY6Prgrg2Mr47vNdM56qrNNTcd4brD5MHz0cf9sMw4Zo5YrkQ73FY
VTkokzaPr7LBD+rrYIQg54l5scPFVI6XV1dHJ/xFaZMEeUO/MNtLy2xsZx+hJTAdB8j90cEy9Sb/
NtqG4T+2hiXiv5TASrqfaW6HVPKStsruLUoEUOWj2J5uWr3Nh8OAsuq0R0DcRYByzLQJyO8iF6Hm
+tRdUoadg8vB7dGfyezSUq6G3I/dq8JG//q5G8dQvcFKWPEpMnS6k585ndJGhpNVxy/XC0/w9o3a
eU45cip2p9fKyi78msi8mU4QlRPpIZIPqRW/4Ij54KrBtW9H5yWMqrSPoRmIoRjShp7Z+ewy6bVd
uN6MGPN5v17axXCv1yc1i0tPc90R7WM3QfAt/gmDfeMQWRkeGWtXK4FuoadQUlqJERdiC9MH8WLF
9cezOiCj7WIY0H1uK0STgvKzoPR/hA4YXRZ6m5231ciQu9CKlC7XrMZD6H3APtpZtPJr4/l0B1YK
RIp84ciCHpfknr1mrLHgQ9DuhpR3PlRjjReqHlW3naqc906rSPtalUctpCCXwYK1jYlx9bnOK7yq
/W6jM2uzLe1tSlQjpuCUhVe3iBbv3cnEPw5w8DfqI8mZeY8ihbOaR+osdNashVL5eEDLpfyF+Oj4
E93qpNoIjOUXv7NLy6i7NqsGX4Qt02Kkv8FOX5uiOY/Zo8smo2U31H012QU35cL6mOOJ8DWZRfEz
M6bh21Toxe/zlpYU3D1yfHrf8bqaVu6MmVoQ4XoADk67rZJZry6QYTSni5F4+X66wfcHjS3jz6Nt
KPNUVcaAdMUpXrqiG7wois478fFM/vPjpY1z1IxuFOWLtt65KHJy7g/KWakQLrN/fn1QIOObERWv
vEjT6xDt95s2aZTP5w2MFORNnOOEUBTs4jmO8WGu4/AYT9NGWK8NuxTW9phVc9aQiiZ+muKW6sS8
p7dbEMTlN/49EnAK+3NkND3FAHU54JzMucac5J4k7kWPps9di+LWeeMjh3StjqiqO5zQU67/wgJ2
/jVnWDJtnNFrA6T92QVT05EZihNurRYuklcJYkc7xR8GcwPnsQJ701zplIYM7ftW6uQeiK02eYzy
aXJ2vo0JxX5oCvExaLJ74dg9EvIt58m1Y031dB0K0yzOXANSrNc2gqT48xaUzyt8UEQWU0PMwrxM
j2dNkYyusxR95jLCpoWlYZzdJmPjUCQZq3brOXRlkhZJybd58ax0NVRsLfd0HWHzC1zDBozCEuT4
NhbZ+4eT5kghbjVzVucaDTRB9LVpk8tw7r5AyPhx3gBJMZ622dS6HVY+ZZ03uzHQf8+tufXb1wZH
CvGgQpYXHa4MYyADl5/kWtOajQxtJb4dKb4zIRQ84VtUBAeArYgpeHmoPeEAc4fX+qfzxkaK7zZM
60CFRue5pqMjetAPiIPU+UZ4r02sFN6DjSQUqotE31TMt4GCOczcuvFHwwm1jdW/1oQU4E1s5IWR
q5lXZ8E9YmY3PnrQ6I1uvC2sTa8UvcHIC6dVF4xPLIxLxIajy7Qsz6siaDJ+bkisCCtTPfPQP4u8
yZjrj0Vs9Jeh3eXniThBpv4zepE2hPyPXDJJMiZ7letc+qqGft583gqypeDFIjgIfDdihIxwuHVa
V9lzDmmPp9fnyvTaUuy6QzL1g8rpH+shJGLXxHPhKmxjY9oPqSjs36ebWZlmGVuHYJKPfVzAJm0J
UV6MuesMu0QobrE/3cBaP/4Wy1GD9WWUeaisPqeFuu9aBWMO/3D686+3zndyARlYhzxKi/Y2HTCx
0nSEe4lC62NloJsbFruqGI+FadxNOFQpRXUBn3ij3bVuSQGex46DEuYYYuGmq5d60gbHfhLlhzw0
8/MCXMbapRF66YrWIE/dYbKmNhHWjJluem1kOmdOjhTk5Swyxc/y1Ovn9EdRpTeaAO07+fNZYFZc
G/4MwW5C26mb+OEk/U64g4levkS2WT+gk1v05x2ilhTnSCP5Poo4qTfX9l9mmlwVYfihjKeNTGol
QmR4ndErPKVDKYUYXfgxQuV6+NFGpnZjiJbd4p31K8PrIq3JMUlZpkCPfbgHZXU9he1XJCWLQ5oI
TFbzzNhYUcve8V5by2J+UxgqtLgbZ2Q5PbVW7+JIiS66rIayp6KMhdDP1mVybcSkkHetGT+PhpRf
HVp12kcd2NcLx9Kq5up00K8EnyWd3U4/+CXpM/0I8UlVE914aEqt3s0IEZw561J8T1bES8NQiT3C
xmNxHSuqcq9ppbnF2FhkGd+dC+n4trBZGC2rY1nBcsjgk1aKiSoJ2o8QVVSzXxwii2bP+7uS4Ejp
O/CqYicsvqgm7Lcyxe4gsw3xbAejw1PXBDKwxRjeRTS7LDR1OA7lEFa7zozHH3pmGDd9GbfXU4Rz
pu53w4U7u9gEXChZZMwfQxWq0hOWGPP0ECoAYu/jMhTzXs8Erm16odfuDmvjot9ITNcmUNp3zNmq
tIXWfgh8ntF6N3FvByvOLgdDib+ctUZkOGAo8Luc+z7x2tj83PjKnvX3lIjpvCUowwG5zE6ZsIbE
03EpvcBB+Kqa268YfW1cnla2BRkRiBxPFiCMnlCuyFMN/tCE3Lc7gcXYz1kl5mvct2LnqnFFfB5a
QpNRgmrlmngomAk1aWEdjGTAEKTKjpbFo3oLRWpjw1vZhExpEwop7al6rSceeuQRWqGCDUibrss8
x8ys2Xq0XVlhMlBQVZBCT+ou8ay0iz6AWTcenDAYv4+xKi7PW2HSLqT4rh1oJVaMzagn1n5Kx9b5
3Rjl3F5GA8TFjZ1obbyknQisRND1Fuo3QcTryLEzRxWUG4SBKJsdbef0mw9YazUDU9qTFmuizK/T
xFOy377zFZj0oZ3132Ws78e6vEpUDL8s7b6ttwpoSx7wzoEka+iJsVQpSeSJN+fiMsRIBS0ejP2U
3Vyh6qxmyGdXx9E5c1HIqEFb9xNnTm0MPYLKbq/ctDGPBcL408EK+lTZWOArS+9vsEG+bUWotOzH
oitvxyLCY7cr8seUDHsjb1s5YWXoIGpqVRRNPKHZttkeLRSed5FQti5Oa19fVuKbNKGPKJjq2Np4
1qQ7xzqaol2cBr9PR83ax6XwV6xSTVM79RFKj64VX0dJ3doY+LVPL39/87sXxdIG9o6/n2cDyhQZ
uVp5p3/12pxKsT6hJBg1qMzuMTy7qdEHdyvcD847DQ0pwsFRKjZLxt+X8VBdw0+Mj2MknoM0Pp73
66W49k0bzVhduPuxQ2zYyVFq14ViHlIR/jrdwtrWIavjocBb+yYyOF6e17+0qPoKP/EeSYWnetSP
vrAexj7sL2Dx/MrKrXW6sjPK6MHAsgNsRbrISxH+P/YFnmtqxe6IvLq64yHG2djoV3YpGUYoppEn
pKyOUPrUb2rduPN7/3bQh4Op67DFy1vW3XyRd+cpZWoyphDnl6pr9MLdU48SwzFfmCtoTTrz/vRk
rcSJrIQXAtWtUiN3eQi3bgPMICez+nbep6XonsJxDLKAxC7FRIohydnKU/P59MfX5kGK7x6GxFwE
hb/PSvszzpQ70X91mpeMWgXmys/91O0iLAZPN7Y2SFLEz6hVNX1bYuc4Bcq+Dafut1/j4rfx+ZUN
RZdi3gXubdiJ6e4dA79wLL/D6igK9XfX+7PYaGOtC1LYd1bu53alu3DOZzwSntRi671zBROJU8ef
W61hzSpCbUHoqZPQ+5ssiTP9u22NgETAT9TX4WSC6hVImSP1O4+K+zS0dVEdbIi57fdwHmrDa0nQ
6410eaWrMspwFJWKOky7XNfqNrhK+hwf2dhOS7E7aznI0nd5FLWWo4b2vnPxcLt2knwaj6iow1I/
3cBKwi+jDGsc4+beL7tDVyCImfj9Y+Rn94lf/zKV4dhVWxTOlU1TBhqSMpp6qWe0U8Z4K/OQn8QB
ZjeduMwMe6N4vNaItA2Udm80fksjfYcBssjUe22OsHdVv7hqs3FqrrUh7QZG2KHO0kEGiLX5+D85
+7LmOHmt619EFRqYboEe3d127MR2ckPFGSSBEDOS+PXv8rk6n78nT6rOXSpl025A0t5rr8GY7WES
62sSR78Aprz9+zP501v1YQ/omjQNQ1bNu5XKNk8DxLsMjof7/+3qH7YAkfom5AGDGQwEunnXjOKm
EzY///vV/7DBfLTE44DaGImHeYeoTYMY8QqctBmRzDLlf5NB/en2fNgE1GhJh9n0vKvgevClVyMc
veJwS/5Sc73jd//QHHxkGm6RtMO8rDBaHvGCLhPc6cMIaaXp0fT8aET6IpO/iQf/8FU+0g4h/2Yb
S6NppzLS7qPQIIoo+Ks/4R/W9kf7O2YpkiEbJF0OndhFJLpxBqp1Ng2/FwK9Wu1//vsz/9PnvC+V
/yqAFztElUj8tKuIfkRY+UObyDvdD/d88k/vgqC/HCx/+pwPyztqljhgA56MRQT7iBEyxlCP2iKr
MTEIUFV/Iwf96am8//9/fZ9g69uh0gw+U9AylRn0fAU2+b95rv1hhfxHY/hfV98gPakUUsh3SU/f
lOafYHXxu+vFX6rGP/3xH5a3bGXbdUjH3EWZRGwW5eDub1W3+/dH/Yfd7yMJT5MGnMsO7VlXIVR6
58fFw4d1aVW79zHV456PPf2b1f2fnveHhV6tiM4lNb4KAht+wL3/CrzwdaWRAPqQnnr3N6XDH77U
R2ZeL6tknmN8TtACVEPc1c31bikamR5TUOn+pzv3kZ7X1NhY0o2OO4SojUhBW3FAjcOapzN9mNrq
LyPsP7xcHxl6Gbwe5jaK3iNHl3XfSsRdqyDRF+GJ/d9W4Ueanm9ZHG+jHXcEWEAOgcKPjdeXVsh7
G69vZOj+5o73h8f/kaO3yZZvHZCuXZbpIW+C/tw2YQ2VkLhPZv3bDOtfGvg/Pf8P690kPkF4b4X4
6GaVec8jkdcbUsjHeB2Rzxb+Ze38YWV+ZOtVnOuR1DE+Zh5koUVDMAepl79Uiv9hTf/DufWRp7cg
56taRgHk5D3TssG007N9IzpbwCD4Yi1U403gXiLuTpAz3xBGP+xhgIrA8yHaz5EL/8f340P5XzF8
1ALW+E4O8++YpQp2dv0TgjqvPSwC4+F/U/XTj5Z5GFlgMOCzbM+DKM/W4Eenzed/X6v/XAKQj+y9
hlAEeSKidz/ES1vwwZo8s1F1rKZ2uVs3sTyDMU4RRFrJ/b9/4j+/G+QjpY9ocB03uNjtt8rpqJgI
mbu7mGiT/mVj+NMHvC+y/zp1esS9o1fpEaEq0103DbkO/7eCkmTvy+q/Lg0ru2H2FJdeKT1sai6z
ZCr/t9vyvs3916URDqMqmQy4Le+WX6mANKkdluQvb+o/b5aItv9w9RCO/5vveOmgFohMczFj/4Aw
17+syD/d8g9lfBiBKMbalpfw59i7iN5zoz79+335T4H4/y92gvy0/+fGRHDNkiMzHEbo6S+qbfQT
3vXLeamq7LGb1ldm669LP97icfMHJ9flOJi5eWxglrRbWhnmzncdEj+XtdCMf0KMMc3rrPmbf+I/
76jkIwvQ9GSo9dIlGK2Y+lUPGnPBjWxgKJPhjETk8enf78OfPudDhaCCpuepreI9cganI2S93vyi
C5Q7R9FuVl5nVD5/Ax8o/c/d/Ye7/pH5l3hambUe9E5OzhpXEK007XddBGHVlI86InhL5QDpXiFH
MGsRONxsHl1E2POKgos4D0jV6HQfy3bfI7oW+bvTUE3kOGkVD98Ys6BmosmvZ+SPj8KOFpoSxchd
JpFXdVunypL45OD7gKBMF9lef+EQF3WfERA6unylSE+CX1EIX1JWt+HQFyuZB9fv/daTRJR+WC0i
63jWodGoVBcgoT6tz6xhcwE+QP8lShCQpfU2fh27jf9GXAEU3sk2BMkdHLrbKq/R6m7IyHSkO8OO
TJ57G4dXb7IZUlSPfE0DHWobTAeDoGH1zaakD87G1FwsedKN6gwKVnywhuvDEsrxnk4e08RGgXu/
pbJBaEXL4FjbJb7dA91dRFE7KxDkvPFccXXSMtteJYQAL4aMRerEXsfm1KVj9L7EMlZoZZ0rq4q1
RVyHCM9dwkLHfMdopk4wvloPqZnoHrTUsumjn/3oLxIKoYIgHJnZYY843m1XrfbgV30YaDaU4TqS
QqVJMYWIoJ29fpQxLcbhJ53u6s4OeeemgsM8GRlwd3CGRSrCPhvkYRr02flHONsUhtRQk9y1HU5c
OFLLJlcLDC1th5NrgXV3841v+tDQcEKW8ZJP05vAmdOO+K1hvp8a9+aCHxOpfyLO4Y0FbxB9XbeB
3lza531jCkSC7meNewXjsAWcpP7buv5ERxm7R0ufRj+e4aeUj++pnBR3rB/z2H+Zsr6U23RJ12cr
5A33/ArRyCly7VuYrRF2B4fX2Ks8UtsD1CtD/k6bL2YQNpzu1CN4vnD4quLu6DIIkV2wTjfk6vIi
ZVV3k1RUBxCwGdKzGz2eeB8xX+LdhIZZ1KhKAUKOs89w46e+9NuQ3XBrw9zi1MN3wHi26/gP5ulp
Mu6prpc4H210bkd9qTwvkpohilfvQ59eabV+HVfxpZbrLxZHGpbZfQnFYAM9roUoN5Av1IvPyzw9
RBteuWFgeYoh2c5o+dZt0XdkQr/wjL9NW3ZFcG7ReXu3hK6UAf1iWQzv59YjQ1WGu2SQr0jTPkAS
XTZI8taqwXvRrj8CW085ktd2XA1ltTy1qUD9uBc9fJ/WCNp2z46hmp6bjDwxxUrej0nuu/6RbTCy
zd7DZ19InOyR5bBzdXQxNMEgiWdfVquvWagfBSJJfO0uOkl3Ub8iZWMog7bBwOHE4mwfEHLTsu3h
sD3dJtgPyWkshQxPXVgfYWixU0t6tMQd4FZyJ6TJh5rcDWK+h1BIlJ3qdosUJwQpFqpRX7Hc8k1X
90L4lyqckHzLio18bbbkIYEuLogTJGaHhcd5j21QgvJm8O86y24K1nJhuubE3POuO84INQ8b5CBL
9bBMwX6J+5vAK6V6s0Poz84iqIJMWV2Oi74Xajwu+lcS/6CseYZM6mBUCnEOqkbEqtNqKuKRv1Al
0dHKnLWnPlNPNKWnsEfajUBbhVCEA+VjXUKpeAF8vG+QJ5QPCs80Ha2+TDaS+ULTNwQ879O1e2AL
FIf9yt5glQ2QLX2jfX/b3rM03HoWxFx8pvYjAgryNjT2fcf4jCCuB2O3I7KWn1qHo1R6iBChTUU5
TzOx42HygNMInjA2YnnHon4fL2F1TCSSRLMYWg3EYyOMQG94KZZyRe9cunhVuZjhL7cEnH/dmso8
ITIu63Mzu63aLQs1n5ca86YcVJrkYaYpf6qdy9I8sWZ5MkT5cpAdHn8z6mJWEIn76mfkx7EwsBuJ
C/zs0j2tSNN94GSBb7IaOnBIa+SWD/huE9TxMm2Sg+JMvvAWcSIFjbIOoQVSJ0MeR7g5zxmyqWUO
UQJ8xFXNkxaK+r6a85TNy2e+ruYZwcfwuCUcW2q5wU6tQ6R93+7iKVS6SDlz851V3j9UsMZlO1+B
T3SOulh/TzEUf00ToGzdOLIb53Nwpa7jRWU1Sqh1cMLsJ7eMwa4lGcqZaCPNoQ2i+TsLwAZPPFdf
YeNLRQHCdvfaGbm8q/55IdfNXCqLtGzftuYkKa6ITHAdmhPTwxKVbQWH01Nc+zW79G1Fml9xEE3L
I6lb/uREBh4K1YFm+dwH/ffJSfe9qqh5Tps5xDbR85PD3PQKQz/vdj1O/V9e9ysph6nPrtC0vTZt
FtzNCUIAd/M0RFhia5AtpZ5S6EfBxWJnTrpoX82LGfe1njPs5Qt9VjStv26V7LBsNA7Mp3mautOc
EPU0blH4QwgYUCDxSTp2Wdts+C3aiYU7REItX6EEc79UW49lZUVTbtoguTmI+a1Rjv5kdOU9niPr
joKE/qbwFL81oC3BNm4ebytyRH9UoZ35w2Y0UstxMD20PB4e4dlhnnw7DEe+ZCPWII9TU8xdDIyv
cmN4rDqXnjYpSL7yNn1RuBRWaTKibuDT9mUC76I+pzROTkM9qBK5ON9GwiezaxxT8WOXjerre8Qa
MrGBi/6YA7rspyWb6GmekOdwv8Bp2JV6xUE8eN5hffHM4GDyXN/Hrpt2AVLMPkkb2dc2Je4Ln8Lk
czeT9owJQLRXxthDP0u1hwM3PWZR4m/YMNfv8RqME6IobF0285weucDf5D34a++ByEWWpcGnyENU
4uMahN4EdxH7RxD4Asfc+mV0xNRlV/toxSgoydhlk2sbFWru9G+3De1DVE8e3uirvDPWJq8JE20R
SEkK0CxZYSNi8CkDTjB0gDJFWmjD4Jb1K5aYzWC/Sw2ScQ52GMbxplJOXLGZEVuvd5r1j3AJcUEB
9dzwtrg1DVmO2jF9HbOMv2hVhfI6IKxYQF6MbLc3A19qVSIEkSRFGgqynhqnaLRzBgUOYtQ3BIsc
HZTZfrdBpRXk2+r6hwj83yknLoG9eBFHcArbwyYd01bZhELkSS9t9VvjRUW4eqg3PQj4TibLuux8
2wOSPGlu52Xc9RRuLK22IGFlEhvEg4LlWFs0cYNDLEvbwigztWOBoLtgWouhD5D8znlEKQpewx5V
XdNvGknmEVyCilkMQYWGc6iekGu1rnnEqhh7n03az85RYVAApkIMJ1GBobvFMkIBUwWK7JLIz0ER
osTWd8ywsS8X7IKPZhSVuti6iYrMbW7ct971vkDEcBh8R8Gz+GvYiowesjRKaF1AY2T4JU1stvxa
FqQmPtkmgADDkmnOzoZaMnJQi2ChvBUrbTN1p/TSJJ86jtDeLu+7eZkudqX+ij0m9XuqaqJ3VrVB
dh4WGwUl0iVZ+GgHaeFkhpv9tQeUmKJGpGuIqLWZfUFwQL0WomEW6L5u6+/CvbdyNqFpduDtYLpc
wTNry0NDzUvYoLQonayQLd1qt0XlxFEwIsY9DkHPNCq7ZfCs86Wp+mi71iPyth7Wmrtlxz1CsXcp
wgId7rkTbte0qU9KadnYHE0Fj9/Sd0b9ggxlqY99S+rhBc/GwzsGeZJLwZQMl6LCgl+LcLAwUhPh
hAKLgCEJHi2CJxvMONe42kPum0wFpMsdu+N0TvXRQHiylIhn2/gN2Y7Jm54MNp/e17LbmT4O2nzt
IaLfW7uu0TmYLKCvKOxmXsK9Mq2P09gtQxkN0sW5ogT3kHK5fQvggKbz2m2y2kUbnX8Ly0iGZJ0o
1j+2TqoXLKyoKwc4a9+nE6s3wM92MgUsZVqarxCBmdMyL0lYpDbTfYGMv0TuofXu/BWKnCkt8KsB
/zE33PQFRBvovHs+rl+Qg4mtu4JN0dvWc/d7Ttn2Miqi52LJahjx4cGk5oiQJ58Uia8DODA0dLtB
8iH2MySzU9mvaZLua9lrWW7v9gY53g2yHDIRLHHZtU0V3jFohKMcijX8jECohDoFcF8ady7r/VAu
LkXIDK5omz1DHAmokBMWHjmLYazZzyia0dhEGK1+q1pl0RU0LPhZxwPzhz5u1+DIFdIaj4hLcJ8q
FTd9qTVVzbulPg3zpKXY3kRcV21JYzXwe2Kb6ka6NTiD67X9yDSB5YOFRHqF8UNWgGaI+g6G+Kk9
i9Ryuh9mUkU5fFTZK/YL0e4rGmv4F+t0vXXDnHz3KItMLvEwZelIxX+ZxOntJlQ/LEfkutPPI4Ii
0p0iHDFd1ul5veEI2qrcZF3sSk+WLi4ClBnVUU6tAKmNLAktvFiTt21s0ghKfTkkENZnU5OneIr0
KFmAQktAGr1ealon5G5lDd5Yp3nT77eRYHFifsizG5ursNubVQyuFFVAux1hoGnug96HKRoiXBsd
RAfqdL1hS4eXWjXAmnltaJVjBJL5m3ThOBUQjPFt56d43nCatnp6hOv7uhXNFq4C1MyQtnsmWEXK
BISuJE+CYHtRzZRVJc7SGYx+npLn97fyAcIkeK3XQduTM/C0+Pt7qUlzFOR8zicVVssRWxzIy1Jm
dV9kadOD0s0poTmUR3GTb1VEqkPjxz45JFMGloC1uHF5VPvlbdLtNJezhfVnOU8GvhgTa0HFjzWK
rnNTyyksOY6fpUxiOc4XLF02n8UCESIIkSHC8SKcSq9J6qQpOBpKdK40qx66WYbybN7NVvOkAnOy
mAyffm/jUsXAMZL+mo4VQfXpJryyOpYOJrUJBlZFmHAPx3dhsreFzd7kHD1ce2oqYZLdhvWuC16r
5AGpoPOzd+/i8EAv5sUGffSp8eBBySCo53wgNkoAn4gQ2A+M0uOTUaiS0Poiqwl7TUrEZyB+WoHo
1mygHjARb+qaBCaYco9A+rECPDQnzuRk69/3ARtXamvyutLvu7RdVhY9IzpzBIyCzPCmeazDZSII
kO7fz84lGOZw2Ud4NvP3MJhp7fLZ8qG5s24SUucO+dPZEa4hAHcd3DjELcLBrB8zsdj4alF/T58m
jc3ztM6bzQ5LCz/rcrC08heG/NoHWNmK6XPX9xUmLR6TewZbGVR5P6TibXy3rV0a3oA7jdXe8IAO
50EsXKfo1fVs69w6lvIfkxJK3xMGo4CTAyt1vHY2nhVk9ghWRbuU+XywY0ZOhGXTfB9NQ2C+U+VS
fYk1mwBtGdlq+bO349hdFtBGNOQBXmzPVUDq+ZNu2kjeoF2t2QnuQ7G+LiMdCegrS6hjiFkCVv3a
EBTk0NSO6/K2IgFcoQZNCa/Psp59f+zBHKIih2JhDXdTD6eYfMWbQZ8MipAzoy0bTpiSr/Qa9gr5
3cVIggYlHvQSthzaBE5oiFixv4BLtDh2kUQ693kLoTzD4a2o/tHQtrOfeJ8i+lWkSpOnCPOZ8HcI
AQQ9RQEHCDCPWI5vIgWlu86TpmvU2wqeeoAKig2Ns8U0JHw8kWANtzeYX8v5VPVypvdmsxM5IEjZ
PSTdbE4TxizrBT1CLL+xtYurl3CM2PwSOg8KN/bfYMFNt0xsANT6rYdfbS5jso1hPhgTtPdpMm/u
Z4AITAZSDjFQjZZVZlSki8SKJb5TlaH+rRmTXpxnlkKhAoTXmiwXeFbN3mgl0l/RvFTkM1royu1X
1NrrQ0iCNPgcTjStzkOr6/GaqajZymSVofmkYcaAJhKcRoTH5FMMzUl6rTccpTaHL6zeys6Gm4uK
dMpw2GFzD8LTXE1hqzGdDdO4y1OUcSvgFKQIoulgwEX5UUQ2NkcHhjUvYymDpjRh2ldvOu4tgA7m
wna49XKQNMuRJeJ6sEXjGdsaaFU9uYuI4us9MSHM5bdeptln11M4rqWkkfPngHUpXrskDEDIVLGs
4W4csQ2oKbb/7a7XXRc4QHvRqDFLFE2NH4j4NF5nNeJveWfANuI6INK5/4zKlIo+5zX20DPM9uoZ
FA3zvhOIEWBoXCBtM2a7MaxoXyDwZGle6gYEkfZilmr0GZAWvHjPPRYaex7r0TMgeiFOb1YkmnXh
C2zEvGalmJMIW2ISrxoSnDDsgWoG69iuh8ZhNXyNwtGue5o0mhQo5SZ3Djox1yiHxHLJUC/bOWfE
tOs51TZVXdHGLYbKFlS8uUTWBlmOweS36A7z5yT6ErKsX8J80RVZH+GNXM9tYSfY01x4MLyHL2LM
HvuXxqLUtkVb6RpjauYbYMIoDzmoKTOmYPcDjSt2lUxk9oHQ2tdgK0WT1GD7MPi9Tflq+kbsM1Q/
yQEiMzGjRNHTXO+j1qja4KwiCkhH2rUm6oBqN6O9rL3LRI6SmqldWJMhxBeb52wHuduCN/EdxEAs
Qjz1u8hlc3/UXAfAV9kwCxRJPcw85Dsuuk7o73IqOkU/Kbv10906xyE/w3xi2QAUmAFVhGmytpyr
SLEzCIls3AFWGH9WW8vSM0rUNrwh/Gma983WuRrnODyLz1W/yaEUFJzGJzJRwd58GwVpgTIsoMde
9Ypf+kC5AOkinvoTzaIGIIkidXY/sIUBapuDJdoxxkRJBsKOcDWbm/2GZQCDe8y2MXpuSS+PQkXr
UEQ0lDGkeFOjrl0Yzc8gXKCvrGogHmUrpyHee8yrq10rbIfV3i7oK0G54jYP6rjdPlWIByc7pHmn
GFkAwRh2i69Y9hnS1EWfki2U6ue8ceANDYcmN6+wROevIaQldN/VUTU/NgmagC8JIfH2JMkWkb1Y
0TifEIUGOgbkGD3yTgxnLSp7PoNmH7oYYCp8LAKc8mMWFmxa/fwM0GlbbtC1MVJKE6pqH3O9XtrU
uenE4Hw1HRW0lO09gK7xvlNeNDvtIpLtJwHvtz0OuGAq+QqnFgSTb2lYTBNKYZnbTme2TMY0XH+a
pY+bHSbC77QUzFFmtHBpNP4GENXUexQxs8shdGPmrpqx+R2lSSy5dnWQhs+uC7LkuYma7MS7BTgp
QDWxSxIBNovzTPCLwDFSFc1oVFLWrosgkXPjVgMfQMrZEcOhwOSwLWrNbVQxJjNrF8TYr8fFAUfE
nvESW5iOP6cWm+MrDDDRvOZdkkr4bKB7asreM2guZab5q1Y443cV/MAeF7iMoN7I9Go/gWPedM9h
oqJnNC3oQZycgWVmFdP0ZodWVL+RBeSqL2km1u+jgrHGbnHCtocFc6Z3/jumK3ezS2Lg0muciku1
oMy+a6I0nVAmVJ354uIWOAenraBfYit8z/Os8RWPcq1YsHxvpE+7oyJ9U0GGHkp75ED1fy/MM+x5
ZGumKod0340YoYChOuZg1uj7JZPjdcHv2txq5sHhQCz5gzUxsHsNT7lHMbYYtazVcjJ+Tm4h0sU+
UbJY9olaipEAjdYUWGg8Rs0Z2thtAOySsF9TJrdD6pfs0oZp9C1Gs7yPVuf3XAK0g+8nYGEqAdXO
2YTRAYEz2RCBqc8zO10wOYDXih+bawqF1j7G/5VzvKVlP3nIk61GYuXGwGAz9cgOtmUZUEriPnXg
F3xdOEvAPAgMfhH8oZvUmQZwvLSfTeWhqoC29RcXTp5pj5FTX21fK+fXHaKsjM3jPqt+sSVV35SL
m32QDDMaErvtA6noJZaAWfINJ++1STM2YzbURmwPe6T1LuAhOxlDYcLlB474OwhdC5Fl1Xc8zuBb
XWVtBZQGGcTWwF3a0Q2EGdmT8XckDRKWo20xX8Jlbu87PbpDmMRoqWTHW7cP6LjWOBhETwuRdpi4
cYGIVtCcud9lSRSewdGOTiFd1ZEq1h9kPGhIHKP2tR82u1c2G3a1wmXyGupeBXSYsxrDLLedAt+m
TQEIOYTzp2hu7aTnS0a7+libBVALnPuGne3YUHJULiIny4YY7r5FO7CMU3Af9U14DaEfuAD+JDtP
30GyeSNPfG7VDsdKetdSQgB41Sz7WbcxGtdo8OGekLbaI8slfko2pe6bPoaNJKVJ2TLXJDmf7XYe
E+J2Sutsh+g8A/9NEbFiNiau83Bg8O3t5jDD9rr6Bj4IGeNI25jqg+9aKNJWvDtvk5ghKFSA4zK0
aXkGk8RdJyhAwcqlj2iSo1dZC5WV2BK0LrKYk4cokGmak7VPfqgA5nAYPa/o6rzWOh8bl+boJwzS
nrJVlg3IQ09zNoYr9BO0+x6wwF8xP6i+ZbWLTvWW9g8tTPKW3QDTxLIZ5q0ca4TXuzgIrwhpM7+p
eJ9ldXjOrrc4NVMUzmg7I7aegPFTMKosoAhMbRks7vN+ERsgqR7u7XAj0ssNhzdCHUlKxbEmc/KZ
65DesVZN0Ftr4YuErCl5D8gEDmmaCHRWDWEilI+RLVdkNF1GmSTffOr7a1VjjCabNjnTwJMur1Ck
XyqQ/HYehnVnscElGY6lmMFqeM4VTafEdaUJ+QpIHk3n2CXiZ6pFXWQs9OWMruMuSMn0kKJjeZW8
g719AI8HBhGOYtqXcU3exU1A+3jewqr/0iAIcc29mVC6cAYL/CBM5Jc66NitV2kz5KOM10uVJP4k
B7NitoAj/1PFSPAUMptM+7TqMDmFTf+AcY628xHY2zvYSjuUMlM3XifUYce5bextjVn3ydaRAhqM
KSmhMK+xvbryGeT6BWfBISIuAuVQbXfBtoG7BJSXRngLa61QAXesBoSvyb5Oo3rNR2SlFK3v27sp
HZf9OrlXMYE3HAKMQbfQp6cY8uyHbRPfhV8dKGYS/t31EB0CC218Y9O1ABlh3i2Y5x3CjC9Fj/P1
Uq8aY98teJ7xMbsGnUqIxKi3DUX3SwfqUKEgBIaesGr3JNqQuAqlSj6mU3yEayVG24FGiHAofXcY
dDLuNUSwt2W1LUCVqTqTyLHfrjLBDdLY91p3jO2bt3N4XkwdYnyfhrus2eRhXFb67sqyPPi0Xm9x
klFgOi1PdR52tSnjKCQ5Ok9WTknbXVzSxc+DwnwbypzxCPg7O8JEdHyIzeZOWZAp9Gpbi2Iom586
iXDYUayYGG1K+l8Jy5Z9Bn564VNjC4PutEgWJF9ELIPqfBTBMViHPg+TjOCIDSVAMN/9Jt3ylCKn
Hip60u0l0PrPQvs0HwQQ3RwbYYWhOdBUOopHioN2H1JM0/MtkUTdAOANSFkJ605eDcywogcc3WO/
h4fp64SeWPgSdnhyPvCxVfjS61ZD4Js3i+SC7VBJRfTkAN3Fr1FY++0g4tAvt7DhLnh1OvDdfq7j
dSCYtVZOPHbJ7KorQ3oS+nuIasV6WrHfz7rETNCHSILtAEGVmwHBEsCp4Iltc+i9Dcyfk0g0P9Me
5eU3GMCufjdG6YSdT1KPR5QqMBcUsInDmCwAMFC0IwH0gkbGqSvuQUt324R4Vg5KRoU9OB+nZCZ3
qYPP3xfOgCSdvQscKvxhNZE6+sHI+lMccFH/Rno6dIhhbEakbc2YTOkf6Jr0xHLix27FG67gX7rO
w0CWXAoYvXwB1ULHhwp0ku1EIcNP7iS8Jmoc/tPEmmuVVGn9eQs9738lchHtL56tnVY5ybDKfhu+
shZVvEWCyz5bx5iWbt5ChgQLiqQSO/i+q8EfWBt9jNMsGo+mrvsGVoWAIuuiU9jUuwLZ0NN2XNHJ
tJ/kVll36LLQGvACqKzuRiF7+RWeuiP/YUFn7QOA0/r/ODuv3siRLAv/lUE/L2fpgwSm94Emfaa8
qXohpJKK3tvgr98va2YX04U2iwUajVbLpZhkRNxzv3NuHd1XfQoH5lVV4ZiUYMkslGuxnYtvJV2A
ZdxxlJIDqJFKUveNai700FCa1aXe9YwAaFDximj8qujLkJ+5V/N2tzIcQEKuNzQjLdRV98NtDHJw
y0rnfi6Z2xD7hmVV6nOr9CX9P6nJUSEUoV7yNzSsls2AyUak2beCZPadbrbtsNfYyJsnd+mYjnso
VJOCsy/GptrzDjDMJdAyZTFqXEl13X4QYNeXhyXikJl6CrVS+2IUVSlOVq0p6zPJoVp31utlKEJu
DN5WH1qUu99x+aAKapPSK8hIGJgPtrpk5lPdaaxMXh5bhfapumuXPvEk1tMD5rHrVPE4sq3uoBPJ
AX1gM8YLVdqRrviiTGxdXwkONstHclWkxsba1f347KhI0/AraJ6hIrirb7WapOE7y0j7pvQ44EcS
kUCthuJMSdsqx5p8KnlZY7eQJ7E0RUs2njM2Q38tWZn6YxTqGD/ra1T1YRWpecUCPyn6rUmDphYe
PU9DHInWkc1mNsii3yQ1o2ZZn5vcHs+tbdVW4XHOXRUOJkWUp/usH2z5bZrQdTmfi37RHpU+rsdd
Ys4CRJl+m71umD8fRztpVgIZlIb7qj0RtehWcCeWmR/qxFgmesLjMD+5jlqUja+4thpX+7KfOS2m
uXSHQ5QawvCM1SIyJKHyaO5ozzSIoa1TRgZdPovmRIuwmGeVHvZ4w3rrUozq7M5n3jqgu02fkDZu
biyRFsuLUkqCR7xEG4x63CBGTegX9Wpr+dck6YsMjnaKeTYzGcXxDefqfpaAJobNGcfM0f8EiFjt
Sjt0uzXmWbVQWCg5gSnqBuglaTKyqZCeRuemcF1E9T0YXUOzYDUy0fVBPLmjKj2a7c6YhbMwR+eR
NJOyRJXozDF/bhRIplu0lK69y7oscj4Rjd3pwcpTw3pKNB6Qx0aOuXbvqBT4PM8JoWTvJLRHywKj
WfZIXARkLI4RqJY9OMe5mZb4lCe5Y580c03bO7UZyc8s6iWZw6Loi5a2vKpGqp9XzdgfZerI7Cx0
8JO7yGrm5UWOTZLR/+1NWtxj6dBR7gfSCUpLFdPjWmAO868At3VKEnNVPxzt6lfZIdXnggZ/JDug
jkKB83L0sdm1RmqZG53BvPO7289mRmvKjcxjG+UT0Edj9NY87UFVYpdF2FatyBuY/KQhndKU7vyu
6ePF7woKYAS8FZ7sAHhhjmfJ0K0qvqmwmuSn3upG57ntEF88cyllHbbjMMwhGaVVFVa5VE/wEOp9
ViRAMm4H+BWkmrJ8LZUB3miZUd/DaqZiipQ1fjDouDMgTJb0it30XolZa1BgdX2mg1NpFIOwg9Xx
qpHsTeQySWbsaObbmfu89cYBA+MBJcwojlJ3kG2GqTVqJNVIHwJbzsCFi94oCOJFbFlsEYhjt51O
ts7FRfZ3b5sSfWLyzZ6BEfENBZToyhPJkrZkdFijylX1GTBmK0/6HC/vTcF9ZvvJAGd3UegzwNKs
U1EH8FFz5CkipZ7Sr/dp4U+M2To5dbJSXxQU9gwazlQQFJvRC77q8jdSWlT2x1S4sXqH1GkmmwKg
68UtCOK4iWk/19S3bjMH0BsVrF8nOSoyK0rX6T9GOgiIV+MWblgqrVRj/SqWWXx1rSRfn2jbof32
EhOYKd15eow1o/nK5Mz61o1dXhNVjZgv2SoqZ2fg40svUKUi96eKl7NdDXb0bZ6J1jrlNn+PR4nc
2/dJpSnSi8q1V3cmOwz9sbSnnomLeX5tFDMqznkbaS9dQbHpx1mvtF6mR6N+o1FYFae2S8zqtlYN
kW1JrehAMUpYhUvkJkbkd31aNx85E0kQkheCvXZ1m+a4r9uWGohec1NsxRBb9q2yAJf6VitmyCZ6
S3UT1BaTWvyhtEqiZTjAswjnlv1gNkL9Qou/zJBnGjvyijkfSaFTsAF5YxVradBZbUSFYa/ywXTq
tvZXYay5H6H62Z7kLlX30o2sl0yYBL4lpoLkqeAMUDYWizm5ra02vVaiR3FKGmAj4dm9TPLc68vM
0rdjvdTzQ07OZ+xReRJ2b7JvKpsEo7y4syonUbYcUHle0yWLpnBNjfR9XZelCVG1I9WzCFdQd1Ux
NOs3lq0s8m2TvzjshgSVgNBeTQ/jnKHc56ju+f+KbMsvthz6PIwsnptCLUEjwI5VUEi6kbCKST+u
vkovxg3ZNhYRMFBj/G5H7WCeeddyCo8sSz7MQmOGB+xg3PqZbeW6P3eTrHyWtwhBpET18ymwu+wg
XWsU35e51Y+jnQj2lSqlYwKKLe07Z2I1DFpz1pPAoR0zHa3FXuKgr5Gbwlqm5tFkAhSt1bxe2R3b
/nrmNlS7hovR89bxi2otZ14wCv5eaIW9eIJ6qn9k49GzIOnswrxpOjgkv+BURL+75BtUgJneeFx7
Kim/1Ms53lm1or47Rd1/YS8wtI1ZwGr6hISPeWgMcXMcF7jfoB6UpfBp3bg3AHSl4s3amn2OjahL
L08a6d6uoIwfjP+j7BF2T3yvP1g11KxaOkwiSlzBtIF66lUwOhQf9d4oiShAmLVamFutUxnOW8wk
vp1G3ZYqzgSWv9Bco+l6Xh80M0hTt//KjpNlGxRkE7DOVvSPZGFgI0jo3NvZdhyQ4n0Cvtzi2DHd
hbCjGWtDEMejooflPK8d0zNkdyRdZ6r3WqzI964yOQZI2VKLUYKvyQ1rfBEfai1ha5s1vRQBlEI2
crCiQc/9IqrlRoEVdPxSyeHkmC88nV1KJrsMuiTr1q+JyM070s+TTzteENq8FiNf6WsYuIa3kV6p
c82VZEzfwsQ1/KHjBLHGCKC4e5xyV7UPEcI77bK1VPwu68UECeMY9gPeT1qQtSGTimGOrbM2yxdl
YV/yFLeOeunFdtpHp6Xp2+Z5afGHOpyWDXcOtRI1eaFopetLv3tA6s48i82Ylr0ZcRCuPFjyEV/m
rI5164bVYtrJl94aJT6sWqu1tCWGjeUZbSUGeIsY9SgmRQs6I8knGfwHofgurWvhbCHkC58tYgWG
1QX8Sszs7nZoHyuDMUGWHMe7QSpqWCYpLetesUKm5MDXc9SBR1Ka21k2X9XFGTY0ZsZ7NbfdI7ru
9GWOdPe2mFUt99R1QsXJ1TyMG1vbtK0ud4BA1d1akJI79bDvqtBUL1Ncy88ciag70OaAVVNOI4DK
nd0Nlq/0wDJpVtK2r5vRYApHc9Vva3OHGNU840JvHqapnIIkHsWx5WRjeAXUBEov4kcxLzNaeNo9
g1eNTBGae+YJ2uXOmJroyVzjeOOoWgUObEpvomrxhs5C7ajN5LAKDhta3NTPheq2L7GSL15rxlpD
f62W4LoGOmlt5H4xaYq/OOhqwkpsv4/yDiZ6Oa+YajxK4jWIEPxuzXFZHltoTjIf02j3H93qFE1U
GcUOhM1kEnIcxYbXdq0F3elmrCx/bnP5Effwe8aTq1Ht33xQNgfvsq76Ihw28Q5X387d6M9qqNu+
GepbDume6WHI3ObB5EdH/ejssPWF5rfGZ0kiePsvXscfGKZ+zo22CmNa6IkUYRS/qg53bHKc4Pj+
/I/8AwOj5vzkI6uZ7uFGqRAbjYUxtAFOGRFapzCeDDf2EppyL7Cu2t7R2jHkmJd7TYXXeCaysvYE
OPJuyEG+qKD++jVdjUS/d+F/MqAxJ4IJ6hInoDt3er8pBsdMbmt2dHRXnZrLQ5BerR3R8OQJT0Ms
Rh+kIXF9msD1+BdX5g9cTj/nUsfLOiyp0okNNSWzo9PEXs4iAvbmAGXuIEttZ//n78EfvcE/Wda6
tpe9aRj2ZkXUEw/EaGZloJVgCrs8rWmf/vmv+QNnnPOTe40me+uWs25taCjokEJaFbZ0Nv+ff8RP
BtSms6aeREprM4kSYkFDCohLTzR/NWTgjy7ST6azoY3bsokj8ovQJDwcMvvIzS4Ezv5VXtwfXJ6f
U6oHzJ+gjra1ccw2xAMKW42t+i9upj/64T8tJdFCb9Wi2N/EgAKe002skAmS7f/rnf05nFrPGwNu
l2ujr6XtiQF5tF/rhz//4b9vCNd+zqa2O62ccf1z2ySoth99lV4PZ7YkgpWuAd6XZsQ0jmY1WM3l
z3/lH12tn57/xIkRy5gLtUEwtl7MtusvmUbL9c9/unZ9rn5neRHXX/tv67rIpGFPMjY3Yxa1IuzV
1q195mBZ+YddVpyMotaJB+DHptdvaNyt2RetX9UosPXMiI+JmTXxo8nLSgO6kbMS//Nt/M/fjE/s
/+sffPytbmSXxnRzf/vhfz3WJf/84/o9//s1P33J9rO+vJWf/c9f9Jvv4ef+6/cGb8Pbbz4IqyEd
5N342cn7z34shh8/P/6sr1/5f/3k3z5//JRH2Xz++svbR5lWAbpFl34bfvnXp/Yfv/6CPfm6bf3n
v/+Gf336+if8+sv57SORb3+77d4+Pvvkd771860ffv3F0f/uAFzaHG90nLyMOvrlb/Pn9TPC/Luq
obCoJvqHo+ncMlVNTfTrL7r9d8cWwqWR6bgk6hrcBn09/viU9nf6oLqL/wdJ3jEwgP/PK7z9543y
z7eFa/Kvj/9WjeUtFp2h//UXi1FCv7mjoFo11bY1WydPVdCvtX7aTJE+wNfztccCWBDtHHVxWFRL
HhB7mNyLZL4h523N8+RYWg0tKmu+sx0ZHxLSPBDQ9gayqD816hZwSB5cQgt6pTIuIo+3hauZMJCL
GcA8y8CUFU2wsmg2UEYJ+vmoHueuUI+dTIxNN10rDswiHv2mArCHpqbGVh7OazqHorc8WwBeznnm
+IzJeXcdW7nPLM3X0+eieGVaZH1PUBSuBFEgDKxVHfZRaZ2ceSxOiaXnHIGLx9Fd9lFUpbHHLA5/
XVwmB1AQ71a9Lry4V6NbCCDdB2cxKA8SjsKRoz8MOQdxR0MjVZz8q/VNdYFkHaDslzNniOqLq5TH
1szsc5qv5s7UCjpC+nOU7Pp+IQzIEt/09S1XTPqA9PU5J7PyLJ1fLD2l1j62DdxBffFWXTloGeXf
176mBHYCc8TWNFfyWTTLuTUxzNOlGE+jreEb2zozYGAs9WeFgpv++U5lJ8NDrKNVGjEQ7KkuLbmj
Yl1Cd1YPqP4CHvcQ95bctlV2igE5fWaGTr6hZZUfxeW2as+QR9r9kpMnlU9km0RWZe/h5557qtaN
iY/MiROWUQ3nCWpDvi+5UYPR7AiGJFExuVLEuD3VbRejX4Dy3ybpGG9EEt+CYoGKmvn3ZTESHzBN
+nEl64AUnU1m5PUmT7tXo2xeY9oleIC9tK/fq7j6ksxNHEYFlpse0SDQ0ODPQsAacLwiN3ndNSSl
vHNZbkhAM5+0gZ6s5NgN0+wNxlgflbgZOZJJDkKFmV7KKxaQDjFpsdebUBfrS6Wq2rHKmv6RRfss
iqU5VIN4IaHKebDb6M5xkjtRz+KojIq2X2ydaHJIx5upSDcOpL9X0tEKULcFcYgiVPrqYdZX/FoA
XrsxbgNCwAofytu5xK1WBqpE5V6khio4Hhqb7mqCdhhSc5RhCml3yafxgYO8hjqvfWkZy3EbZ/Ti
KblOiW3j0nTBlWfNcC6VjF/UwFWd/CCh6j2NxouPpbHfJhMtUZmsT1KIU51OeWD1fXNxVnEfYy09
KWZFu3QqDWzqUt8Bv9OkyhvVJ/u6u6HHdAsn4JPy3JyUMXRQVg+dquiHzFnHnZ0ppF645XmoNLEH
zD9HlkwfrrNuPdqR21bgqgRu1s5JY9Dhz7WbNgX/r5Y3S7WjnbVMqpfWanoCw9U81bR82Nwc1Jch
vHq07rqV6cXdoswekY1GCAKBDljZV7kTdNZcBASigzCEfg7pELtHB32DBhh6pM1zfjHSE+rOhAFY
qzZWkkYXp7AOqtu0Gzxv85alGN9vnVf7RVUn+GegklnUx36FKckmRhlP5phizC5CLnEPCF1CL5bT
JtUW7dbu485XKwNyvbBLz4yH/CI5Zu+Sq8dTjQuv0Kpzvo7f2ljG+ySaaZ333YsOcE+/5YabgVxh
kjnbXc7ifMjb90Kvsk2TnTJ8eoGA/N+N3Tr69iwiz9ZiucUwEJZ6cyj2nV3Zp5VhpDwW7q0FuedV
ndWdjEoMPl3VGy7pyYSq8ZNM87UauTdNIzKgJWluznXZGe0dE7vwa3Z4x+18OoEp3KF5XGpTKTwG
VYe1pt9N7AbGwJWY68ua6IMvRHLWBMK5k9rvGkbg1YrSAKrQ9gzy1hDIWE2zOdXvazsNu9rQT0Tx
LD4tEbFtIDDPdAXRdgXjsDLzdhaGcZsUxoNmjOl+yBJjJ4z53hnm/qy2WRwkYDcBXipxcYfJaxpp
3XRdwbKlBWZuMvpSRdD78V8//tU3sQnR7/TfZVzqu+xa5DdddkOvjUrecM4oGykoozY/Ry0OMctl
rnRT+0YxmDsxZWc9TtwHMikx8nmmKKyXNtbzcIA7uuqqiZ8mMIPjddfS1plBcBGMH/n28cmMTZz+
uCwWYuwvtU5SBv6ZDBvTplTXmXU9njclWX2HWLhiW1TypKX2in5R9gH9oNRfDL3aGKO8GIse6l39
ma69uamJf1qiVMd3cJ1y36p+VnXDRhWgQ1bRHiWmfodRQSyerM1mXR2gDB32AfSISFX3i7bKsIrL
B/jyk4bJUhI/KSrzOMgp8RXHPUxQMvZ9ryErT488Qgozf4slGNz6YDS1htmwsgIVCS/VdCVYmWfN
vSRYReJnXH9QRVES9JqcN4nUaa30r0qtS77LmH3FelEkjItWXybNjnfA4zd1h/ykL7bfWvm7afe1
n2Vm7kXyGw16E3XpRHbFC0niT2r81stNqZnntZI3XbJAcZHUOBb2N/JSPLUTU6CM+S2dVcObrnxj
jXHcxh81JWQJlahbS9S8WqNDE9fo0zCrlnQ7NGaD8L+0npGA+tvmjTKNX3PuPURUs+Hw03guR7lr
BlJ01UNf+2wItJ5NriphBfP11EDpxUqDwVk9TrN4A7WBy8OO5fWViuDSWAcWvcabr1UNnp5oS1P5
vR6k3JAWhAQjGGpROaILRGU9L4r6KCWdinyxN6zordeuNtyWI26Va9hSna+xz1ZeQE245BjQHuT8
X96vJpOIerO5qFoTY2umKUbfbUTV0h9pGmJLrOwfmtQ7UpW7SU39qHTaUzyZ2yUH08GRPoRq+bGY
0aMGs+9j2E+YQGMdHaO+GE3uBi6N+RDZbcBdbpBPwDRbL02TbR0XLehOFoNMG5h5Wm5f8oeh0dUv
gyIWL84IEjHVS504tH1sMjtyQH33flKTY6K6j9VqfE2BRL1Sv6790YOpLz2LaLxunNG9W5L2wUwe
r7nQHuDGc2I0SHbaeKtl8z7po2uSwgqjLONwNIFC1clYGTnRvyQFuSFzSed5dj3Z6kRPzGloJMuL
6s7Nhih3rFxAjHY6zbskux3LRcFU1kVn00CblXHgdPqTvsrizLM6eYoDF6vG5JaQhOXbYn2cypn5
mZHt54PYVXqAGwyTnmix3aHtzzjglyz1e2s4KU25mwTjaiZLMPU9gsmqtCMu1WC2XdNfVQSrlQcW
AzRdqjny47X5Yi06c77KXsHRFeOBlTLUy8of7TSoigjaq3qe34Vic48OfRJqVn5EJH83DP3VIVp4
BglXNf0D+fn6Ih2PgcnP2fWCMJV5OfTaGxiuvVU5X1YFvsYo0l5pIcdbongfrGSghTv8QHOf08F8
VGdMI+kHHlyvaPUi1PDW0ccfj1picTLMr20d+V1mLuCW6qgBkyBAU8aWO3XMD5NrLz4tds3P6By6
MSq7XQcKSRNJMbxYGAq265IxaknuOge0c6Fr1bpwjkpa35Z0OfFiAfrOOjNqM7DMpdcsbzSMZyax
3uDLMjwcpzdLjrANicIbO5u4sZKdbSYvnJDuiCmu3OZNlA5NkxVErp7KwMW6n5QQ+Y2wOLxRJJDC
0VXrqxgzVPLSvgNk/AITxpMubA5yWnWxuSsb59qGUUsLGgoribjq6MW37uqVjRr96+Kue0ttokNe
lMfF5MChqY5J+ze2vL51/S7p3JOCO9rToWe9VokdgLfX1NJBouZlR9C1vZc4dVIrgvrBakuemAjz
Kv9ceuM6XuM1mSLnTAMV8qOowqHM3KAFw/EkLs7A/pF3l8kXMuZrT87ITeVYCE+zvueq0QWmDp3o
RPY94jpuDYGxLknb42ROdM9yn8Yd53/8Ip772rjE5cSMm75OxZx3pICZ5yo3tk6x4JhdXW0zqJbk
Qg572msc4UoWhEK5SUCcGMw1htpY6IGo6xn+tT3PPaw40uhLH5FR0fLb27X+1nNw2tYtZzgCVO+0
JJt4iUCWUQkyrxrvdqE+MBiaJYHwnsB9t2bkDkshCCDIqoq/onhy51JgQHJfNULSAHst01eU4SGn
QeAX/ZIdOpoOJKUxgaJ1NiPm+0AmZRUUkcT/uxKeItt3N6WXVszTOVHK1Ec7Z4sVlb/qdBUh4Qrx
xuzJye+vVdXcOxvCHW6VXi22/VI8abRMj64hQ6OunE3jN5zWNrR8Fky5tOxXVqZQGN1zr5dfq1U9
J/hTvAjjX9tEmwTIfXLER9Ub4mlZMDhnEgNsW8tjIkoa8BJfd0/j4eFsqcsZYXt+Mhf2nNig20dz
+YR58sWya/inVCUhJG6+UewfWixvLzYbwzwo4dCQRzLGZBVWgjeFaCX9XMEc2pH2HROlyvBnXD6S
qrkZmM5gSLhK2Y9xuFhii9XP3bh9/K1Zs2tunhUF1kBsATk4yf1oTkSz8Oev5RCskHsH3KkhhDp1
Ub9SeiHaejhgRjrKChFJad1us7gInHFaoElnPSD4qNysFgfNtkhkwAjtF1lPjb9My36Wee9jG+s8
NNrd2HZEA2Hl3TZck8F0aCEtLxbDoogzIbsCL5ABsNqysV19nve6Uro7+DRt7XcynvGcmPXAaNEz
W7azn2Jln9C3Dtls6ItM5P1nyo5oPzaoOqs3jsO2NBtEueKBSsmKKsaA9kHE1m1h6phIsLS1YwQ3
0LdJt1tRTvDwLpsOAozSfh5PpalsS1pbOzPpZ5r6oCumTa0u8tXTsnegSCscu/HTNFM7WNvZa4eI
kfCLwzQlq/KTFT/YPGczoVKgExOyN0vJj8fseu9PCf42F5Ig65Z2Y5f9vh1JosOmbgVOk9XbeMky
P17m791Yz2gok1eso7Fx0/p77Ja0PWPnjQOBQYoN3iMI+Grn5Dk9mvSsA86a7RO3QBqsiaB7dTLF
uN4udfScOdFLQn/yIYOfCPtE/ewyYhstUrMwQjohMR1TSMCDBs4buUFTCH3PiRkHFE67w1gXl75p
zNtqOCzknt8WzEU9oNy+53g+dJnVZ0C3LQ4cbdNr4slMlfVMysY9YSLlDoTEj+VeTs3JirM1cIr2
hI8pdBRh0mKS4wEfGEkgut7si3S1w6mxnqXgSQBACKltn0Yg6S/xZYRKOclcPPf27GyZKcV3Fnqo
To08rpn5vaquBGJvaqfJLJ4np8tvoyK9ESTlcQyoyT4S6ncidbBGqX0WGtPsHMqJ9mVhKecWEMvp
tmmWrGHvYAUADWSLPxV4Fg9toy038P2gO66Xz1N028r2Qc2NjWTs7A67N6z6SnWAmzEksh4rL66A
gBZ1wVtCJlRTKcW2uBbx/cBTq4taPi0dHckceyih/B/lGN9GkVBuAEy/q+qy+tfIbi/D2bZt49wK
gagUXyNz3ufslyfPOIafVQBAnyA1TJy18QGrlj2sjXq+ZsF5zBfWtz0ixGHpx6e20OuLwDJCRIR7
32QZtTwNmVdpNDsUhU1Usn1pLn0tLUuss6rSPl7UKlBS81s9a9kuUVoY4dHYKyYVR2qjPaQ1uUZ6
bEZ+j60JmIYRlUpmbiBdWKiZLuVjGfAA/4Zd65jxsVLai6tQ4pZOm99Vk/Vc9EILSAqxtlypy7iU
y92o0VBoM3FaLOkckTE3eN31rdLXvL61Cc3RyM5pqp4EwXlnrTDuGD1yMdNV3RcF/UK3CgvjuTdN
50iV5Xr2tFA6NKZyagmf641UEpsVxKYR3ymyDxiEwS2Vtb6xtmVomqTIrDrQZKuU5lF17W1O8NSp
WomVEKa+i2vQh5oygKtec2iUGh6+NiWq31luYKvJe7Pai8Bz4k9db+y0oeT0T/eYUPGBcoVpmN7S
uIm36mq26YzPcmlyj/SIzs+17OusdC+ckZ4cPXV9yrgGMz17nErMYpgA94Y/fmg0Nh/x3Fhh3i7k
lTEp4eBYDFuDdIVBazlMly6HPn3EKG6NFTsWIkXe7OvBeuPA6xuzbV+meow8i53c58RRJ8VdLzht
qeVbvXD8B3j9mOVgcvDrvwmL5PXBVfSXGYkvkqly6Q2oY6N5pN6Rj7IcTiLC7UaZ1aOire4m1mc3
VFfKIiYOLherwfpCoARZyIrZHTWjvCdw8KvRHOqyMTxrtLZyXj/GTNvopbqPRxlEpYK3cH6Nm8+M
eTs1pwCLfNt6abe0yL+AAVz6ziWpZjLuHApaWyiPOmF6eZXujLkOmDKEPhl9lFmyqd3CXyPjbl1s
jqTZSVO+6eC8tbPlLH5ZAMfwKW6XCRx6Ij+qVgYOwoUV4Pc9zq0JYJS5JK7UYVrpOz03ey9O+D9s
vd8Ldzl2Svmt4nyHUdW8i3M3RbJpXxMlfafgwrlLUTGzFQyYtnzDFAQtpin6MphT+h2QZRURvbnG
vJRx41d58or5rmctch5dUgbHi3QoyQSXSBn1u4LETwyFFRrQ9XWA1zmoYNjHZJ9/rxZ8gygYPmY5
im17P2v5d5bzhWtv3WGx2MPvZDCF2TtwxsRp9kj24LusxQXLMhjN6H7ANGySLP3sI5OuFGUw5Dms
25y+l6KkuDeo3nMYnqTfxMnIDUqGzJs12j55ivkmy9tz0+8UoV2ugWdPi2neqKOMbywI9rBrKFo6
AO+JqHIoM5V0GK6h2QJJo8cGigqbLLiJvHjuX5OYpyYq31wVjQsj5h1sPUZWLpaM3cOS1LdOzJcS
5eVgq8PEw8HsMhUw1BXa3VhHu6G7+upWSHK3uEqWXUaAgpod8Y5poYPEiYiQ1Tcj+Rwa8Pc9Jady
J+Om2nEqRs4omv6G8EbXb1LQGyyhWB/yRtu3Nac4y+qiUOJ2ONYswlqGO921Wc2TsahPysC/cAK+
cbuLQy+1wZcdzp2Ri8fjzunZNNJDOml5QPi5cbzaCQmrAfXkqJwEQA7RDkJcDdrGqjj55a2v12IF
SXSTh1m6HbzPNRhwrs+2nS+nvCRXRMvHgWwJJwpSd9GfJhIl/Bk31V7mxUPbLcVRGQggWCpxNUZ0
l6i4BuM5duBm8eegjxF2towigpShsOhnghgrTFON+0DyzsqQyHKfTNkQmpO5+qMs5L6T4tGpDAqo
ZOCxWZG3WsznkO6TeuZ3tUivGIUVrZjDFm/7FojWx/E+3w5JLX2ZZ2TvN8p3dn6MrjXBTRCh+4Zs
C0606bhp4zo+pCCXlEkxDYaVhCZDW8URYyv43GpskzrVNm5VNsRtYTWgUX+b6Xp96JDkp3YYTkua
fm1W3bxxycfjXRqJ5Jnci1M9cCnOy6rOu87S9nNhrptCfh9nJo23/dh7I3EIIZ6naWNjGixqbFya
+bUjOdwHVtsYRFaRBHexZ7O9c4yr69mdAqYbD6FGUIXRKukRRDyC2MtL7r+MGh43TthShrQ1Yn9R
0BDgPBOKPOPdFPJBnxNE9JoM0/8m6rx6G1fSLfqLCiCLLIZXkcqSLTl2+4VwJ+bMYvr1s3Tuwx1g
BjiDmW5bIqu+sPfaGWuvk5bxFWOBe2md7oa0bGHGvVF2Ux/a1pHbbEDFilPm3i7OglPFaM4+uAoA
jc0vQ6pj3rwpn8uwQ/nHXSrOCTyk+ySyrevhO+tJtI9xtGxMJIaEZ8FbttCb11geaAsZpmSC4c1s
7Pwy/cHI/NzEMZifJPlWHpIq3zWP2GMl9YRkSOfxhG2qkSPE0JBWOv2zTBmUN0xhW+9WFEivDLzb
u/Gsl0lt/VRQh2SxOnSd86w60+Rgqm9N/paQKYTITmAoEzYcIGC3fUnXA4w7WFRQV6sILcljntrR
e+6uuDVUc5BQR0Kbf+1orPq8HjcZjKCpMaGVTv4B4hOby5WjKjN2qk+eoLOnfH2gumr70/BYp9sQ
Zfibim+j+gRSu268ma7MUCwBM+AWwDcjAjEDzFoFrU/eQkwjnNMtLby0S6tIqkjpNwGwwQX6gkDL
H18a/1oU8fcS2AwwlFV+WIM+dbk+V/ngo69LJcCG7pr0TDpdb1DnIssOTKSRpmv2caCEEQmnszqA
v8w3FoDIjZEK++wz9OJ4+bl40ngrrfLDqlktyqr51s2PJDPscx6Z1BZDdULk+57NYjmxuTyuVicx
vOMrjBk0HetmArEo1XPEcHdrD8jAi+li918F9JzOrYNiYSsHGufVk3ezuE/1uklW8ivKMhJhjf2T
MQFj8zxqjEtjNL+4jzDeVjZ9LwTEum1gDNXGu63VE2C//shrvYNsSL44OzcKLWNk1BSzjL2krXlO
0djuIR+hiwU1+aIeJ1WhmCbWOT1WX3hmKNcu3xmdmE8GAISAIn1PDF++hwyInbrqbjgA0qBolcGq
yfrZ16o7ANbyUeo30W2w25V4GpJvpznb+jQOm05DvxmZA1xSMEcGqvlDP0U3SSV7WCIVpoOH801o
0KIUNbd10ay3pyft2vUL7R8ckSnFMZL5Fz/T+47O8aRm8W35VfUmsYFBiJmOBieLU3fFc1ExrSmS
apd1kt9Nr/leGrgm2zrhTsaaegD0Q+KbKsBKW/myS1Mc+VXD7zQCgSAkrKVYHvp6O+upDGagrTxX
E7y8bDa3HcXoKer44EGa7qFH1SHMhPSZT5xfe5fNmf6LYXhjWY8F0Vw5t6Em62QcmylwejXvqxVH
iT135oNQAiPFexxEkgqaTF92VFpe7BsRnevNn9zkeagZpNlz9pTE5c1pWTKni8Ny+l+aae7WmFYg
nSIM0Jiz0bkI6jLcOLg1+utgEYvQWKPcqwEzGFgQxodZvT6zZYr5gWS3nxsEnP0K207ru2YPdB1c
54PRuOQJmjRaz0PjWcl3jN8wTMs3wkrmPYFkLFatwWYO2e/jjLcCpWe0MxmnOWm2fppRwlN8AXpm
QdhDu4mDENJVlInQgZl16DLr0pmkk4/uQOZJPTWHnmN/FeIHXXD/g1oV96V+GrhBngnEADdjYaGB
4AbCbyjD/2BTiiv6MXPec1mN3xK8f8kOMhSV7x9BacpjmvlQfdGVPEOwXoOKhdBzBBE4cpqTbVxt
1y622nPfbARWG1l5bxhSn0yho1CDPaJ5ZjUEzZ5tcvLitNmfHONXkHuusXH0bxH36bEpzQHPJAPl
2Y2tDfLdcUOa1R9EVffH8QLTaKIt4r+bWQEgHgksTRVaV7vYYxyfu84lKtSPEhPqOuUk7MVqmxnL
l2vb79KEGO3p5KtmMIjX5kix8C/1Wr2rnGtf12AXYfjvWhOkuTQirjiuU/RnI8sabKgdHj11nDoC
V8wL9FkFlY01pweiA+HeQKmwBngnAdsZUKR73tbMb66tW31IHkFGxpSviUQary2irR/lYvJAZTQY
QOKbkn4IpxWAAgvTwljfHVn99ITfUPGa7zbCiMhwcMCb9WcMkmxDd3rU7XxfQHAFNfyr8M3MHUVN
amxi0/aOaRxvF0zje4FTI2vRTUzuxKr1tz2AFEodwjqn1dSfVvNRIR79gfPJO7YTlpL//hGn13u9
gNp2sXZcxh7AaG1VCHQEyudRDh9R1iUncBouBh8/4+5nZepByAUkfEryhSGhgQC2OZcmwpVkbv9V
oJgC8IEZkD17uvdDMeIC5FjqmMUmax5/DIP74pe9f6t8VnCtRfXV5OFk0RX1UFk3EE6nAyVnf4EI
5p4rSihfDkwMKFxyBVVXLMW/iDr4Jqz2YpACs838aMbem3y66TNtnYnPln2qLad3yKUbEbV4FGpC
zJwIelaaNSeR4UCEJD879bzlkcJ4Pwj1wtKHzwzseVPC7qHHsjGCpgFTfvurbadtSqvpzSoJncb+
N2VyF/ttdFgFbQ4hFj63fKJ/pvG5bdZ7JtPqmem+ekUUYPHynr0qt/cKVTnrMftaYjYOmsmeQmHa
7aE2+wORtjbwCHaENtnNuzT28w1/lLzly8IXm/2xVOHCImSrXnWdPDkwTXG0q/XYmEl/zEtOralE
0mPhG3sn+tBjYaevnqAnRANg3YV3MDWrtLTsupe6Wz40jJMRAceB9qMEajxgzl7fWnoGPGXQBNSC
Rb1gfy3WYj5jiDlCG4qvWY1vtxOwH0k/C3K3dC4lgGH8PLtJFRngHyCLq/9GQh3uFmP9YcVtdQDe
K274tO5G6T+R1OSeiIQoNmWf3Zu5Ll6rUoYLxi63H8NGPTapeM4XgqRvyUQZNVFk7AcobQiCxRnu
LPIhwikzCeI7hTmZVgbKMe+Kt7bYUWKXu3ZoHpTqgrkLrBlHp8XeYdQT1COdUB1n4QJh8NLBGuN3
+M1vEQcgvuVVV/k5h7galrNPKCW4NYA3Hpi1qDjVEy3JYL64rvN3Er51TprxrwIXCbVUh2DNnmKp
rIMo1ku9jOnenVt9bjVmGnO55PPw1yz1+J5iNBZVHIX1DIMy700Yj/ALHh8k3vFAtgXZtKpabh0M
j33Z1kW4Sy3Z3yXOuzDx/eHg5ANsgdWo9p6mRu+mxnr/7x87UvtYHnmYU4RnXeU0qmsyJ0HMyPmw
MhdyvD4C1FnsxwhXrNW696LnK52avVGMpCswlDp2VaFPym/Onk4/o/UhXsNvdB459IB2rN7F89P7
tEy0CpQGbV0i+wJyscvt9astIwNxDwqVGKUUe6X1l9+ofremDgOllRMdaYve54nQZzl0YZW/x1q7
f2QsCMjtUvHiMUfYa9rKqiXi3R3aaV/m0trGNVzyyVOMpDGdb5uKNSeDUT8YddluFdNFNmzM8qQv
rlEOKSHrzP7ct159wQHPs29iZudvMiq19yKxi+JhjyfRfZJLbW68iC3LCJ+OyxtSkgmkk9EVj5rR
AE6vesVFKjTGKiBWwPzqDVLf6eTbHgN6UFF56sqtKYZqOzdpC4ayuUELqJ4qN/6F54S+sDdWrg9t
bUGrT4GuaBOTaZwfng90GH06BHR7xsn1KCkbgjCtSshnkj7MZ3czyM67jw5zhiZOYK7W8m+xzOWT
o+yz6/b2ftS6uea6PmI3+dY/tDE0x5IehKX+BZjjHwjJOJPTmeKIaImhyH9FbXyfZEqOFUuh05Q2
d28yS5x+icmPxODHcNSpBFwReNBYtpUajE00ZPOTz4ODDYFRgNa59wkF58ncurPV3Jyxx87jusYz
hqG6q8ExDq7allArzo4yk5fcdl8fl0Ma5dEXdtbtpFV+KUmEasGhntPJGILeFcXFKqtub6po3rMq
vaU5oKn//48oj391o84PxcIBwuhj4XUGl+OW/GC2OeebMgJEas4xvaeJrknYDwdb/GbDLn6akUhA
AVokU8WMEhqy1h6WEtLINflTVZazqeJ+vMFq2HqouO/lVL3hmXxvU6M9W9Bv7ytq+JW9wQaT6Hhr
GnYlvkRsKllxeKS4X9PMOpCde7ZLdmBV5FlPvmEuT+0zQjB9HLvhpSoHBi4FG27M1niytI2OidOy
ZKxkV8xDi6w2sO7STCUnr3TqXZRU/yw5PJeoi/bQy3cKYftuLqIXqlOJoyysWHEx5viKl/qO9f9D
8MQdJ8WAP6V9HiyvCDWAv02fxd4FMw4CuZ3M9SuZ0T+nqchfY7vpL0tVPHuCqtDTMwteN5VsTEMM
q9cErcMlQTaCRykDJwdx6aGbVb4Rsb1t9lJGCNVwQQcZG3avce4VMyG9bKE4LtvRDs2CaJM6Sn+U
TCAnQHnAARXjmtj8VYD5vvJSP2y5w6aMyUHxGkyFTuSf9KDoQzhek0RyxmK1Q9Z8rAznoLpm3NJH
kuhCijNo/9viNOj2MhMnkj0cl/pnP1FzI9mgn5m8G1qzM3x39LEpvLQ+J5bBYbEKWg2CkIQHItPv
MV+8ezJarxmBAp0D2bk27JTVgiv5pdp/LkrbMw3N71Zl9qXMrXmXqi4P27qxTl23LGFcuERQqg6y
MRDyQ24xDhA6zl5BZG0GkOVXoAzlyS6t2zCl/fscsTbjKXHucUJLM+b2g3rBfGBOwQKt3rVTE2Bo
WB+oYORfy9NDEMODgH4+2/t0XttwRIhClEn71I7zeZXVa/vAHc+KXB9XxqHA2/xdSzquXpgHo1f0
ZDYbVByRGepr+YKXqmdHMF8GJ+GZzC+zlb8DggFH7I+HNfK/H5IqkpPYMM/afRq6myu7L5b35w5c
FTuULT22yWbQtwQ7QC5slegIuWGAa9vdDrXzxZX/S2NhO2dTvQVCvJfIeF+WgfFl3V5as+XLym6R
7j870yYLy1V/0W8jnsvt35xsp6FeYfHwdbWvi6Px2jKNoJPdNKMjQgjcCyii4piotr8nIlD4b3+N
oLTjvGqfy275QrMLPqzz3IPp1Ew1Uua0ImYH3Q5PMBYBFZOuffctSMZqsc9rg7SkyLTY4dzujmgQ
m7Naig8J3p1xyOi+jwU+4WEy6s+WzHJmZbkB/KxFl5ENHGmFa/DBEDBxoswDdG4N+5miUxhtFyYK
/IpjsYWZnBKfc6F9lruyDtDeFV6RPTnD9CLmqtp3NVDhQmTlZkh5wFZTftmYHqGSoDKP4cTlxDRR
P2ffaRd/ec5nm+TOZoqt8SgXWFDGSA7GI3ChXfl7o2IZQx6ph3rpKRZ1tx3sv+IxLx2xr1YUpWwO
WC0iZ+BikPc87ZFTevZtzCMoLkRv8CR5QZGkb6A7AFdHrM4UQVQd3clGLt54hqD2PVJ5DG2DwB/k
+maxyMYe0ZyJtK0Ptp882+b6o+30Hz4kvsGAxQPDswhYmLLea5HdfZ5rtIj03nyO9mQ4vD8V3bkQ
weNxp5dHODwOFW8FmHBIOmwxgjVJXolbGp7zdHmfhbgINDUyz8ZAAavcW+WESrUiksBN2cXbY7kr
LORn62stG+NgJsMro+Ffpu5/ZNiTtw47KNvnl0VQiZqwYNNQrs+REYfOA+rn2djZh2GlNZpT4xW2
BFrXxyRfOoDeIhh4ArYbsFpm4Mlu6uX0FCVX2TkANkUZ7ZN03rmr9w47yTrOQ/ecrOZxnF1GCkl8
Ghso7qh7uBp6Jpcs9bpgagwq1RzPKhsuEGbDQwmsUcGnLamXZrYvVmyY7TDdf9gFC6Z27fNQu7O5
ty21UxR2ASX67xW5xW6trL+pHF8bweMel/Vv6slwKekUQficfYDeQVN1p95JrlPqPmAz7T+EmsPB
rPrx1BYeOnQN7BSE4EWZxLro2HPQetfpBZ7xgobHFFtyMdaDqlQDdCdbn6skTMRyy5uyucSdutWm
Tg827MWj1zZhXuEh6MXE1i7x4WFS3uzWgVxDmI7fXpqii0iW3/jz8418aDElLnFGFfMxTRrB2t54
no3BuOuPIl/+smid+SMGf9Ojk2D8DqtL2WybgbtuG0pei3iQ7cQYzzab4cigyjrzHmdbncLoWDqH
G43rErBfS40Ou7SnlYev1bdh+lgcYne+TuB3QvkY70XJKV0ZJ9hpke3Z9jTPTEAJ3piOoqWGYl50
icqMNxUMZsCT0VHJnvtFcD+M2a6sWpNqMDsirH9lJBMd8oHzUDOuaWoWtwnyA/D7XIqNuNozVKPB
g8Wnh2a61khIIR98tmuC2xtMRjAZXajW1dnU0KOjEsA2dKwuNODFz16yddxi3WbYyNKE043LR9Ne
82Y5lvszZWqyG0c4mhb8L9aAhBcZU9g9tunF/A+lrdw1pfykYnpZc7ZeXJuWSD7ADrAOAde1aUx3
lwwTkltkRktNVevahxJGOyw6hjgzruRt6w3FTpy7xWz2oC/eshVvSAI7gCEJ9pt8ff1aTRXiPHxf
gdJVDSsVVrH7HEg6PJmB5AVgtYGIur0our/CSkUobH+/NObeiIe78tcTnV/Q2cl9+ZJGPYalJaaw
aZPzkDXFLsECskF7N1/iaKVxnObyUOsGvI1Sz2an3VOZuV8ZHAkYqsVtmb1TZxfLNnWsdO+0C1Tf
eqxC06tFCCPH3A9sPAMf59HJqMszPH/3xGfjB+6orQAFX7pXpb5Z0DhOqpQV7p/m6LjLue6QT5BU
cS4G9hI5OeIoFX45SAfutTWx2Lb2yvIuzTyfGs4sRoToXpZKnHxC35U9/8kSnsRWvFXl9AKjBrpG
GX8VRvbCof2eGeNb2Sw51ILHarjYzqntwJEAQesXyU93DVdZfORx89YbuClM+5V27iRg2MwwWAex
fNadcyHG94T8mR8g+uwr/bYCBuSy50ngUvhjtNHFUfLDddHVNX1DzsycJrvULU8rOBHkcwbxVJ00
NxUGhhfAGPFBmhXyo6xnDGK3R9VIwQaekXHLAtMo5vbg1ea2HloCqTJRHVanepuZL84Jf3pWmnUo
a1AV5foC4CXo8+bVdpc7cRGbIRqnUGbLi5LdZ+N0F3RpTaDhgPYE+QRJsgRiHKIjgmq7zrNTnqhf
0EsmylLCWRiZSoJGWhGQQW9fF8172bC8mWy0UWymNpgbv7TbvrqZpsqVqEOYPPrm9Mdwq9ceqXTm
qb3L5InUirzaKrxpcvbufd4iCCJ/xSpDJdDv997WJc6Ncs7DF9OZVZDrRgeqmJ4pXl9ymX7ZcP35
ttN947rntV9YpREw5M72y5xkkgEvIkeIFnzdy6F1QOfN0tzpGXa0432SudvS0hx6g/1EuR4141ek
ZOqh+1tGwJsGQXRGnB5dgz6og9ITdl7HrAeFE0JEsHp2HwVtekuBvAY5qIJwiYzsihEjuzpr9duL
jlkhGecAaK9BZ/BuI2Kumo95cI+QoJAg66Ag2GNr9xRAfYXuXlOMSlpmHOO7piqDQbFZq/JnqYHm
5fo+IqrYwOw/lOyowOOfaGf3oy0Y3hvfbGDOpq5Ok/VaTqhx04Rx7Vz4O+SlRQjOg3yuRT4ZdX+M
8zksvULsum76nm33pXMR+XU9W9WsmCsqVExdSzsGy1AUx3iJLu3AXBoaLbdfwiG7ZE8V//fRtSkd
yG3hkSTTwpCXeq1DYE9EqKQ8gwiBPmD1nB7/juAVEq33EGAIFHjyoezr03fkBFzPs/qaR/OvaxZg
AXXzkwaaexrBpE1lu5sWZBJtxjePcDVAow5uB0QRk6Zm69mlvwcucC/YMTMJ9gcQIEAJEcnOWm47
8kvjOQavMsUvOi+plyJWU1J31zK3/86NgShzsY4akVO/VMl+bvOfiKM5m5c/Y1z80naCULsHmemR
0YZUfaBcWVpxJLD0FlV5F7S5eiMmFKwl/kEUWER3+bzIBHA4zheYIDQPKBQCN8l+ZqoiJNCRjDSV
tR8GTtOiaN5RGTLQKxnC9iTbbhy/+tZz1zJSTIjWnPxmn4+I7dnrIfizMGkgoqLc4zScoKsGQ2KG
62jkGyeGeqfZTG7UwA47rcO6LYbjtCbErTTreY0GKh3xF5h1FBCydZqqKTrEAsVjHdef3ajavWnQ
msS7RruQySENU5M4Z1mXYmcbuBX8uRIB77qgygkcR+GO9KOPuucLGkBupzqjeXbMsHSSbT+DwSFI
oNqXdyXmEjasc/La+knGqXOYWqL1HORcafkQZDIU3qHDyK3lIaL1cDUiCmyB1GqrzA7MKI5WB7y+
n5hA1WUSMLMHUkx0Ryhq/whhjBWVqgkjQPg1Rx/Tw1pRS+QFSzI/y4wGS6b2HU72yYgeh0+O6s+n
0Ul9gi8Y3XI0A66I6HNankHGJIieIWcR94UYbF6h464pY9feN8D5pKBaqp+55f5JPDZ+/ntVsyrx
RsZuaAWAokFu73nv8UHGZ0/YX0CnaJItaj/QjJu26H45M+GsjSTYrOUxj9LkD2Em/8pyfCmfUY5A
q8L3FAx8qM1URxsdtVfk238aVQYQdF4eE6CyMyCK1Ygb4djcGUrxtSz+dR4Qeypzuo4Wuii6Hx8k
KMR4/L8KyD4jcQTZSUDuk6IicDkeR+Q5PD40Rwu5XvwWy2NjVpKS6o45GiG7WnatwY8Tt21oRy6r
Jc2pnjN82eUM5VoqRcgbDMOTKswM5YQW6lT6Irb+DBk6qGovBN6OB6TH1yr2eh4+GMBTYewdULtu
i4SJrAdmGQ+1zAruf1r/MYF8z0aEuLY5coNArCE6cSRXyR4PsBvaIBnHmmEKMkQZs1IS0cPx1jyC
Xkq94b96ZLb+yDubIKPmJ/cTrNoaGbrsOkpUU1/zjgdQRcjTcUrRxYl12hp1zLpcEW21ioEneeUt
vsTFPISGh5jJzNUGVwHm6gq6UqTkDfL1Rzmqn+7QrdwNykZtb27QkOfbvrk6bXtNXfOXba8EnDaM
L1iZ3hyDCLOujN+t9Svm5Z5IrNksxBYcFovJx2iJ90qeUN5OQRsbE1dyt19Z74ZQbmSgXfkXhzUQ
daGPq6v/1riw9gtXD2ScaVMulJOkdeUkcxhQ4UKvDfu0q07RW1yiD6CnslCYlyQftBKBrvfPjPy7
VZCMRdDMMR0k57Jl9XDVvx2j6++IkXaiKkg85oQHl/VjUdzsiDfznYyym01iEKoys9xO4xl7/4si
vOjQdOOZfpRDMUGl7wpjN8UPiLDIzTCHV9nRNlEBte7w2jUx2mrSX7E0VRFi/I4qY4S2llybjqjT
xXysMYmy2nhOfskmYzzNAyq8KZ+GsEOZH1oMJWvD/XYW33k2y5J1NI1nig0lNtXPsuI40rGJ19b/
S5ITxd1oP7n2cC9+TcL80xLfuKycmY4nfqMafJot1WJ4RBsirOGP4S0F1VXx5qZ2u0drDmOQpwLO
IAYd7pPNqtyfGaSGjWPqaBs19rCrmAOttfqxDKgypSRyFIQgfMdUswi2kgWNNyLctLS/SP6ZeY7i
nwZdcizm+dAat7qUR92Y6320850ml4hLmQVs1tARdZi9cfMg1+/aGFW8MYYmnW7WlOpAlsvvoeJ/
yVAESSA8RQ+pzTJN+ZbmyQ3tgmH8YymIv1VOvA/GoJzNg1e1belvj+5ecdjD6KMw0ZH/IWP1jyjH
cldPT0nXfEAZzbmEcLjHvBCRS4nlYsXTMVObZq3f/db3T9HQbNlbRCgtSE0k4gu80mP6kwV9tt7c
gZhny5+NJ19OHUprte3tQu/4lbfLNGMVXf0945OBhGgzOdeuvJF7UHP8OZxKxRpvxxQxXGQyaIwW
4gRcibzO/e6m0mcj7R2MlZ5vHQr03w5usEZjH1n8Ziec9bsrxqNRjlEoiR4ii46HUi76WL9B9eAb
NeP4UsRDoFTMnAwOwobcPtaoTnNVS6UDgyBS8oeG1z5hKkr+FNKEhxTCoL6Dy7Cu2t6yS6K9Q9bN
x4qtuVDYp6zytU2tmX06eXCPYW2WDPyVuLL4EpBFuVS57F3u4FCzAwDHM3akL0LFhmMra74Owsuy
TTawEBrbQgRoDRA8v9uJAZShnDVQp/k01/3Nx+4S5uQwEVklgzUb1mMOnRXcCh69OJ62wsmjQLrm
tppGmLU5NaqgGZz/6NWPmEyQaAlIbkRCDkps5btDrKmxzCbjM2xWzNuPpfvyuJX4to9LBJu7zu+R
8bvLGNRACE23Os9+eNqBz7ZY06Fl9X0tqmzBF4STpGbItLMAl786MBRmUuafOsquBu3usQFYTEQm
/UaDIHmuRmKkC3PhwRhy7HWo8jF/ADgj9gOaVHs06+gfUSjeK1FgUqyvRV8ar+Un25v5xjg32zrN
yuGTrTslK/tVu91DqxElf12MCHX6NjgFJrAhdw5+J56nkil4Dz0kRHEckyIQY6KRKUxeGADvc781
kQC8aYwgz7E330wzNl5Ii9GnXOV/JUAyOLcoC3plIkjKWeOjdcK1CECEsBTnYlrgoSf3earILCV2
bdyqpPwGViDxaemCHGSic6DGzFN3zrOZLwnjPEDtyH32fGAJLWyIKOmTm9LcDxqLy16n7L8ZEjPX
d3V7gJNMGFSfn9xMBH3l2q/ArzfYTPamgzi7S2oyyyQqFQv+7bZXzTHyRijBPvAHVlL5NtPZZo1t
8xClbOVGreRu6umGE6iDu6XTZHhj4zE1JnTkofPZ7oionvryataMTKzZFyhuYLLlBpcRy3aY/I+s
c7TD1u/ZWA6lxiBUJ1LuE1TfAcBk+VoKI9mSrtOTW8NBBFWqP9SOg4HE7oa7u4Ckb9tWwbGgoEUx
x/7em7YrotkNd7RzzfoXXMIUI/EAZpzBxmYWOdJKC6FBSyBnOHVt6NGV3lJZZmwOnvWgjbADobox
seHiPDO23rJ8J9rnikbWCr4OJCeRphC6dkVRv+qBerhb1e9eUEyX5CezFN/VcvpgonhooCbisIaS
0ZRzFRpiaR5LnHhvHAWzj1NLOjILG6yl0+MwMEsGZNwdZlWXuyWV2WGWb2BVbMzOaETkWs+XaYIS
OM70nSxmNonZpj/sR5tsR10INnZ8nTnyNiy9vDNgPRJCbF1xRrFKX2POtQIgROHe09igj5I4On3z
mYbS3TTrwooBs0jbcnE1jeTpG8yfnFTVLrGbd51Z7blz5/XEZKC3THWuJZFDan5smbxbRw+5l735
Ho2fUqAtjuSE+aTsDsn0x+Q+HcgqH+nIMHgRAFr6YANLmvBQIwjwS8mIxkMxyPgK/UTp/Cb4k5of
TzZDOuRdrD3eETgnB4zuuAIzalXopkd/NBhuAhWvB1FuOWicvmFe6/WvWef9NlEPEIJztiOrPemJ
iSa2NQbxtG4RsxxicVC77PIqe7jwgAAviHQ3ScqqXKDWQ5iR7ZjPXwyBu7ls85XLImO3zMqEPdOV
aUx+Eqb5xvR83vZ9escRl+8cPYElIQ9csASktmoD4ivGE7zsIOV8QsNbffZTXBzsTv4wctbPJnPp
Fu0kbpPynIuEOksVYwhxAq1+pLaxy2yDN/wRR4GnLI/cb6uKtiLN+r0keoq5uWHsEbF1x5K4NuYb
bJQTYY8vc1XchuGlXe3s9zRkb73kXm8sAxExTmHI/vyk+OsT0exKFkOgUM1hz77LPFEf0R1gaB1m
gXe7G/I9G7gOzqS9nG2s+/sJDPyOzXkMMYW5pNFO9jXRqQg0mOygVNO3zfgZSEcyYYp3I2ZC0MnM
rii3baneI79f3pgREt1j9vj8FzSqFn5VBrjWchKSvocuneRSR/VnQeoaGmM7vfuJF/r1gq4kXsXW
r0f7g+7w1Uz8IxQv48XXKD4bFgGUMOqqMa3TZ/HEpHzjuCeKfCsLc37Jvfi33z6Ro+M9jTbLNul3
pB5FCagUBdzW40XdNwJ1mIUj5wgcFJoDH9fo0Zx509KzZZvR25HFdu9Hd93Ag8fbSqNG6qhgMjMX
DDfR25uIiV+7DPAC0r3BqIx3b0RA3z22x5BCngaln6rKKwH2RNVWuPUXR3x3Zcj7UFof4qklL23t
GL9plvwXV5X96wwJGiCtW+xoxx66BGCWDKqXPUKDOiRJG8ejJ2q2rVnxOropiU/CfLEKVbBLz1k1
NWZ1HojWOtA2OJ41v1HBPnvRXwVT4lj1/fq0dGO159Zs/u8pUYt1tdAwHs2E/sFf1md49HFYVRAl
pjVuWJSWRMan3etENOw49oFWo7GttTueF0TX28zNWBd57rRTfUwKAzqj0utF4K+NODVRwhR+Gt5m
S++cuW/B6M7h7PjvIGrlRiAGCvwk7S99rN7ypr64ae7eGFcwB8fum9QFyAcfJgdo9VCbyMRQuM9b
Alhl4LK7v2TF+DdKtjOvycmYbf/UWAn1VRJdzammmulGn3TQ+AJMFMdSQr8Xi45MXVu8j8PUXmn3
qjDxB8kSuXmbMjs6sVEMJZunk8QZbD14JVmJQN587Mj7lTF95umTALXtMkZsko5mjDTac+0hum/d
aCcaU6K6qABCVZbH+DW7a2N2yekYJH1I0lElOASQPux1Wq/nvv7ZSn/6Fo84+YdnGeDEyW9pdYaR
ROn/sXdmO3Ij2xX9IjY4D685z5k1l/RC1CBxCAaHYHD8eq/UvbbvNWDYBvxiwA8tqLuhUlVmkoyz
z95rqzzKVmNpJksLe9NlRtQdR9Ago+sAOx8WgkvuQFjvxhVXbPWkX2JaNa5my1mvHga8lbpTm3JC
xMqI7C1J8j50OhSbPiUG0luTXLmWi0/ZMzi8m+l8KrPnuDLjEzgl4+R4hDSnSH5Po+feOge/YJhw
NOs5MyAl5cR0KDcRrBYN03sua1zL2KRWlcq/8QTy7PZA4oXk2Rbe9KtBjE0V7eduhacmDngq4L/c
Mz67yCzuFoLJNo9HJkyWfbC0xjeAvXRUifZne/fXKDNAvmT99eerajXSsGuyH63jlqHd/3B1/xMd
WKzE3Q5pdp5JBojLumtcCmOab/KL47uywseM0XlqCHB4bNBKQY8H8b5d1hstAgtUnr7iSWdzlCPc
THEIu6EQjUTm5Bow29X4OWqCYgUrDjs1WA4yG9F+2q8nZ9o3OPDpKKDpTed7kOvFxmrfeShne5uF
xLXhAELP8ltcrTEd2rgqp+bq18OH4yFKNWg5cazvHQcYNiYf23tcqr3nURNU4Nr9JO+2z7vK3AOO
jradHR7rthzf0juAumu7Z/7i+tL6jtxGdTYdh+kHG/3xMBT3e5ryWNvL7Mm4U6LIhFeLvnP3OXcD
ntMFmCEb7rdFFIJlutxSsZJtUnNVp6W1FlmM6iLVxVTwEEzzE38eoXzl/xTRDOHH4pGB67LbJurb
w13sY5Oqu0i91vf68d4/+pj+FoOtirV8aERfPSfR+DzXECLYFKsjnLBDDYv9MBvJq9HRkpvyu4Ws
W1LBXS5fVOAcfVez46K+uVVG9DjEkksEZgjrxu4UBAqSQe1VS6puj6B32qeSm7x2I+PWpQy0LKvo
MepPYJ4R/dH6E0mhd9awuWWr9yEjDmahG0XLlsY6i1qMI0XR3Gb0QJY5by5hb3Mcxdy48vz87Eh3
PPdd+itPadEJ2oaWtbb5HCB8LzG7yjNAao4gGelbTXDnQIC2WtX36K4vnXzD4a44W0lGdCoPyaw7
RbJ3cUOzF04oxGIxTx3NqrZICxdea11ySfLYk6m77GNPbhPm6VM58L1S9/YwmaO8OSLdYmzmUBj0
39rKFR+HpnyCbeRt2TgYu3kAqjf2ZMAlyijFmgXlbLhz6ADg1JXF+1CKYKkkLqkMF+++Mus1yJ70
06WpmaCW/h3NWEq71o/3VPviSYzykx99G4ld0NTp6nPXdH//hfTC0htHefB6OzgqpNyd3dgnbq/O
QUPjD7mwoFUpD5CW0bxlbLuNASYE8a/kbtM7q2xtE0r+4m+EOEWqX1BfcBMRR3xaA7fQNksMXij1
NaarYKrMo3BqrI2KIYweLiBZqEPPpLtLIMjLusBJQ/uLg2SoHKrra7G1vjLLbTdm05nvWpo41wvB
zQlsCEn9dieU9mBqpVsXRxcGgxImuclBj07UYM8d4ZUw2A8WURT13itgRThi2J265dTRBE5xl36w
Rw6aucX2Gf9jTVNg+RliUe+6obw2XpCv7ZJ+PLuGfce2nCxAvbNgJxVZ0SIuTUT0R+upzCqTu6WN
Om2BMYxQ33j9A2QiwV+aaIZBc2Y+Djm7GYapt30ZajCrd6sn2p81V9iKcn1QtIiweykyzJzYgUjn
hNu87zDttvXWoQVnLeSKIngMicaq70dCWPcwtJOJbfHZYSvcCTvH4pDM3E5NQDyLoWUZOKTcl7Tl
wKWZUlzgzTDte5aCBzO9zET7NqPtUNVxr1/zLG/p6vBO66kBSDmx+bdfktK1NrFOycxwW1hKAULC
LNlBGeGdFhQSeVLzt7bj8XnU0z7iLbq0JTl4jnZ5UwCGr7kOBPi1lY+RbsPLMS3t+nGCLnNKwLg9
uJkcoWIm63JWI26EmbhQcuf9RPXnXKNycoPzlsWbkXjEghT5PTOzpqPZ2U8VN5QlCZx4Cab6uyKp
sgyi2NjPBAuXiEzmGcgGKcZOvTiB/TZ0rkUsFuKNR8J8aqz56MR3e1mbl9eOTy+yeN9f0ApziGuy
2QStHpZuV4vbn//253dos4es7MvTpFuwOnmUbORMX4SFhQhOI5kuCndinHXr0QHcxGpweLB8qs5j
rSbmOdhY5CyJj9XVcYJJ5DmNPupMH2OTRU6iE9jwAVsM5p1pLLqHmWWT3ZkU6rjk2jkLF1cS8eIq
3PhtsGr0S923J1BLt6qc+h0xz2HrzCO6TsLpZs7ql9SxXlI+Lg99kbyo0hvJoSYIkLs+6+sLF7b+
MbbBZRI/dRYnp6gfb0yiOF2rYp1QFYGRbhqIJXreyc5T81R08YuCePbIIcZ95CZBRx1pdyTL+96J
YupFY7a41aX6Cukr/exk9lFNMELSijwuHfY2OolK31rz22tkeo4Twh+BV3NPloSMrf61iMK32MGc
ySvxOBMvW+RUb59Ub1RrDo/vbjfkYAtyuQb/Aio68cebymh6qOp8XoJH2COau8c/v4ydphuGMffY
+m2E2Yro4LxipAY9lTDreLDFV6EzFZsuhOggI06MA5PpFXKD3sOmbleFcp5CM/BeAq8/EeMn0eUb
GJw88m8AUzZtMuDlD9AMAOBt6mldkJ/dZaZ+Z83GQCdodSjrJa3a9qoBqZS2ZOQYDsr0vct74+jr
XSToUwRz/EBsOkfvvIRR/oy1GX8jj4XSAdjIAzK325PtCPuI2e6nT88eVtLi3Oc+Bk99lhaeuZqS
yMw/COheHxXtTvQrz42DOX9OJLtu8xvMzKensEsbMWqIZu1zaveS8sm1RfHSm75LXmxdJbcjzshp
JtIrnrJ4M6BsL7BjQyCwyxXZAmdlU5p+rOa4XsWp+sGsnd1azTQJbeczFIN79HqKAbiGDgBTu2XZ
8Yztx46PUbd3Or94zSOE5pxy159UqvxANV54o7QOQSyDXT9SVVO40/e9DnY2Or0jwxsvx0ynRG0b
OpzaCD9uZ/1EzQ1ueVZfCKWSR6jc7sr7IBBZinLlhSMDsArHlRVV49LFNrAerWqLomh9Mi+hcfJs
vCoZNydt3wsqtcsas3e9c0JF3WXsZvVDhoTmaHfJuCOwhUyF+pyTaT6PqfHMcZJTAr7Lx9hxCd+0
SbtCYFWAmtL6arSAIAMaC8+2QYiKKpxm02LDXA1Wu61D6IReMu4x5zKh9Fh0dTn6SwdSDTUNlrly
hzbE64iZ0VfGgbiRvR6py5ho+9yJ3p8PpHKAn+RBvZuMMDvBR7qGklpBDjzfnQg+tQeYABuotwoi
XJ09ctyavqIRXUVk3lK2jnHDHfckxUh/nkUHvTlkhwYlAYMY2bROoJvFDUNzTknpQRX1h+0CQsVv
SGrXOnZVWTwZ+ZOKdXZprRbmmUUfjE3hObqsei54RMsRiAhlxPz4XwOFw6SlGurRPK5GiTpPYeRu
VPpjiJq3CX6JTzCn6n+7LhjKdqpQ22BvsHyLWFVK9/F+x2b3SWoMLtS05PH/ZxIO9wC0Ju0/RMZg
Hs0B+1TUs4/Pqsi+OXoVwBp9aOvoMJWooz3Poh9WNC0BoiUnOrZrjnyYN+sgr45UJKjF3KbPvMD+
lWfDSNyoTXeDzrIVGBHyPk296aNGPo+S16TMs1OoIcHqSLDxmOUuHGbCUv7a68DKWUJbT7NAapxm
LN5WpN+Ipe4bBO9kKPXfDmpykuLktbewgNqXhd6I87N+qKh6WU2hNzxnKW+N4jO7jkoYiawEOQxU
fnycJKhPXbKMk/k4blKczVR7Tw2xdZob6Nq2135GHLwty2xr6UsrDAiws+x4IvrZIZHplxgOtu21
S+7ZOKp9PlPaP4xE+VfMNrS8umZ9aJAJ84Y/apmOy8lw7laWT6mPA+fFUilhgqyBnuIMl1JFzDYJ
CVdaUBa2wjIzt8lMoezako86x1tRl8RCSyosRY8bflSEKO2ohaDIAIbSl2Tc1lLmZG6Jo1AGZ3wy
erwZ7wLvNj3OQC6yNDigHr+INmyecIRxcJhivZXdwIDe+4fKVvB6/Os0OjjDcuMBAGy6TYglc9Yq
xwPngl0aT9a2zgnycKpAm57G+DgbxZHyr+TQYCdb6tgvd9YQ5YcmN+UWDw6ECWXs+4BsW1l2G68U
yd5zkpeUHkn8CFW5qnHrzRzFKdf0ZmA3jGyZ5yZbq5m4aTDv135zKpQ8GDUexslgG+1HdMaE2Xqa
neiUVQGtU1YpuYDU3s7nce+2BvahOSk3Ou4o46Jd+aQSQE+luIHHkw9R39wpcyLYdMXw4fWdf0sT
etM67uEL1RjUJfOReLa8HjNug02+yYqEdEISLMiPkiLL6L1yNM0UeKTxtvjJXYWv2yXJFY7ibIDX
0msV+2bKfLAsRMvBaECkFMr8qPtzIuUlzV91ivOqdcwHRZafMptu2MAR9dSavFN4mGjxlPjqwzCa
INTRPNOJ4efI2UBgajUFR7yqfWNQrfeOqI1lH3bbugeWSeMpB8B4JWs1LRp2AmBMhmBFBdi0971o
J2ur2JvBO0ILj9Ah2hBZYi8qJdXX2ZfA19LWtJunOs2fJK8cII78QhljWbfBGQrOrb87Gp1e23sT
wEdtWw6iNsg/eqniw9jEl06idTbsXohL2DgXOHSZPEbPXgqvvGi/uhwTfHjMWdvRa4SDkS0fy005
CHUCwuyyvY/sTQX7+BYpet0rmuAqhstdnHa0pGF58Uiy72vMfjjnyRIYLkDCPlYhPd5NvClTxW3E
JA8fmcQOFN3TEeCZjPB/UGqsmnQ4rWcygQtDQnjAqfCj1vGSNXW4zq3YWCaemG5tECzDKEhu9ijr
VcrWF/0729jNNDzHCTTKMrS/nAlOBtF8aJsUnVeelxJ9ktkqoIYOg2frvVflUB7mxv2NSc3aAGXF
Vxia5ntEMGrlF227d8Lx2NNx9oi89RQUJNsnmjNXxFP1LrOKXUyh4m1u9Ydv6Hjra+XtSfZMm2BE
aCyleDbbJ652axc0+FDBTy/HNO7fp87CV5dYBGCdvlvfS5rfXHOL4XTeD232DoN811oGvLm62RJN
w2EXpvOquJsHBT68FrRKw2bd4v1aOjJ5zNuJkwVbRl+vfQL8eWTcK+sx5IB5TVYafz+QqkpwdGHh
gx9wkMDhweMhOCsV0fvasb/IDevJDOPsGEX8jD5eoq5o8BKYxdGdtLNInYhgTQY2To+cAWtxcQb5
MmCBUtxZF9UQv7de4tBrKNbm/XoxWDd4Tv6zN0tj4VK2a/nqq7HtcG1mKIJNk9JwgXVIxLgQAwBW
K9RM+uddvntAIy9EgLH5zdkOwBXnkajSN8eLX800HnF4SXXrPWoLTXON/mNscH3Um9DyNpTbUmil
FbD0XEEQdp+qWJGwTIzgMN5/cVVeo6eR0G64210iVnRbv1O/aX7Ux1Dx8BatfZr8+CNtcmLcc9ds
Md28CQtsWFLEEE7a8jwY7CRp2DXWnURXiuzpojpfbXgsPU2lJvVY8Vkf0ulQKCZ8chCnsZWvRp1R
rzwl26RgsQWxBa0nNV7aINZIdmRYoB7BXcxMd0mAv75VARWSRkGX/OjQ21XYwVqFgkpG0/MWKTm1
BVoFg3ytQ3Yzn3kX6ptuEQg0X1BQ8Y0rS4k1bbTQ1IpTpBpNI2GI23Ru5CHs3B+FU6cnIGRPQe3g
ec/7J0KlXyXXjzk6irarXaYafNMmTpJ7dnpgm4IySGBMgXXDYu1e5gaY+J/fjdnxT8/G/3bZyDn7
IqdV/db/sW3knwpK/i9VkpgWtjLnv2glKbO6U/9UR/Jvf+xvjSSR+1fgOvafsg/X9RyLVqXh172R
JLL/oliE6j9iqfa9/+QfKkm8v/zIDOzIci3b8RyPP/SvlSTOX2TfTOrpHMfzI1qf/ieVJKH3zxU6
QWj6ged5QcC3EGCg9/9DbRL5sLI2TBHtuhBzWERMFYJwZi8GHfDwYGvfNXJYlCMrm076255dMViE
nOS05wLDivURHlLgw8iz2gHrBpyZZL7XCxSQa9A3+2XhWOFelG+xUT+j3y4t1m6X1KDDFwM7/des
aiaqC9etwXTOFQg+yiPx5vQJUNHCXZWw4DAlT1wxIjuk7veImLzu6Z3f5O9/lk9RHxgHpwyRUmfo
jk5xUzVOd+W+cs56zDN2OTXM2qWc1zO1gKsckMxdnXq3Yk6qc/xn7CQ/I6bhsbcb3DJFYkH14vyS
F+0t/zE7E/DQMAmJSYYfDCg4AGDlOLq9ltlHUKbGVVKMuqqlsW+tgFVk1VpPHuek0jqTt3roS4t7
a6ZO830SrgH0oWRi13bMJaFnbJp9XJAtiX8LH+XQb1sg6HEHXqXDgy+7e53rBJpw9lMTFLj52Ko0
2+nefPWJe60jh2i5E1F/9xzGXXqzp4atQAVJ3JUKHIMv9r5qcJ05LMgH+0cJggCXCRDeBtT3NI1q
M2TNyBq/C7epIAmrPV6/BMLOZj7JHh1e0zlK21lwJPgVGNFzZLQw3VEvcWpUz6kR9Cuf/CsNxQFg
bmyfmHYrjIeKnTMTvaR1fUEiON0S2yP203tk7gLgwX6YUxY+GpupoqPXa9hWhnZEzh3SIwMgySrQ
dW9FInCgOVF/MypyNoMrjKWZWiSOZPwlmP9I0VfxKRIh3MLKUnsVpP5RivrsIqvROug4IMrqJwuf
HaCDOaRIOG13GTt1+FDlLbIzbACO/TSOfbWrBC6s4WWIQe7arh1vyy6FuByZh4K9ZlpgUsusHNdj
NslNDGW8xaznR94hKXgW1wX4azXgrp4w5OMGKbd0hG8zhl7Cxv3CCzBF5EJeQN4Q8/HbrZeEfDEd
dGsCJnjKamPge5AsUfzu2Hkk/Gp32CWsNMicNpSpRqFz7JpjF4XiJiP3k2X2q0FGaOsgBYK6DtIN
HBSPz1is4MMhyEQqF1eveytyZ9iCK7vOVIMsHQtnm0x5gvn9OpixLKaaTZkYWWd34i3pS8nSktxI
cf9XiDeMKY37IzCCgp7W2Nq35tWbmLlS8uR8Qu80usF7hZzO6uZe2kP7RJJTqBF6tO5h7AayTeJi
bcOwuhMEs2MVI68W6fg9uGF4jzQDiLfHxdSjgXuyWJkx9o65MsRx0KfG7o9F1688W+OhhaPvtiCU
8GOks96FLukQD2qKIC80JcvgXsCj6vhZmyDox87BmhiPr3ENK6nsT/7oX6pavxUgMPJAOvtclqdQ
VM+mCBIUDiPe+2W6Ma1fjeutJEi0RaWAz/dmiLMkXVqE4fBE+h5LWsdkD3AFCTMdyp7KHFYEC2GV
8bG2UxenQzo8QTVcI6B8xeRKFgMK+jVPcExAHqhPc5QHrxGHjDBNiCtM6dGn5fOCQshWK6ocJjG7
hcAT9AfmzP7g2ZOgAobjSeYoA0loZeapdbTTwThSbTHhEycNXpUpBzgvYkcxhIBry6zjdRLZiSXB
Bx4jIvMF20DsAsG6CGHIOrzKNGQEMU0iSIiYnQr7UPi0pdhu6mE0qtpLBaaIuw1U9oi0TokYh/Mz
AhFdCROuPB85oZQEtuoRqzZQGOSTxdXo5/mZw+aLwFYBIeKYdri8DTkfmeQng9Wy5FIAt4SFCmg4
7rWVihC7jEZY29AuP/rU8Wg8icJtpMIfDKF6n7m0VdWWhUIMVXWX+dicky7+PWEPULT77hmzMTBw
1IPGXny1Xr6ruYfHDqlier3vK97wS5u9vUhGk5FZJEtV+7/qGOBjWhgTxB7eVlONx8Qf4vUQkE9y
DNdcOgmjft7Ueyuu47epzgJqjXv24IMTv/mlpgQGik2bOGe//mlJEZ/VFIcre8SWN2TlF7J39TvM
t6Pqvye7Dx4jbgHr2aJssb+D83M1eCcnv+OH6SDaehSpb8eweglIUbNDMljc2fO4bDVkcYNUHI20
RC6anFfK4Wo2c54tLjrtkwH7BtAxBn0Kl5fy7viGPd5wQu8i1MAwPhoYeVZCCT5JqSJXIq3nAeTC
kuc8Q7fG+1C7884lFMUiiCGP1TiCdkjmLc+R/en8lPhyFl0gWE/O/q1oQygj8JV5PusHx0z2Sc2U
q+72YTtI4On6kAar4FfxErjkBSKsvbbjfw8FcC5P33FvoTyUQX8hrqMir16nmnjFRGKuLuNz3Lc/
cwNfslvuad1d+pEv8ZSIlV+iXPo+3TsRsOi1bRqfKW9QM3ItpMFwgpPfIz9bt5F1OSIGjePjxgx3
CaEy2mSuymBlJrFB9oPDmrC4xq7xdn+LPUcd6XpeDrWL4YEHbZDm7top8m+7G9mqbUqn3c9mdp5r
uYdeyTqcugGPsaOa87UJB4V41Qdy0Vkz4NK08G0o7+Gec7+j5GF1qBB8nvVDO1vIXfbaGO9uE7Pn
UzZSnFx3SM/QN6g2hwC3mbr+kjkulJeY/mI8Zr/MZDqObfuuWIPaSEaMoI7L7QetPBmBUcRh6JzY
+MJHdPH3RxmcfaLG5qjfeah/aYIenH66fTaq4oJeIjeRbfB0ZrhgEd6e9H3qsMrfped8F9kIjMFu
V/bGqBKYp41LUpUqHOkQdwnz5JgkiOKAfay8rjYM1jhQzFByiJzf3JywrtdNAJqY2QBNnWT54Cb2
Ou1G84yJ+jonaFU2fRGF2X/EZsd9rTWOZTUhSZpwgrs+3cF3BXxZqjM1e4QmUGI68+aTFcAp2T0O
DWkop09vc3UEvUaO3vUfMYoR0klz5jNeSzQXoKmC2zDkn7q9FyKYCQJiwUKEnCJeBjvYwwD6MXOM
QbLoP6ndpsUsOeW8VysWlpt6rp/7DKadnHHlQlgyJBRBKGFV3VOkoK0VexB+xGba1Bfav1kAOF62
cZur24tx59bNa1mT6uF5KCnywyVaTkuKS7jV6OnmNfWxs7hSLWwJK2v0V4X2bnNvjTBHuJR8ivWK
Bk8OIDxmPzjDPHLN3uBIm/zmuGex5VoPypN00TOYzk5xkXe8hbI5+CHefuk6fS5jDhpEkG+BjekD
/eLA/0ZNy8MraZxsmdggMMDmlk49niOLrEzDKWhVOXefUW6YW52VW2+Mh0MS8S1UxiwPmQ8jIHB7
2mHqUB+TFGNJRM5jGpB9hwSUZJFyf8YuMttz8ylqj5oQol8JJU4soANONj2O8Sry7tDC1xIyyxm6
qfdIYVhUCPeSI3heMytwNyncV0z2KGMOpPcaQKeGkFeHOKiGLPps5v5oWRwKCNjssclPXLQDXoLq
LUL4PiDsBdkUoF3iCmYAe7RaMuJyZiMeZc07h+ZpMwXtk0tvIZUKHiyyIr6KCWCL0tfAMppzSZCV
8+jWlEOPJVCquwjxRir7NFgSQBKhTIs1J3AK1yFOSKrK5kuUUv7qXENvJrmu4QwSSYMZ+edcLMYP
EyiKbwZwd6Ni4iNT3TNEcPMovVOyoCOKvBlhKmcxhniccfKDdei+tatgKDkP1GYRkiHkhF0q/s2q
N+/OAd1b3IvmdRFA+5M8dbYDByEzxFJJ/B512Wb7YVXkh7HuUwBhuW8Ts0lPIJkiV8oqiBQRJfiA
tn9UrLJOMELesCwjYyTGmnBwtmcBQUAxBeuOOFxXTrwMi2QXLkXEMbLsYc+RB+KyoU5kFi5B43iv
XPWQRdkPosHUyoB/IEw/0xKOuokvi6vxZLblISts4niQ8lYmBFpUTnZ01b7vw3nPtuzbICJB25T9
5KTE6znujOxtyRM09gf/vEkFuhgYxZLxihuGkz2W9cj9YW0zX+BeLcuTQdVPgIEUaxeH8Vju/l8z
+e/UuNqoFrSn/uc1rjfQDR+f/6iX/P2P/E0sCfy/Igd0UIQ9mbgHD7N/FUsCZI/Qo4AVjmng+mbE
/ymrP/2tjv2XZ9mBGwYwxnwrsKJ/F0uiv9BWLJM/6QU+eqv9PxFLAuufu6UDl828z7dlR7YLLBmb
BPWu/1AMnCSJ8IHKl1tMrYQ3JefGXRI68S1R8bAvw8lfZ16Z3kpaCA7M9N0xwAjFOp3GICoLIJ9j
qS2faVfj+KO4WA993OQrERQFafM4A9Y7Gruwc5CdawEAzjK9o9DKuPkBSOXIV+mnhvW9BZmJe6d0
QDYUwBC3Y1vkhxZExg2O/XiJ6S9FtCm79jPNMmdnkXjbMPLZ8AIB/dh5G/3EokannOGm25AmBG7c
IdBGp3OJxlpBfZ1daf6aopacaMLZ7RsLsCSGPVL2xoiiDzl+UtZJDd4CCYGhSr2777CtsHG5tuEe
ChJMZ0P45bFKhu4x6yrnB62i9B5UVK7spyKtXmxipRcDw8TKsEd+XAJH7IKaIlPvPFDcB5yPLCPh
BZ4lx5CLx7c5M9NZ74YdsBSZu4zHLkkGRzTeHqG1TrmJV2ILFQakU8v2b1BYy6Kkyi/haAOPbTkf
Oa2CPpZZVrSopsR7cvsOE3FtBqvirpq3nd+8+xn3QsOd6i9/jn9zB3U/hrT7GRNKprJkhsgHBD/E
kh7m4pZj63p3fYo7hwF+NenS6Yzft/gObQm1n4/BK0AclnJdJK6QnYxbOdcETU038r5qD3HbJWFO
8o1GjosWwH1bETO9xG5yjqYIblRjevs2By1Cq5nClGf7bCkjqwWQSFSHZW52oaCnXmcVvJ0FgUp2
LcY9fDERlLwlfiUuaPYjYGSoym+DU8DxcavmzSAndJ51U2wz/AsnumaCY6M1gQ0odOOlYajh4cNW
dldrnoBs7gCXNFCGNyTuKWkSTrVPTCe9FK72t0FnD1CQg5BjrwqeI2H0m7qA0u3TRrLw2wzEgufD
SbLqKHiaS/hF44TjD4t+s6qNkAiFCGxzZw4GXwzk8yOb+/lK1wL1OaSqDoThbuCXD1U6mRfA5ghu
mcnoENvBc03clGmpira+pWiHSPLmoHNTfYiMIgeomHP4YDRj+pMRE7qCSqpF3oNVnmNBkNVQLj+S
ZGSHTshHNKUqhs4csapxbTIbKM3VZuSH2JDtxrEbwfUZ2ztfs+8zpqaqISG40WMeIzWCerE3dknv
bDXRQWfmiSYlI+ZdPGtsXHihyzNzUUzLA9gGI+3CdZwF0RO+MhNznkyObkuGovKqecOnCPAebml8
Sz0UGvSVQMBr8h3akh1pb2cmg5Pdp/576Q4RzK+5gKwsxINl1UBDOgMAicVydqq9bJUoXnxJcBH/
qCIkjrVQnt2hi3+RLhkOtUyzJ+lyLNQwZLfcs6ylKar4zQE/tBKTE2x1NPQHsxnLA2xbYk/KxajV
2pne2NmQ3rh0KM1iox4T1Z15LQaJdWVpypRCPj0V+M59DAOLqA3Tjxi8xS6IOsgQTZ+E1wI+8RZ8
Rn0QflHtMao514EYP9VmfUbSrIcGsZg5M7wz8s7rJnUF+/qS1kULhxcmGSXOdkkzSKDRerHGZFuT
K+W3mq0WaM4Q3Nsm+mvvNHG0IFrSEEsqazwyeIBYxujyOnOAXJqcC04tRqWt4Go6YMusFlEp7Cdi
f6QViCGxb5r7X/NQIdb1AxNPi5GA63zwP9DXkNMIvGaPU5tS7ETohiw0w/uyw/GqOe5E3qPWbXvu
S8ESWuUfpjUe+rItVhP8uZNXsGVNxzaFxWqijeK82tPxInAlRNmrqJX7o3ehpSwDYWW7qelib2n1
PbgKygbr93EOkmNcQd2iGlDdKvp7fpEWxEnXsk1YBXMbPWZgR/f43uZLEUmyQt7YXapwCt6wDbJN
i1Iqs7iPEi8vvXw8YRQlTU0yUSDa6Ew8OCRasB7+KnFBIiyEyYuBqnNtRlirA3H5o6dVWG77IdP+
Kqt7XkBQV9VTPtPcIUTVPUmzx1tPOLaZV0Hez88m5lYKrNMS3zOTAM7MpuRoNxRZ8wBQvoL7Exdn
1RcGABp7Ml8tCNkrGkTGbdUAPcYe36xNLjpU+gK3wqByMHq6PHmca59iX4lv2k+kc4rL5F4mYPXl
UfFJ2AWxn5G9pLOMZfKIcFezBMgXWeP2cKYIM1DUwiK8oEOiiPhvaIjJrisEiISGjEHP+sIPPqO2
tk9pYKJD8NxM5JIbo1xLOHj70rDMtVeO6aoZB+9CLwONyEUebgRS1LXvBSKjkU0RfZht8hNBy6t4
B9zuUrtpfdBpZ71y1rY38Wwnn06Qhycimh1XU2+4SHFRubes7ILLBeSLyI7G2BpUAwzODuCZ+TCo
cHqKOCZvXSvAHo/EuBndHu24Zwhtiu7s5211wPMpt4TA43cYlPa7YyBBTOXUHvkwxrso9YOLHD1/
BxtNv1DwUr7yRjQHYcfUiQXdN0ZMuGoewq87UzrqpNp4jDDkbwvV9t2icFNi6mOKXc+DEcXti35d
SkLC9qeyPf1OTbi4+VgD2U7EdvMRuHmocdGQN6lGAytbFMFkHaHc2kXo3IYJfdfmYcWgldjxI2pl
zCxSDSdy8f4xToz6ZhQt0Spddm91qpuTl4XqR6xIinYox/FC+Y2BiieoWsomY0spMvb4hCW2XzR6
wrWYNg9mYocrEIvpueaJ/hAw750rL8j2Uz0kGw5Oztd8Z5xFHC0usfbCZWla8VnAGXsyvWqC9xE3
4rHyfKwDSQKYB3c+HxCjlB+TpEdka/UkjKXZhRuw1AL4D9bDtZsS76qStnmtXC/6F/bOZDeSI83W
r1KovQvms9uiFjfmOYJMksnkxkEmM32ezHx++vuFJNSVhIYKvbiLBnpDMKVMksGIsOH853znK4eN
6IEWR7ElQ2vuvEoal0TX6bazPZzqzVh9FFg4HlyRdY+UuMwbyy0QTbphgBfosm6b3NQz+v2+VETv
oXcEzQSJzymfa05a68h0UMZ100AQjh80fWA418Qux4381MWhszP0OFx8u6cBSIYuT/DgPhXCRTWG
O7wk3AuvPwT/x44wwTkZbRD+WAE+hFHEh6gs7Mdhviuc2qof2roenqUbts+GNWAztRr94pPgWMsB
dl08BdUVJFd/DEQyvNOurXDxKpuyizBR3ReKhYZHfC6AdaKMgXzVQAEAXZ0f7iNGVnPftE/uoLKf
DTSWzUwP2hYZCzXZ6+uE51y4CFwJTXYmOP+YRfyAWsqBVcM3u9BZ0r1JisnWqe2NO+wnGD2TxPhq
kCp/bQXFA5w9aV3pJfOjoXShgNiNQZGprWL5WuNefZwC6Ge0fXT3KB1qFTJaxEC+yUPvufD7ZF9m
YiSFBXFS5db8Wrs1oyZb8X/CfnI+nFDri0dJ1VnWsjnWM9P+OanoACA6vG063/5KBsPw7rxZ9uaK
sApfwl0zIcVy7g8COApXK0YcSkSHZATotWg4nud0as3DixvS+AotK2mGZRGm6Lq5QasdLVpqvPhV
H5yYVKXcqs3wuwopb1mEMUHUhYibEasf58Jvo+MWbcE1nvmgEbSqozS0TC+kFGASY+mg9yUiBU0n
KplSYL4k4jlKLmY6aci1GfKViuzqOeNqlfEvvY4OVs9FCvagE9plE9HCytbhFbLd+nXkPTKmyg5F
FJv71ozsq0YL3HW1Pf7gdRgBpGDY9z6kuf9htzPQrc6Ux7Axq70PxuFh4MSJbO2pkECOEe164ulf
3KQkNu0BJ+A0lXvmlQPZuPZydDwBDW9bSlri0HnYzB1K3gcNW4rqo+xR+Cmau5262Ys7FNGTSNxo
5xpEY0eTBYkOKJZ/7UDLqSuhj5VpeudE2x30PAPZ1K2J9NAat84CT5MznfrswPFd4fyzgmtNmoQB
TaWxnUbKe6lgmh0oN4wf/r8oE/+DfBq2BYDq7zSHp/ciyf9xef/s/qg7/P7PftMdAvELLgvbZ7Ts
BgwJbC72v5k0UCTQD7BnMO4JXAlM+d+6g2n/gktOCpwY2Dis4A8mjeAXlAKLf0UDIa4KKf5bJg3T
Q1ao8imqyv3nv/7pO760rUDyweXbWcIy/yw7qAbIMQNLRecCfiQOsp12drbf3DL0dcc11gypD2bR
0hhZH+vYQPm3ucQ04hkjI1zX8cgQd/uH3+Htt+/+j7IrblVStvpf/2QLx4Typx8LL56PLZIseYCt
hd/Bn38sAsmCDpgaXBmo28UIoh//OOufAgdN+UDDVcd/QBF4aFh1+gT09hR0QHc8Mg6+QbtFQOEf
RkhcFUFb7UOqvGZzujURIy9HVibuKmCfU1oQWPs0U2EdDaf1T7qm93aIRL4vk/KGljFzgoqe+j78
ltCeu+5d7tagU8mN2Na0dvzqw7Yxspgc6tYaa29AWlNpeebA7C+Zsi4nk6RmplE2CUQCOPVulSPL
ExOlt6aZ5Q6ALGWTXE1WAE0amhPb2eN3jJpx1mX7jcAiUJ2GJFyWTY8CvO6iHUrq1j1ZbYHZ6afy
DgV0EnKUkeUxkDCS+dEfi+aMEfoq9QFSKHekgN5fWOCZYCLaxuNHTaRuxQqVb6SLtYaEJH6Orr30
8DwumXrJRIz6GUX+k5Yz0A861Y7AM/XCUxqbLhm2JJzpMBTqxlYImYUZ28ZYIFCLw9D8rIJoP9ix
sfcppKzEWz3Jo5syJ4oSApzKJYPdzlToAUI4yRAzJ4HeAxVwYa4IvwyArLRvvSCg3uuqGXsPzlOk
udKIJIfT2gMeLVZG6JwCB6HESnz4Q+Z7mMDXNAN1yFHAMCN86EEAJ7OzN2EV3q1uy7Ph/TATcH8w
Nd9Cj31NGyXNnzE9HF4GHODTwRyok+BjtOCKqq69n3a6Mz2tAwx+utLRaIiJdfMmrRQgFZfMlZnR
Fydxx3qQTrVzmOlu2QgHzJy8IgXxZThnLrPKABNeR8YZChQx3FZ9zsqfnsm8y3V9oqsye66KlFdg
AuzND5nK5JKG0BxGlT+PIM2b6huiUfVujzSL+AzgOvmQ84Ru8uFOyPL7F3YR/zKjb0N9S7JLMt8v
sG0QbO2hZdJCCfnCjiX9zU6S4FEVLeb8lI3BNK5UPDzXvpduW7OHXdQYwwIiC9cJJjWY2UcOvRYT
Dk4EQD7pbgPkAIyPlQDhT2+d6h4K0fmH0d14ABSzIOmttWccSRM7wHcjpDdvYtqMQSe3wubMUC/E
a8sLqp3JulD4Zyf5gSCBegiyON04QFRWw2AaxwStpgmzXdNIABKRdc85o9BnjPDu/4uFVW+BOhoL
k4VoH3vFtxSjP8UsED0AuoQyHo4p0whuphcjYmg2O5B0BwZIYiSzM3heDSHRV0dm3Oia4UBVtF2p
SzLocJuK6EdYWOnZ7+yrM4IJiXMm3nbHeFnWHXmTzhgOWNQuKvjJ5TZcz42A1lH6F0d0ZywF2IE8
WN9p5PMTGuq1yBA0/Nl+LuP7nDmZ1F5ggaHF3Rs33OupFKExGOX2S2NjODX7qVqlMQG7vtEPjoI4
zrTuK2ir8jk2i4H2SJyipCgO9pwn2Kjc8tIaiAk69fYEEahqCplcSr0nYazXmLftLb6UI6ZiahGZ
lm5sGJiYCkLSWgevmCWTVQZ10sCx04z5zyDOhk0RYpzOraMvvgbQIY6l/E63UbBEdsH8TWJwCeG3
3BpJT4PE/DW3Wk5BJpUpWQJxNbM5iNAdvSQP9HV2sPPlkXPl1D0TMkrpoHMw580dGSLhQTNWJace
3zwljKDuASxsfJF940dbOypG38lyyZgQx1obRRd9L9GwLO7dVgfmObLrwzhYm2AWX+oW4Ek0KL1y
kRuC6VoJzFyiquetHUMHMEbvNIlzX4F85YRGVUV/L8vy+UDr4s6KrYK8bf1Me4etGAqn1m1wTb6S
QArP8gMO3kfT5G//2kpquOJb5vsB94VK70iQUwbTTa9Y7kBZzRe062AFxYGTqEflEOHu6REPigJD
H4KyA0SzaV7SoaNjMhlf3BYCI/Qk7Bb3TU+HDATInqyGYlZ7cB4J9ePwwKyh1mtPKZMB3a+u7gg6
SbvVrflgOC8pmPMxsnnnjRYehXn4IIe98VyxT/wGCL6JAtGI5sq1/r2S9D9qhs/baHC4x8qrPfOz
jC1v0HiGz0cbxSupm5c2rM9+P65b8itrW4x6RQbzpnX9wxND8M2uw2NgZhS+4A2kX0qv4g5uHPko
ZxESbfEiTd4IxW5ZE+nYIPAcjcDzNgmt2atSEqYMO5MlJiVoq9zIOhA/R3T2HblOmIqcsvuHMXVK
bhPD1ef4hmrZM3XQgQ8gGaDjQtw/bdkwMWdNx6YMhnPdV+xQwJ9XdlmM50S606nrmmjYqEiLLWbF
/tSH1U64sBp898mJw+9DFtt7N49B07fN29TrcTt6jtoq3gODFMRa+FWcrmlg1EcTiR0uyNT8/uH+
Ry+smuNGGn0F47mbyVVBS+qZKcD565VdHouWfG1ZhSRxBe8NJyaFij0IJG+Q+xCJk+w7Zwi9SYaE
Ac5AF1XbsBVNLluNT/nqpQZVRldi8NkijsCcm9pNAgUkfSms/MTBi1ksQBBpBsWRblTuKrTJHLEF
LcFMP4uudHYJJQJ80X4xosQeoogkh6FjfP2lM0LIx4CfJtZ4SqP3iJbAPdkNe1EEUb0N7yHnoneW
npi7U2/KH2HWPff+iD7oetHx188ij8/+3x/DcYDZ2xvW6tdf15T5zXG2E3srVHLteY2exvsHHh/Y
tf6tbmgtmXi9XMKKrKrb9z5m04Ym7pg7ukl52iqd+vrQuSmWOh8ig6IvIK4Vu1Vl0f7ZJkR9qQFv
Kx8XhLSD2wjLLqvKHbyY6NHp0hdDqgFC073D2MQLGjtIoiQgslibd8kIEFVEKcYMGqYxZQjlR+/9
NgbUnwMtFm7rrOhsjvBBnWtXYyJCxJndLjt64Eyv8O1hiJvxPlCwCjm3Uhrkm1QeYr2tW4M4cI/b
SU1ue9Mupmi7YaMu9DrIeXUzunhizrcuCt2c6VTJVq3IUxD/cbgMx2euuPWO2yOxmGwXYp+imH4d
EwUXhufT1MfNXA2bPuo3/VQ8DI25ps3GgWPdQesQ6lXnME85Y0aAPfnLnoo+C02uWxbBgJ2Z7jkX
V/HGxG7g+zggMt51BCGrrecy26Dgi3W0YVoxquFL2rcQn6QE7JTce7HHe16RXGHfMEzK6C+Zul3P
+rSmUeDBk1Zx5tefgZ3P2CyVfAuMGSJ/XIDhKOncInuG4It6KUNaduEEjHM2HAlgtSu0wmbFXosu
MBL1deZw5fGq6HpjvOgeu7cbc9hGXKKRAIPIobONLfXTWJv9LNp4zjPL977H/QecH86p0BPKt68q
QJSfJIsgH5J4qudmT3u6t05p33zjpcfxkrmDqZt870LvEXG6rSCSfyHzt6tSWg5tWj4ubmZ+Akk2
NzHb8CNQF7JX0wtOmYc+aKxrbgR7NhH23sl9IXwsVkFr5KuQOuVtAoEzLkaxFXW2V7phqx6y6uBK
lCD+MzeEhHYTs4Hj7TjHCxpnx3sak9ZpyunrAvDYSXdhSs5LeOMzRdOtVZDXfAMssfQH56BGIJTk
IbXXHhVGSAAEO6WISE04RcaqeJKePAwD+SlH1TAaqLgrnGiCiV32e+YB/sGgIqmLGmJAxPVUNVqw
4YN7MmuadiQ29zSdcdeY++TQQYZYxLxkRk5pz32d29sh4Lzrx3O1KCvHeLNpHAIdYvFuetFW7B8Z
I95LhAhmpnPxvUti+sqtg81P+qUJcndHhW1ElFRjeQTH3RgWb7AaKPvcB9YjVUjvoSLX1kYhFiNq
uZCrIXX15m5sGiqbYmzbA4HiTwHRBvbTLoyKaFeMBU0n7Sxv5qCqQ2oE1Sb2AmdhuSGoGDOxGEUC
SHfJAywI6aVnoVW4lYXJ9dB3W/iTxVG0waYWiSI7T11szyF7IanweCiCEpR3dLC4vEFWIPrkRclw
4ZM11HfrAavYpewswBL3P6GIWg+WZps2wuKWND+9ru0vLPIR1uNVGtCdBFR6XKZTZHCKsWiGIkcl
x9Q+uHenZWNCfaH+fE+lcXSppaPPSu7yHidmBwVgxZQnu2BtZjzKiTTr+NtuObw4OadduoYFkHTW
+dJIXrkGX3mnMo5Myp/DzDg9SoeY5ZLmb2LhN0pJGsF7ap7DCAhMoR9UqzgxuETRI/naA+6/2b58
NhIZrU3PoHZCpz429ZQLLfvQegzchOXH8k/0GYQrntdxWSVhcZ0M+9Mw03abgh/0eUvyWneJCTri
nNXm1bY7ivdqToXZ6K+1MKzDzMz/4FfTU0t44QDFizd4YtMt23Uk0HF9HnyOGYfsgAR9v1gHuKS8
xmSJmPzlrBL9TMUPNUIMp60Hmj/yg10QM609sOEdW6CVNeooLKARDLyGJ2uD2Oy8U3Vrwmbz19Wc
qIecefqyV2b8ihK77mr3hJd4+NpDGloFE8VNLC6AOUrrC7u09xob64Dywm8dp8RdmdgTr9LGwgjK
ZKgQwjpPwQz9lzrxoarRYFpe7SG2siQ2Oac2e53k/W7wi3ztJC5FbEgJYYDcqHmO/NBt9rIevWMd
rmPOy+dysFY+8tJyTLl54IAojtRxN9MeVaG7mSB/bgUkt71fUcDpEAu2a8vbcp7dzK7tUR3pAHR1
8lNV1PFDaibsCE59CMu+WHnMdteQ7r3XKTxHoQy+jThxtk4SjpvahgtpAsXZM8Ufl6AA5hW0AOps
jOCAmNrckFHoSBzoKYaIuUzpt135fnPV1KQvuHzNOIO7BZqQv+9trbcmMB56jbhvpSPXhCTiullx
UL9vNxI7GwvOOvUUdGm6YjeyHB/aIMQmnHvxURU5E/TeAdDl05QAffbQUnHjxA0EYTvbS0qSIEEV
T8LI1AH76o+mqIejIVGUenVyRYVTTLjp4VdWc902zs2WuNB4Vuw914dtgD14KdP8JYH1siVl8cFO
Od+EweEf+iWO2PyjyA29h/GAPjSS75EKKD0R7q7PXALO/nQVdwta7pvOrqq/tYjihzYr7nlK0pNJ
I3Cb1NRoziYNRk5U7elKqK8ugYlrSBnDKi04MwtW9DqG96vKRKw8p0ARamrvQlYcHgHbxGOegiSu
rQiHrtn2C2X2mOh6+xSUqE0sKrDYlWBYhUgMu6vfRzSSvgkmi8kd2Boifdxx2YwsGR7RnxU89Bl0
ACUCb+ERmznQb0PHWw6vDHT9RTvJYybr8onbS33s4UMs4sYqn8r8pUrFeL86FUfglWXz5JE17Jh6
MdGs/W1nkllXMJwChwPBaEJFKKCLkyTuac1J0q0Sw7bE68FmZdRpdEuN4YQiTu+q49krxqSM1ntu
mAM29XdQV0/o+x+zy7FGOtXwDIzko5lA+vkZpRCZC4iS6dOqR1vYUJrDk1m5zjqEWYvfsfb2JkC5
PfrIhz9l7/hQbcBqpG1L4w5NaHaO5PCcqim4VImPxBN0X+dma6Vj8aqA3K7tpP9uNEpsRu5Mt6YP
JtijzviEJyRashtG3wi/fG/wJD/VrX518ujJ43D0akeuZpST0TXbJB/UKBWs0nZ0CUvBrDgb+8sI
/yXLPbn2+0ad+5ZXckLru7JGilCKL/dC1SX8LWLDmXwgEhvwW+XVC4TpWCiMw2NTHrsaPJwN3OTS
s7Y8JMJYWTOelx4S7N7SVb4ZE7u8Un5T7HL/TUwFFe9JOzMFNXdWYjmrymtyCo60xXkTGpbVkkBh
cF5uIZ7bjQofMR2hbWNZyuOlX7fqUDbul8BJnQNlOfQmZ+XCt9vhabb8l0mDSXLofzh70EACDbfX
n/1yMxguDLSp+zGO03QD5nqWidzHwrIvM1nl3AjLU6Ineuzy+bvI2ukRVCokorisDKY2ib3UHhJn
oPQP06Fhuox1v3eLMVn1XgSLwMFIlWfp98LTPceg/kWVGPvDoByw1UN5E6RfyLJMcoMFnkI+anmV
px+bOD4WFH7ST1E1O5xJzKDoU4BBP5ULkpf6oaq0ZrSbnO59w9iYuXN/laPeTUC9SS5UakFrZbEw
zT0VrJvArvHWZRS8sMnxlm66A/PqTaLqnWi8geYSPpQz5aIZcg/XDwiQZbIKDZ3uc699zlvnU3WM
AEf+uUO1HaEoYexS0t8oLD8NyX5fQAXY125+nBzzk4lnuupdDWJnXVhzuwz6RVhDDSD9nq9ym+Zs
MD2NzUKI44qWK/pUEDn76hSKFwPWzLEjV0DQmZl2EH6YBtakuVj1kCICuADpVO5FyiLoxTSe5SnV
FwLtsTKibe1waZ2nmmiPyU6Joa5EeGQWS+1B+uKlRCZmy+EoSN5ET2mCCsqhOzdXTt3ny5mI9yov
IQFN3RsokHyLJvWux6tr0MZB9WW/cV3vaNJVsUD4gnwGl0zq3Vi7iCjZTboot1EFbQVRdxiDr8Yg
SWaDUeCk164HUHQYWmqAENa+rjrOf8Yy9MT7XAgMCc47HiwSd7LiLCHPwsYtluBNZwvi8XAN2KcZ
thl/rBtSWcYp7AOKLEeikN6WQZBap7rfVjY+Nit/yWN/J7LmxfW+uuiGyyBGy08cQkpmSkt6o8x3
Q1T5IfPtI6BCNIQ5N04UoGxUg62ehBdaml/q/QhVbmFE6D4qbikEZCId8XxL5VNfkgdQbQ0yMo2e
bw0RARIcPhfK7J1RLpzfaTTZEKxqBzmGGYPZbFIRnp36Td3JAXMxjyujKda2X7rHPBq2pCPKi2mg
WQb8lmK3ehloz3BH81bAJab1fBkF9OeCRzJ2a62DEyOSJZ5sL6dcM9EmS8HFBX+1kjJryKKu7i1H
NqBNJv50K3U+94EIe9BCCERI0Df+Al2bfNraZo6psi5aVPjJFgZNggDyr5Y2D9Yc70oafVYg2E38
+ZBBg2ysyKVkS9f0cXMEobMAjoDV3ARfkLqAKnuOL0nNsB+2Vhjg6y80WcOJS+WBnecFgaVYzmPB
4uMRVtER7C0U71LHj10Y6DUdEh6JmMBYtvObF9BzF0iM8B9MKRb4U5Q5fyroK+Ew/aReeedaqc1s
o8ip5eQDFAGxnzgCoXoAaoS2ZduSuYLbPLousAkeIb7AJD5IDHp10WqEayytTdW+ZkX0WXL457hs
Lqlla6lBw1LkFOqE5vnFJkkFxePVA0vKeQImXlH7VxPclewUVsG0/Zqlnv9w/yQtze6bsp7LOgcq
Qk3iKvDlj4SY28azo3rFvRe5QjrOlig3sZFkcpYSBi2+4/RM20S56uPePzeD9a64l6xMsy/WYoia
Z5CRlHvTFee5PbCUWb3lDheFzCQFZmUwJUx6Nc5RCwCbUpkNOWvrINu0YiKgIOwldOwQkcYwE7qs
/4jMSAFhFB2KfDoPTRQRjbWNAypedPz1j229bbvkNYUAdfQCaH69qmuoGSBquqw/t7GBEGAX8gAX
LMukc5gGccvLGPVfNWCKSs9+EjfpzMm5CeuE6hA8QNy9s5+WjKtdmQGnviMTGjlGOFvMcU/k7kEM
YEASGgqW9Us5m1T72GTcgxl4UUdMgwEvUd4ePE9Mq4YaAtrKw3ln9Ka5M34MnV2fR5DqcSExB06F
uxpMjjH4JydoIr5/CYcRQtvgnCkzXBiGzC66O1ImqNYw7GlMGO9rVSKH9cQzcwkaUpdOi8+uBMJJ
5bX1JISX4SNbhlbrnHN/bfJQDBZOoPNg78eoP5aptxOBjDfcqatD3WG5YXponAqXZSjPPBrIxwyG
45yuUDtAqFLbGIVrbEzFs0VKbuZtdMXtuicBinjE28lIrXZvZ/Y+F3bJM496ZUxgwpIKYHCFgXNV
G3LHdbR6ah0adkesC6cCouJT6w0nr/Ssb4PVvvYB7k3iVcnWy3GKg+Ee10rR/BpaxrAVJt46ilRo
leVgulIYb8Ht2yc10/aZsNDwVx9FN843HfeffjIb59eqtdeNrucLsU1A4oqvwF7vPAUWR7oYtrEn
FItTNzxhlX11TUFXAFHzTYZtg649zGZxzUncJ7pM5rJeiIE1oXSCa5SreeEZIwH2MS0bMv4EhIcU
PFFaQOJiN+oyYuI2N5gHOQh6X2Z4WGOFTaSdzeGWxd2XBHceV+t7xnQUp9ZoI0yCrv2QWv60UTmA
KbqUMRIW7XUwXQ4htfPaJ9nCjBOgHtpPn7F/I5+WDN3kfR6ewpZKQ1z65ijRe3o8YsjJmcXgzQCL
sjKwJK5qMdOOcQfp9WokdBdinptrh5KmqrCuqZO+h2HiXDvdxhdFBhSqe7unq/VqtRbM1GwlMP/u
ogr/X5Z1+0GCvHawymE5tOEv1VOwxy+wdKLhMZghS0IyNtDQI3uPpLzJm6HY+w0b/zgP/UOWBxec
Uxra4Sifk6qhtBGLkGe2EJtcuz+XXnYuSxPBpmTnkfe3CcIFONk27VcKruGxJhS1zbR46jPFGQbK
fqDiI958MG6lUpBR0459tuAs1eo3lqBxE9SWfdK95+yNIvE2Re5vJ5WVB1Fa4tyA/FuXDg0twSzN
Y2FQfGHcf2AUV+pdiJoQGqM8UDT9QPP3coRAtJ5F5PB86uxiucEtFzkh06kNAPFpWvmUrndM5IxD
ICgq6kEQWK1p/UDw5OxII7CsBRVwRVFw2+qIhuHlfLMz+UlantgdziV6oMLmGtUhhup5gig3DRev
mYNTSix3dGgpFXlmrwW9PYtI1Cidrp5uOd0DTtQ1h7DJv/U5tv3CVVurHu/dmMyRbLibKHR29JVh
CmcfG8StlcCMw9edWpl+1BIhZB2INIVp54olELLsOHIqbJJ+OimAeycNMXOnIhrMRQxlvW/cA7ef
bTX74aEWkgnYbIXLeXpnqI4caFfTFuWGS46YyKtPOE8Truzkgb84qvF2hXvH8pID5EhrYwlTG+3M
5hpWuLuqREJ/2o0leT31/TXU8bhBiX+WsKkfQSphgEy+cfAHTIvvdENZZ7kmnH/2I5E9Ts45RRWe
zWvWBS8hfTArMN/eIZ6tdJcBjr20jKLsKnRXdaaGYxfe46dxeARTcaxBySP6juXVrRhmDJ2/LDmu
PtdptS2kME6ctPk16fFoS8YDBYOEvB/UEbZb9NoVsEPq2n5Oo9K+dDODSHjv0WuoUdg7D2ELHsBC
tSnrseObx8pJN1E7p0zWatos5nE915zvm6HrLrPfuMfIBCU23mvUpqKFqAS5cUh59p28K/fJfM97
6vzmAIT7mudfVUk9B6SIR4tTHuEfcaDs1cYmxm6gQuQs12dAkuaUMIQwmXbx7PHyiYr8VtuImpJe
J7vVxQXS8w4IC5bPJowudlu/IIbVD46YFUAybWGrax6UAYs6QD96rEp8y1bU0p0YRcAFbfk48Kh2
BbinFSiNYHcfiNK27GQgnDkSoU89hU4bMZLzr2za87LoC/3VN5IrqUMKjK9jNH3vrLp7cplAB03y
3MwtUO05QTkbzpgFuSJFWQWSgOx1MxvHWMAaY3yDE1wkR96DfuT0N5zymFrpalFBpDbkLLaulc1r
XPe0384odKXDuVXdr9DVxu9NdysAuJD9EWyfdSDW0bjFvHIsUBCDeWxocXcYR8ZNgqknJzsFKFQy
jFvoIhoPADg3SWd+tcYy3YUhjTB9h0+otDtr4Y/EazjMMTJ1q4rJ2pe+7qZDGj9VSVTcqeN4PnCV
7ByUp4WXCoP6ijrl10dzRW4PeIChasTxKdDlpYo5L8K/dyHdVVxc4YkuG40NGEM7UONU7KkDJynM
C2dZBt63dMbpBQ+0WRY+vcfaA3gJjdtY221A1R8oAaPfm5qogekGEWVOsLSHiqLM9E6+p7R9wKNE
53d+CQPT2o/YMvEVOBcP3X/vM0OiDjV56wzp0yTd2Nek8ui5I0CwMZnmnr217bbBam71tLS9Krko
NU/r/2Aqu1vGfvOa/eZ0Q2iQwmS0Y2PEM+El/dlSVlpd2+WJ04IIyd9sDhi5TbR0rsqTHO0Lfq8v
jVm/DkO5L1PSxbHzME/Ge01IZhAs6aeeW4SQ/aPZMWHhULQY6vgjmJ2d0/mXu+PDD1Puy2Xxk6sd
zg7VLP7+EdwTgH99AJ4QAdEtUzhC3HFLf0gIZqG2imww2jXvzBuViqcw9FqKYxTXv+klNdOH0dXZ
f/DiEU37L76ttO4+PMH3deVfrHggbXprmEGtljp8cehj4BzcB0tKq/p9Jz0YM0NH4SnA1zxGAMws
pIcqsKJnA5tagfTg9ZDYrVvXtuWrIfon5PZFYkhvMxoYAXrjXAxAQGVGapyuCwihAwC542AByOw0
zp2OWwl+ugj/B94bLvkmsxKqJ2FKpXcnQ9ob04ZxYa77e7OCb6/6AIef5JxIdMr/joE4gmkbnMMG
V1Pq7IaIcGQy4AZjb8dIbdv9TeOzqMx3HDGHUZBTju3yS+G6F79Ur6TBD0S+D3mxFYa96IpiJ03/
yUqTnzT1fDqje0kVKHVlvXtpdUsUSfOwf6BN9NnqrR/gRK619p50NL+4NCxQhLEnJU2vnTSe5ik8
iijatQ7Qo1Gn59C+11+JXTyGN3j/96THc/RAzypGO/UFhsmNfqYLTIe3iXmSTL0NY80HvzPsfa/F
ps5yZzsLMiT1GICMzjxrJxOKU2KndBbTmNHgAcjlFWIyBiJAJsBkgPtgpyIaArUwz+hbCugOoJ8o
Do4ldDkDU9Kvr+T/5b49TfWPf/3z/bNIylWCwTr53v7RGOxLBijO36aY/0/5+V68l/94Lz//cUm+
Vx/v6h97nfNH/V9+pd9JcPYvEmyb9ExbwEoQ9wjzv0lwlvAIPjvS8nzXDzD4/h5uxmTMf7EAxTl4
iQW45n+Hm71ffDhongzIKVuCv2H+d8LN1l9MxpDfTB8ljNMwJmM34Kv9aeXSDLVZ1UeFmdN4IVS8
S93io6zRpWzfp/Q+aO7QaTgFfh9/1N46dPqr66HqsPFX4UtqFdzIOqxpXkbfjwffNsG01bsPsyFw
aDqZtSSptGM6ujbn+Ohq0EF/v/beUXp/XHzvDyHAbA1Rjwi5dOVfHgKXXBdyUsRDKKi6cAx5t4J8
ZJ77EMUYqdidRza05MMjE8KhrjfTZpF5mJf+w89xX+T/sAn8/nM4trT4jQL4+8tqTKy5DgZk7C3V
FCg9486e8ToBl+WAnO6rFMxCU1Oxhw94qV2qZuRAgBRBNnfsm2z0bzQCwIrRj+r22zf+o1X7vmn+
9cehAkqYDudjpj33zeMPexKDHspYirzhx4mmxX1VBGxxSZry9PePW/5lF/r1cTMl5dtgWWc7+svj
Jiqt22mqyDMn2YfZfGvcQiy5P0Ifd7y9bLuVtNy91VPfcQ+EBgUFFQSc0ZD85JM89QGz9IqoEy4/
+2bS2kiBQ66poGgS9yEuvXGBFcdbuK9zutHtfPFaEsOT+xoE9ZLyWtDCIZZWR9JxJL233sIY5028
EgTXJ+dubdKpO6yT9GdfJXpPO5BbtpznMgyDDNaSpYNQvygmAK807y3mvKPb1TfvZkLu1P+XsPPo
bppr1/Av0lrSVtnS1HKJQwpOnMRkooUBq/euX3+u7XfyEThhxACwZWnrqXexDoipT/hAZzsYNOcO
zC+GVfFmtBmk6PIlSpLnuKphf6aJvda1ZdtUAwvl+BwF/ISh6w4OAju5dtQbYJQCacdVER/cwC5W
AfCCsNBcNoIFgD/1mIQEsp5bd+3yJga78pfR4kNU49HCT8VKhnG4oDdzLRBHGjvQNr1QyMKgBoza
VydcVI+aJflIjXp9cWDPJxdPqSY7YofWw/nzZ28QID8cMsKADiXAcCzdstwPlZtcCmruuMZdEdXu
stu2FfGi67mrtctNXviVFJQPgQDwwrgYAMqMs5KJ4BHDpuPnF6PoGh8uBqVNx5GuNMGVElF/P/E5
/PKqVcuQBp9kPEcZLSujGmi6r4IaYXRH7ab2mnsTLetVyAp7nVbmPkAWEl37Hn1dF2xj2+uan6C1
2idMgMeFRa7VZfvB5kFErfYrg0vZRs65CqujLYkvLMRTXEVBW2TTucQhZWc6PMNiSpBt8d7xxUTY
G8/NzWLZ+9K0sVbRLcU4/dfDMP98EZmgMwR2eeHhZegf3ni9h6o6ywgqeIEfVpE0B7brHO1MHoG2
oqYZpRXtsfcEHO524RVCZqreyMbe1U6GpQ5qaSGELBuZa2D7iB7oTAV4ipQrjILSfXo7puFtn6GO
FOTO/hrpexSsS/tOwpBFMoDb0TbecU6fEEE4Qzo8AiLYQ3TBk1ke4UmsDSf4R/wxlFbp74HOclDn
cGxB/LctT53R/wl0nYg1vRn42bgcmivL4kpcHc3ktmq2ohFIbjgVqYjZqx7xngGpEP+4hD8jP1eA
lKqjO3+rw+H9BSNeWNkOsbIK9U7wYV7ctevPz/dfjjfUFQMxFCQiTGL677+zyGAya3XG7+zGcq14
xDM8DICp0W6Yp3GHO/2/Xm/9zyRiOcR2gbytpMFx1DX9z70dkkHCEJiR89SiS5coFbACKyaSJ0Do
E7vhiZ2AdxSTRB9o8NCI5XzbEBIpCiDaGXDjYjaqpncEdA6+NdzYHk7VOiu3LIsveWgAvoMUoegG
TO+ZPHl8wIJzT4zuPQJN517qGqhAecy6+GufBNs6n141RkZJ0IEpqr5bg0LGx/w3UtMDvkoLEKm4
2g8pRxeL8sGfoblm1vI6NP2hVWxv0YUvIAlYnESXKCUTYQT20+iHN6afPYE48NOiB6Fd1n7C7plq
wT4QmU8VpqwlOIbGIiDX1nTjmvJnH+mPmIURA+Clo28Jmg79+UPahRXqWvoWmYazaxdfIvRd15gE
IRtZfQ9sJpkY/3UmiH5k8MtVLYx95WFS0eoUUEVEDJcW7yuaR6UYAIFkiNd6+nvv/oQZl66jAfzJ
rB1xJfMY4oJSQ6QF7V3bRGGezc2oaDKuZqPWmP5IWYr4n59G8WfopwoldgpJzNXJW78fjQRnjjzk
SjCHNsnVAjR/aeonBzhjCDYTect2VaxNZ+QySQOJ/uSIFCo4HAEGFHdExB3tziVWaRLrjF1aVyGi
TD3EkAcVHA2Y2f8q0fixXNXHYGF5UggBbMdzxYcYCUlIIuc3ZLtSZJe6zi5oG7Et6PFKzzl+Vsqo
MyiXH0047LD7AZKJ2h//gEVs4d3gDdKCLOaXaXF4rjXo0AvYQzSMYUIER5asF0/vH5hVq/nNqlbC
Nq2kvAhRNJy07zaasmvAQRhapdYuUkyOnFX0Rs08ZqNhBaPMlUMUg+qeA+3C3kZX778yBaXjI94m
OGDBy+/b/rKMy9GeuUSE6ZCCq+MDjtyNS5yXAD5s7HtVvB85fmkCTyDzcFI0LOZVyaMOfha/cH0C
424bE0Xp3JxqrX0Y0/qpBOixapW8rkl+B3d5xBnmoku+KeGBXas8BPnJ4tUJTdo1EFMWT4vGe7VA
qjEM8xBmjqbGlFjDoELG8qyrniAzO+uiZ7CD2hm4gjjH0D1/F6J9vZIZBMPlVdAlZ/XW24l5QBlg
AjxLxdPYF+zhzswkFxRGHtuZQ23gD/gamNzbInkKqoQXp+ft0b0Clzd9E+AzqYwjr88kxCwCVjIS
9fFloAhuhXXoS3gVtntrdJiqA0wiaaj0FXgVCQ8kBQDZ8/UKrCW/C1G1rpt3+H1Qgcu1BccbDTHv
qArca47VuvROl+YhqtzvyCJuvRZxGE+2J81gWXBP4XbCAdtjoheA4npyUG17wMYOE/f49q1iOETB
1rgQm1NQ8hH2dBZnoI2qt9oB5mBITJxQMMM3hK4rlO/9UzFxIxvBmgc+4tnWXfYtY7ExawR6mCew
RwemZjf8KI7vlcuUM9tmT2tQEMBijob1aOO0weylK9BLbWR2TtrgSK15Vk9YZsllxoLUQbMv8na1
usQs53bm3Kmw655Q4MWZNRzItYzhTOCIlb23mGCzf6FUsid7N8RUtLjwgOvqUUrdl6L9OUtn5xnU
9F3gQV4ybtQpAlh1wQSbeDXwPOv0zYRXbqOw5YemOQJ2pIJsBtQvWTmiZI3YP6fBhKy5smv4RREA
ugVLWlQ1LqnkV0JYu9Nh0K9Cm8q3eq07KJOxehsg/eGGyJJxBR9mNwr3tn4Ig+oN1BdyJRYIz+vo
UTqgJMY5vSzWL082LIXY6Mri3Pfm7vpEx7z8lWuvbY9FeeE9XjlE1/yVFcAfUKK5KVmX+ZXu7lWQ
yVuU/yPp3fYu7U2eXoCGeIyg53YdWlwRwAfAetkpXsJtYGLkWLF4ZQsTPAqdnNYt32y0XY2aiBgn
5tpOrMhvtHQPWG5rp8zQAKcSLkRybieOtTmzL+rwDYF4jjPhkF60UDs2ctoxB++Q4A4vCHscrs+7
c+fVMAYSwpGWbuS0HPSUHT9tPllpZ5vzdgLfjAJOeLlSka6ZSQW6ueJjYR8g9A0jD/8jlUizJT+j
BYuwavE9YNa1CgM4QL2H07qNGjXDcZL1kMiD3tknhrFbIKdnPEhOCOC264mC0elsPyhogCM79rFC
POIidUR/59ACsVtbonwDQ/sYpupYT8mlKn8CjMMug9xvqBC1WOFFhhw8A7j0NabMIy/eTLMJYJhD
ZFjR8xL+dBEiWuGbcXAkseO/IzlnZ32UDyX6pilBCCgrdfpA3cgTQyqI8MRSUvnJ2A2gER10moE4
vrrAyuMbqxh4VGBFT9e4AVLkrvKK47w4r0gTHDVsY3OGqMym4L0NKocgQOETvdhJMB2t55frSw2F
gwGKxlcD8AWWEgzPLNRfTYMf1+qEuLTlxGQ/WShFG0fnpy9KekFnLmiMTG09SwkCj9Ddgu5GU9g/
FVibFr0MpJ7XXdg/F6yTGocywwr47YkT3CBB8RpCDtxnoIjnyNwuw8gqw+IuLwuqLONgsLvGG8fO
oucpnn7W1eRt22UV4WOyDgFv+XHlPYfAyH0kDWofjXB1QKC48gm13KtQ3NYRJ737lgUvdpyXvq6R
LlLHOJQjcqND533TF0445sybOX2d6hypkOwyCfsG8Yl3lXGH4GjBuZLVfFhIM4SMdH09+kiTHHog
67bxYjred6MA0sXp6EfrgDA66L2EY8kr3tg/cFd/7SZ+vDvw4wvMfPykpcjrMijFcIuS1bExOpq9
KbuxZ4EtC385L0wLproBNjD+0i3zoCJQrNfLtqKXhL4LiF+pZWiBw5LIAGi3VCdblHfXniRDNNZp
J/96lRLYik3UcoCtgM0kMWccfRTcLiOeSoE0vfWo4fhSOSwN6e/xoVwAvmbGYznd69hFTbgjE1/F
GujRTwTH7qqnqDK+Aro+uqroYqlzBDxzoLDYCaETF2AXjKV65NEOLcyt2ZqHussu6FdckqI9qVhd
dLlfUaZDC91O0bhXCVgto8qsv0P7/qEIW4GyNuAdO3nEg+VpifsTgjillZ/i3mHt6DyoKubafqVk
F1GgORSQDq4c62vcbbWHPhAvM9hN3zWJBgn6pvhHA9zq7yvdONQxSc2avd7XyVmmtlEtjVPKh0ny
QalpH+YG1hnGpCqEqfGQCkTSEXiAkrJUXTZ1DNa6YE9n8KWYKL9qc75oyfigjkGrSwCghapUypop
j7Zy2oJcS6RGUeTkxsOvjj21yt2q47Cb5KKo057OyfFyeTDaveeNP1FZmf/Lva7FQM+O3GM5g4Qq
pedD7GPYSSScBahDhhD37Ek1tMxyuDM9dFbLOU4ap9zKpjvsVnt/LCyEZWF795gM0hssjwkwuUqe
crOBxwMLp9YU1ekROo+aP9HUGPNNI7rnwMWpeoF6GWFA7ameTKVfR7XigE1FV70YeXnpvfpkLN4x
n2GA0YLETogFRZBzvbh5kDHyhn3bc+roD3mQA1OLLkNYgjCkLjLCGvH+BJUx6ZspV01ZF/XGiGY2
IUi3XmVBR33tqYb2fkKMZXWl3HYZdyg1pD/lwa1tcD/RPjA2sXW8ll1Q+WjPNQs+jsn+p/yFzJVv
2nL4739fy8Hr12UOB6ItMvKweTAalKCgDm3asb8xA+XKhCGebxEuRVo8TwuhJqoEaQ02wuTS+Feb
YVGW3opHTLfF86h4l/OBpHitDxcEuAaXtoONKzGZ1wC5xVMMoQReHXKxE2e0bh66Kv9xnRTWocrp
vDmdQzYxE+vbaCB5PPN5QnUrZQsapYXMMXLEegQI0ZkgatdJ221UVcvbkwyYVIbYSqzsHooum95g
bm8dVW+ImhOTVIr0yD9A/tb61nNGVPRO7WPqRqcootGwc4jNuuP8SpA6TiOuFYlgDxhZeCei8BG4
M4fPBWQd2mczYiKiT+n5+v7xjp8NDw58lb6gmHdU80ccusBc5Q9GBWVSFcAz+XMMqX2d6sWdUgpi
7mbgON+ESSdft82pNc1NtUTfpMXVpMbBYyDqOxq2V1by05ySZYWX+7vBDBSgp3XAxDddF2zolxBO
SImQm0rsIO5pHMKHrH3udOgU5ZgC05gfLFtuE1wDbkIhqlU3Gve91YFlaqzvJqLxA5Q0hLOjENwa
+qNmFb5YozqCNqyxyYyATQmF31q0A765Lk/i12TIiu6os5B//MWWmb66IFBjsbo1axK2IySin4nU
143bnWwoDmR0vb7R2KuXRblDlsHC8w0DKIBfX9ISn+P0gIFyDjeCkSE2rBn0h1UBbXUVT/HFKYId
Si2gb+toM0UFPOvJ24e9uzBI1LdRBeiuRoQd7nhPadTjYsGm0Q+RhHLLZM3Yvle2Us8mjNEVdqjw
4Tu3WdloUOll0O/G1HjDdh6aqwXljUKB9qUE/AoSOV4nSqWqxy7TNBf9JkQ1fEytb+3E+TBwmxqq
X8TzCWAjSFCt32U6ZUKdcwh1AagBe7AK/fxVYcxvpFH0O9Jhp0agfhxXJ5zDvzRihCeWDU+6DozN
BMqrYl2aLFR6lLpL81C1/dFEUR8ufAex3EyvM1TW8+E5JUfUI1j2zkP9mU0SFXtg+q5Nl+kY8FhM
PR52Ol4lKNRABQsgVxLzsEqgVaX/yPG4izrcGEpZMQAxYkwAYJ2vh2zeR6po7ZEoFWn4MGBtBPuX
lXShW2x1s2QDrEN5bwF/a6EWTi2SH7O8Hzz90g0YM+qwRYaqRnsXSauVcYVaWstpEM2voZweuwJY
BpirVcdQnq4iBIvet9uwZP4GODRaCWntOwIt0oqMvaBvrCJHb32moNUKk9vTYJbDKtVbbzv2t5WB
TiHW7AEwbfQ44dYGUEq4gkjJggzB1zjCrnBysiMGpEdDKaAzIxsFeKIQk0t4Oj5afSerKr5GJh+Q
lLeaFi4g5oNIKS78qJAUT0DhOKj1QoKZfPDYMNg1riictG8lBq8aBQBTs+S+BvwiOjXHc+l8QbgN
vmPkN0mC3Qebdvb75Xtl6Mg4pth1M3DKu3GPGtYW7/DzWEDRq51D6hmHyiY16TMeTSFqu7rzVRtT
f4G2txJuvOYObw2XsqdA6E2Mbzm9JGHuXgN+5fTeO/Ry1vTeYD6UMkLKvX+9VkQqcs9IYyZAHiuH
rNEVyV0uw4SdCbI62mMjW4cVw/Ca9tp3QxMo7VXZe9KpFYiSGuhN7wsX3TTB3VRmX5NGv8Mt/leE
BUx+FFl2l1DI6UlPI8ZYOxTt9ytwYWzEsAZHGkEq4/zUe1fSsyLSHuh6uELkNOW0xRfEeilpA2+9
QPVeRRTDvLph6vN6rm0YYiQ57R79CQRVLHkZkXNodeMJ7aP3MaOSR2s6X2PmEQLQfFQTzD5E7r+z
ptu8G7qHgs1/5TXCF5pn+BjPcMDqhSarFWfNIOdbuOE01n7ScvPGU9Wpi4kvkyj6A5QtK4jvnlq2
XZ+sxghjdoiC6OmtcebW11lJxOr0hFldyvtB7O9hXgwZVUjoWfDzCFHsoVdy6roN9BXqNQSbQdqC
tmeIojZMUfpgxO23OlQZMPmVgoH8TxcjQJjXj+W7GuS5qiBJI3m8bsRsr0LWh07L0/OT+hPZ5mPQ
i+/fhBOe0VI84OZQ0r1FKMjSHIr11Ftv2UArJEKeiBH8wqRw5TnDKXG5HG+Wx4ZmOi2GQ+QyS4sG
7VdUtBLNthtkUS/qTgFYRpJqkkytE4WhMthgqCGEWfZvwoXbFp0jsRvKiCnzhGDMdBkYjqBm9FAv
2bZTsiuaRwEcjkvka1sDrDb529sV+qIGaHRJLE/OrkE1yJr6IZxGbDZDWKqzcrnhP16X0MZ3hfJX
Cf+UUFLDDObEad9oQW4xamC+fS4M5wjrmeEyBi0rYKpr2HRjN5kK8bgpWwY6CITft06u1K6Pnebc
aOlt53F9JVvQ/yoddwxnv5by/pr9i3K0V6zdd2iWcHx7Co3Qg4Tavkc9YMBvIaj2as7vIkODp1FH
xn8XnM/2PhHOVwH5oDGzvZuN5OiB8lHVF51KA6hlbl1KCBvvYkzuwzOyvQv4gYNWm+3aqfh1bekd
48Z5AFNKjjZVGeai8tCAnMuBGKAry3cjDzCCD0f25UVnYLrm7LV+J5MvRsruSGZPXQsIus8H2vRU
wBmrZcM/hhdupNn3pu2fNJu6FpBlvdKN6hlRCDClISBelA/yehi2oTFtdbUKHOfoXE/NVzcOWGdZ
HRWKVj8JtaeP0/bEnPCE1TZzgfnbhO5Q7bDIlI75oKcQu63sZYY/XGBA6QfBmN620ej45Tdb8n44
arohcqLAMFSUNnIDrWpeJRmsfmiSBOmRkBSHZbiCRI1DeujtxeL8xFNH8/Gd28E0bPeFNH3GA1/V
tiWEdgg2vMN5GQHZNGAMbJib/16EIoPl2T6pthbDhZ8zSkeJa5o3GPK+BxbT9pCWLIQAs6I2eZnU
vlG1w9fN8FuMeCZTtCneV/H4Jsap2KnRpZcxnrIiBWJcSbVhCHN66u4prL4jtoHSodooI6O3Q8Tx
rhTJ0RLKZLy8N7sYGDeBJ1Tr3msIihZJlUXIHprTXPK2GdVyLMzurv9qD9mbUM+iBwHsx5lx1AuE
vupekUq0PdWNjxYUzbaMvK2kWIZEA6BM1exDAR++coyXyJo3bZr9MiLnzrOU8IE+IjVCRiidHH+t
GK2iOIEUwBeRLwMQCKHfDl7yxXP5m6DZdzoQhbhyNw2qGP4SxKhu1dPtElFJz0l9dHXzrtd6tAYq
h6IH4AhdR3SBMHGhmmO9h84dO7/DosZKJRMwJzKheUntZlpOYYVOSsV5uBZHvWpBJg8VA1ItJCs6
ELcZ3uDt4IBCOKUvQHcbhBiWwwQ5rUjOCKbQPvGCY/s6rkazeZS9fetk1FtF5jy5E8QLT6kV4P4p
kPZUyvNq23UdkSXOF2Bv3xQyYFDGLjpXF9jJvYin7VSY6VpqzgPKnL7dmve2Qh7E+fSgrvk6KMNB
DYcdVk5MWZDkSoz00dk1JoblyYTUX+msQ4MB5XXbN7ToMmjRxD3lngB0STfMMJ77Udte75IcUXpG
FPmmDQUzJM09qkmvlhAvGVPetIZ4ZBij3roCMq1aJCKrs7N7UlUwyGNX+EE33l6zsy7oZNqep+vk
xroMMWRSvY03kU0i8uDny62/bdIdXRrSdJmWoBD7+26rFz0CwLQkO3wciNEJQyE1xrU67lYyQPC1
BC2hbR1iNev8/LsNhVf6sKJylR+GY4G2Vris37/cREMR1Zm03zHMsVDrsMDx1tpGVMjRCw24NFo7
aIxgkcsYKdoGCVZNuMv+4yr+cgtw9VCqmKZtoVH84SoyYRpQkr1+5yJxyFa/5j7P/degm5zbRUwg
bxFMNRcILhhyfwVuAFoFJEWwmdsBbq+46BWah0OZv9YDo0KjZmlTO/rzPy7zLwtqzxA2RqZIJhjM
/D/crAKJ3sajLXLN40hxvukdXDXMWX+yuBSEfTdGVh6ntmG2oJZrySJqjHUg+c228OdJjLsh+887
9/9FXv1lUQ8Misti+3VF9/1+TTlFARrUGnJfCB+hUVvDPEtZivhjnx9rq3rQ8qfPb8Nfv5F46wCf
/guKz+0qYQMi7HaLAdHWqgzly84gzxKXGvYPQ45+M3dZ/K8d8J/oQZAI6KPyiNFLNaXatv4PPKAu
mtDEm6jbpU/BlGNeERM3EF85ZhPCfjI+XxdzHWqOibJzVUNTfEAuxugekX2GPKnaOlX35RDQ1jiD
r5Ev3Q0T6xDZ3LXwx1eQzkgquApiU2/940EZf4GOKGAmymocdOAbH97zscw1KP5Vvwv18D0N+2xn
TOMeqZ0O5XQaMq1iRlu5+KzF8sswB+3t589N/IkcsW1CDOrMwoWqKT9gOnpBMA4gMO7cGP66qrYZ
CNyNiDDN5kFNv/UCV+rAIozTva3wNb30tfsImTDVbJzG7AdV/3oK+NiL9Oeci5sA+DmLzjvLG0+5
w/2ton8hjZw/n7ttA9qzed+IA85HaVp0Uao5lGELq2YQCvAC+oDVg6Yq2yGaV0vBLE5drGr5rQ4y
SkIPp8EyCzSHQh78xSIaqDiNub5umrUoZ8iglScGYRdA/UFsbttxeEdlS/gZbGdsfVmPM69Lm/gS
GZydmJ3q9RCp2eDSyb0aawsvuSAXBhLhOV+iH7hsbCsUmANjRGePttFHDZ4dDVUrimXUahbDeG25
tWoX9olaR9SJ8xRH1rOTqsQIYmt08xsxT2/5WJ5aFpmrJrpXIMpioN4OgYojBupDLdgLiQmJthyN
lLLh82NyhVD+nhIUPti2QAt7Hqp7HyCunjFMHQOdaoemC3DIHtmphFparXBGhBBYky5naUy7CgvF
BE8YymN2sF3hPYSS/6DuECS2TZIWHmq8VB2IQqKfoypFDIeZS1GPBXV1KqTDCZQ55aoRETZU4yME
mgYRkMcmz+9EJr/g0M6ouUQOVoMnrdYOgxm8alhMZHiQ/Ssb/vmGSJsuglWTDRTD1j/ATPqhIz81
AwhDR+2+Gip9/dWqlcoUh0CdL+ZkWN64+KbTLkZqnZqGFFle5SD4m18+fxR/5htpe2wDhQDPrUvr
w5OInKp0Qiesd7nkbozcSsGxMzqmv59/0fWTPjxzCbLZk2B4pZAfYyswFQwg0BHYLdXBZWJbI2kG
+oEX2lON4zTyijX2RjDv3Oo6s4bEdi/10H2XkjYUvhTLBNXtmSP1Q8N19si/BTGurT3TdsWQEczk
krT7AiUKpRm3qnyZg2XUKv05QjpCM7q7PJqOakJSqpmCWkCwBb+77hr0Qu4VzNULaW7IzIfAMC9u
kEz/uA/GXw4AUEYgprbUbZs97u85pugQEwM6Xu2kpMfwyvAMLknpDLBsIUCiPkZNpgYTNcNiaBrP
qiyeU1JHX0eXOXcfPn8wf+ZaKQ0k3sAWmdafiPlM9K2sDKPaNcr/rpzNuzKsjzbuxFohkVNhXoMW
2z++1PozU0lpssAGawvbR7of65zS6FzdEVjcjcgyZQEQkwqj0+sTDqflbBv9gylZtOgzSieoitNu
Wy8F/PNMNs9BL3+YyChsnH48YpGxEO0mL74ZeHmTwmHrsLzWebHrkdrsmlcrNwo0c5gR2cvyYxnu
rg12FQIroZJ4dxf7h1DoC1E5OzHkb147fWN0KXy9YFAdDf/48X9BGfPjbYXpRUNQkR9+PwKNPQGL
nogBV5VXZEN6/VdH7YoMhc4g9YIJq+NCbA56hxqUdpMloL4e9OwfOM8roerjOwnWlPMI7g2rhw9v
P0LL7ljWotxd10dXwIdVMjDWXbEevC5AwWHinQm32KvcJ3mOE5aHuhS6g7lOuokUOEVtp9ypf+k9
beV2HdepRoGeST+nNkJX7IBZ4AnzMPYdI62MVRHT5drrJuQ/azwVOdpBT9/Tpcxjxnc7BOmcgd2B
jHGegMFE4a+hAxhQz9rmCoePAYCjoZeu4fKd5ODstUoerxPNQonfoh4hsvax64TrXxNuNzLpjLuD
az9nGQMbS49+ZMPwlocwPWY9/4ldduanNQjHZhgKRsSIQSV07jJBntxi3QMzzc/xISG9sM20hn1l
kFnCtDZXixFesgg9RHZUVjB6O5iRMcynG70rd4WFwvA1sim4hTeHL9FiAJRJLwaZXQvbgzkeUYWp
/XQALTiRb0xcJ/xCZR7++mtUpF+XhZLx85fe+rPi4eyZFmwZkL46ZIffj2DlIrrXgMfcme6+nUwY
wQyoTLSj1jbDlcakMc2t5oTTDVI5OJwped4ktsSmn9FgWrDqJcexCqRIYezLmxg2T4Pg+fXgeDbc
CUfCn0G1fI127LofsjuF91sgr90WXfV1Ml3Gt0oPPs4LYzPrzUur05OzKTtbHlvfBOmJtd0vz2mP
6rLC4RUeH7wok89ObPEetGmNckb4JWuMwOhfPr9BfwnTeJFTwEJJwqtAtz/k6Sa0UFlkGr8rJGOC
fhrBfrZuuEuqAIaFx2zREl/CBt51i5DzYQLFhWgKxuABOoS8GvUQ3Hx+SYo/9aGRdoUlbRNeChwh
4yMfAIee1GO6VSL6MLpr6n9UTxWiVje31shC3g61+2npbrWoPl+17AO7R2kiTVj1WexVvQojFbt+
M5Y7WeMR0Og8ZbKCs2rQObzCBiaNnW0PMgwTkYc2TFn+FCilCqgnuR28hwvOdJQv4D2ZqulJ07Ht
dm4K2ZySVPNxGfNV9xOHw6krmaoBQnBasA+Oe9OPaAo42XR/3WWMS4Og05TsF2dAyaKElTlm+tNs
Kz++iYi3NI4azrCcy9llNBNAhxlKl4+k9RpfNV5yA/ZgOkb7tgTnUtfIHSndDPD4t0UKJRvlZQ7l
ECPibx5NE2SVziLAi/MUvGYpmFOV+P7Eap3mTNSHHiJRhQsVJa+sO32wdu24/KM9M//2AOloXcPz
8NywHVUa/E97OdTMXdG5LHdVyuZ64JirHT1ga3dtGqDNEzfMMGSQ9UoPUAIDdSwrlpEEqSWmcnXg
vjQ4vxe9BFHXf70iPxZWfX6U2dytKUJ/jCyyCApJVua+rga1JfK5YHK6t+wlnKkjC8eqtoub/qOm
/7OMcIVDWUuYRcPlj8FF39Fb5kVY7jTX2hkBFZ0Kzku5YRRDfFeleQYc4/NX4o9+U/JC0LIxLLGo
qHX5oZiKjDZAQYPBlo6eGI7x8drxGG5BIv4Z5/jcKQxF7rrnHGmvtKfWZoADkBXFyhojFV5rOg41
96oD+S6wmnBJW65sT9e/8KoJET65qybjwLLyXzH4j279evE4uprEF8XvUTH6f46DM7tJooG12jXe
+CxDB38rjJ9aTiTFLEzlL2ZfIqRnPXbMtj+/cR/DP1+twhv8ItOgV/+jAkkruwUFlFKB0Fip2n/W
qP0thsronJCqPv+6/2LT/1YakkxBOIWTCq0OSasPRz9qhtJBDDVSsPhgk9kWjac2Zf5cDiDMrEau
Jzxbw5yVbsVoTkft6I7BJAydqd7EBTLOOY5D27ABeFnuY3vE0M1GRy2chQI30txFMWgdra+NnTlL
djFttIla0DVggn60qTesa6djtSoY5QujPUToxcEkBPzgAN0oJWvDIMlATizDsZNiNzrGe5uG2hfj
pjATNqJdiZNgn5/jpUNOBkGTBrbiCvVOR4EWDk2PnToJ/FtZjYhgeKd+QS01N08z8+HtYHCtuqXE
F0KrQqV64Tzm3Vsn2mEtAcT59IQIBraAKkIbsAywg007Dy8YlG8rO603M6rY26n9EcrzrNffdDgR
mwHFI3Z4oBP79HH2BPcOhpwrzZ0UJisSGi58PJV3FNBOBqO3+MWhrTS19yKZbQb42SEUcbrFMi13
xAwaAGp74brs8fvz5C1vUZ6coIUApiF0evpJZ37MAAm36bizMQov4M949+0SvVloC+aU8aBDhsKv
rCbbEPA73xJMyWyBCXkXb2EA4+1iIsMZO9gVDvgDVAGhXMPQQYsqyizvhNyt8xC7+S7P2mgNu2Je
zwig1dHXbqBNcvK62OKFedNastktokw2rCsBb+g08VQQBSDOCMZhkYI6DMxdElRi5dpTyX1q8y/e
9KxVaAqHGqYNlvIRFqgGbkM7Dm5dph1gHURIo9UZCNHpyMDZ2l7kFsR9Zkeswbl9n78Z11HH7y+G
Sx+EFzPTOkdn8vh7EPBCmIZa5rlbY8E5ZSkFHopqKEJpeuBs0aW2urUhG8Lo0GGnzFHqQ0x0cPx0
Q207ZNlPWAwHc5mtjcPujF8RQwxIrfXcxL+eXNLMF1Hj4SkTVKsHB3mMFPc+kOFxFv3QEMr1M7s4
u8AeVpQXDimH6s3MGZTkEVADF4PKDvG3uTPXVtEU2yXV0tWka188fHI2OhftGq28HbhBK8tr6k0d
8FFeNVp+UnaPXSSOSee8GPFwKqyOv6YbXOs7XM3afUaF7tnjU0BXvNFL8rAT5vef3+GP/TbkSQIc
0RUiIUnio5ZF0FWGbdapu42aZdcwzKO5/1d4+5jYr98hpcssRQfZo394iDXVKIPP0N2O7XiHcvew
Kgc2UjPr9VVmyyfTdX7ZollXHqrk8wz+VgMM9fnv/KOr5CJIhBYVPYMF4vqHdBJib5E4USO3XphT
gOKEobayDZziZWQzgMgRyExbq7+7phugvzouO9Dz67JBrgZM2r/42uJjiw+yVzW3gj4eNhUj6d9P
9lzn2ZDkJbqnTqVtq/yFr8WzskP8HyvJkoYuQf3RD21UPLzZYQiMwzG+fHfp5D61RkndWORMOD0d
FJBcNjlOw2sHxSjYctP285vn/PViYQQKRiBwy6+19//k4lTDIkk0mrN14JmuKi1/G+a6vRk1lGpp
SFYySBPQVzplFmzrL0Zp6KseFcKs1tE9jubkEfg6r+5hQpPjYQ7sdFVlkbYzRwd8WB8817PT+EOQ
4AxbzM+mdDZaKhcEKYFSNgbYJLQK6q7ZG0gIYblJCzxuEwNk8SiXG2gh5irXwm+9QSQHhdD46PBu
+qnfwWuqD73xFTvRFjF98mQUZTewsMN1JHTXB2CzMuqpuuGI3pb2vHwVS/GYVgy2ehakiBw66NkW
ymY4QWslL4vHJi5Q/i/pYj+/ye4fryL9JvxLxzRNCHZUiR9ORNw5Vk0lx7wG9StkKR9nJHfxtoLf
oVchHHXRM0yovmcB9O/r/ZGlsa6pVe5xPHBB3QQYRHrNpY341/juBn4RVq9BBC8zUzcLUaaFSmF6
idL/4+08liPH0iz9Kv0CKAMutFnbLBzC3el00imCZHADIxkktAYuxNPPh+iymUxmW+b0ZjZlWSnC
FXDxi3O+I++J74HzTiRGnDg+9HGw1HPP+V9+GQ2N0byKr3LV37rZrXxFIsqrwTgKKYhlRTytD6dc
EMrLPl71uoUa1maLva6bm6mQG7L7wyl7c7+emdPiCR3SwMlxECjmNsBu4p+4YcD9WsO6K0W9rS2G
e0ID2kGAmGqAlUeWdYdsBH8TcCej7h6XsegPeqOAcEIsSorKB8Etse9sl95suo/tROlkr9HPhZBI
M8W6n3Ydm/ms8SHVwgWQyc6mCL/uDGVB/V4/5+VG4jUw/jup8g9PLvMvtwy/JltdwSyXRaX+fXjU
uG6UrukAFAwYE1MUUtWUjpGJvE7j6aHcsO5qpQs/osfKW67+FIyBJwa+niGPVa/k2t/lRNBgPiz4
hDxWqnJTTbhMXlDDIq01+1/kZfPb1udcq+ugtsFma3Ce6PtWOb+oq7ue8tghgkE0t5zApAbrXAFE
cJo3enGSM8k7XJJfy1S+MeNSWebhwqoUaexG6zbC2R8OgrdmpT8Qcd4qNWEBJc5kwkR1FJQLn+Hv
74G/Fv3bzEWzDbaMHI9/KfqXOU3QO/CtyQIXINLCQrXZfC8zsCXcOwzQtZ2mvmgojPxFgQb3D6//
lzm8bagUKyCqWHcJl8CaP9+E+JhLoY4Dx3I83sPFJQ4tudWzdDrkQ0l0Oyj7nYjiHk00yPnGJgVd
KtFHkovuMNrDGym+oJHimVbf2S46Ek/ITziQpg5epSt/glwEoyxbGkBnijBHyectYWWKrTO58n0I
Uw8RAOz97lY2OXLS3wdjBms2Sy7zUr6xkVj9FiUOop72ust4WMUdcN1tF0YH+DVbkxkO+MU9Id9M
uJRANZsAkSrXkMDrnM3W09xoVMXw8xhWUtYOx1HneUxdhXEega8oZnxCvWoFeUyeQ9PwrMwW+NPN
fMmB7V6czdw9KJEP2ANJI14DdkHYPovpBXwboAHLvMkNDdqABLRQlE1A7tG+I5bsLIziVsuQv5AZ
dTc4VX8gFPPYLLbmWx0acMNC8p2n8q0YEu2gdWT4Trk4bTNNQApZqJOMiwZPnPrtk2Nm5wNg/GXU
ncuAA2dnp9GH4LTjft+e3MLEnCJsbder+lXKdjvsSptYu2nea5OO2mqL0ICwdNRQWKyTWQamUi0+
mvgt21ZFljFKO4iBGrqGA/+zUl9bI2X3N6odgVHm4pmdQSGvVA2aNP6eHJOV3DgqtyLax2702UsK
0RY4/w53wHkmIslDMZxcWx2zMuI3EIIbPUZPJdb3ggAoZPA5T05H/NNe8fsMgkubW4rR8sYu2MqO
P1/avWUVAIsLK3TYinqZbcRhfMeVzBgPmHdt1L5t0g79/R3l/KWXNjQ2FRQ4uulQ7/yuy/5QOmTp
sFhstsxQiqQ8LNPwlLt8bli+pyidwZZuiRA2ko4SgFpYdX29Kw2eNtgni2ppgmzT6ivOfC7nFb0U
AUYYL1BcK65yt6xtcorBd+zqrjZxRhAKEkf7bgN0ZgmM6rEBYlgvGKYnBxRRyu/hk1gS1lrRhXE1
pzyKsJImqHOwYFUf2qE9LhRYgLdpia0IPsDvY1Ov5wuapBFSr0mmwcYQSTL77Go49X6f2HtwnIz9
yu5tXgjC04TxMEn9pdHFV1ceiaVBp5j+YmRKfAMADXMenX2EZYIxpb2fkkIPQK+BqmVSHlStc8Ee
x4XNcCeILOIdYgThbmGgmC4w2zZVvSWMX1SXBIFEjvSyDP73k1YfZF6VfqlzZpLQCf9QLS+tydgs
VcBn//0v+xcSE8W0xoLKcFChcFR/H7iyMy87Za2JCyc2zV06ShU2mGElKZ5EFm+Ytc+1Ja5sWcsQ
QAxCSwDhBnDiv38j4reN/09dIsMtk2taY3CIgsv9Vts7eHJaEcdGOKKmDdLFhQDhVk0w5bmzi9Y+
3+VMLzxl0+VljrVrRhiwrpEGI9IZgmNOmVv3YddzdWwPIODZHXZMfkd7Aih97s05IuiSv2xVfvls
iJ5Vyemj1kbnaVHz4Jhd4TctCSDMAs59Ob5ZVZyFzCw4kjpWA0D6mb2ax9UkZJCvlLjBKbRivhez
qt+W7ZJpDR7pwuqvU8HB2jlJOG54uu0UzayBJZfAZheV96C5R7rVNkw0gzacOWYN45RJsXN2xkYH
on1UaSCc5EMwmaHwKh+MpX4aKwpngbslUHAje5M+vowIE0/5HasaaF3jXFI8dI/9phWsFdYTMPFs
+KdeJBuvyamp1zERuwSuDmUUG8lysljC6PWDQhIObFfCc2x5mmeWiXanPBCfDUqjtNDBwwlUWVEQ
SEq9jadMkkdiyl/kfzcwEAoVuF1OYG6E3R5FJ3ajkpKOG5MJNqJ3r3dwxKU7EbizOBZaDLg1xYbJ
DHyj+88E8yFGKQXNUO/golwNuOKS50IrrMhnXkaFpHSZRhUTd2ijDAGOIW18e0lib1wverEsYay0
d2maK6GqdweQLDYyFKqusVSUna3GoYb2mxQZB1YI2ygbnhf6bB03X4ZIt6iV0CbPYymnMCktiAGd
/iLLBzunduo10Jwqtzh1lc5Tpu8PS8d/JSP918r6FwsQewRwu+3OeZdB0TAFay0TSewwrz7qEDeM
NmZP3Mgr8syPQxff0b/ccpzvUtVKDiZWF9eKOl9L+ruutQdfg3XrRSBJUN6/DwMYkxFjcG/pq09k
sgrSVL0W28QCDOopKbUlWNF2eXLW0TloV/zYSJm3b/73cdPWW0pGN7QQIlekrvXYe63svww35qdK
SoKQK0GOWJly600GA/tKBIi/CySiQOrnpbjERBoGInW/YAQ9qVZzHmKeNjGxwuS+kXcxcTmprVjC
bMHv1RaKT0HOEY6tYbRk4bvWSNeX2xtOTL39PQxrXPoZvmzqZnqgJZ6sIE14Q7+Plv9vfMTthT7q
hllSDOj1f/3nv1/Yfxve/vR/AmBcw3I3fnbL/Wc/FsP/+s//0h9u/+b/6z/8j8/ff8o/oA91i93Y
Hw7Y7RX+/V/evJVAE58/++E/dp9V/Fb8EXT47//u35hD9V9sReEVCmYYTC/+L+bQMf8FZkUwS2Ki
ZDHy+T+UQ2H/S7CDADzIHIiuSKf/7etxSLbc8X+ZFP7CsZluOZu8839COfz+YEIxACGQqT0iAo09
7neMEU7FuC0cy9mLKvvJnXWmMnqcLfPgZs0rCbsYb4B9ieUGRjDSmvphkyH+4Su7/Nez5084vm/t
3/YeeDyyf7E5zuFUbf/8j2WPAGIAxdDed4JI2cZ0vyCrnWHUy6DtmIy4H2AYFFrZrdwneLV/opUo
AlykE5Et7GOoAg6LbgaKcHRSXifiYOIJoWSymt6sUkc4DryOFoY9A1Tc98WXWTeJZ67LYdB1sm6H
5eAkQ+I3xFW2iuavFv/Y6MpDtVExtDSi6Ov4n2rd6cRx6KKaA4pCXqYrva4WNYd7vIaLll2MQbJF
Zst9WI78tJhUDOX9778wbWus/vAM//2FMQxzDBXpBzhF8ecvzO371OD2d/ZmZDyu8pQoQ+nnKjoB
3LO4Yw8LCWKeOQGwLvIICHncBMnE+xdmBXlBgO1xi8PQFKdJTV//4c19m2D+fnP6RuBkE6XpqGv/
/OZyp7WiOaNmw1zPup8cVIdAEUckH5u41STsxdNWRBBVy8jI5i1uBI6/fw9bdf79+zGEs+0naEv1
7zWOzZWRJWvm7PXaPJj59DyjFqN4UZ8Jo4a8Q1eeqsRBjHn5DyX8f/PLsFXnY1PksRj7fjvBVNOw
gxGpotuEMhBIt1P6+RmyVsFWurVpdP9pYswh8f2zoqem8dsYa5Qf324eEeVaO5nsFs1kc1TmhIAh
+biXZfrxP/5SXQYcKK34bDxLv72Qqax809tdajvFR2XgPFHQF3H1ySb7levVJW20oyFu//5Vv085
tssJUeF2bqIpQ+X47WWxuNW1zYpmr5T2B7aE2wJqebw0P1zNfAEMcC71ARyaRbw6oSB//+L2tzHj
7xcXMFQ3NS9b4e8rlVRzDKa5sb03EsJ8FOQBaOpan/01JZo1RVcT3SjpwHbhGjs5p+phGZp0j5VS
7X+kVIfFyLogpsNhPbv6WHGfpdYOHp0bprrt328LErt1FZFtljvdXhHgjsbWTzDYB65x1LS+3TNN
7bzE1enmYlAV6eQjYi3CViJZtNc+8VhiPq8KwVaNZQB7QEZPDls4DGSoWFru2Yumo6aI6hOxFtek
ilSH2JUAtmbQ+EWuQXqscc8vBiEgqtrtxFy+1wWunWgppL+062XWZoF9QRCCuHYkEzZlWI0xngGd
FVlG1iye/Jb5IQ5QEniQVDF8XSJmKT3jBPam2osz95iqDYyGBQ3lP/xO3+UQv38nmhoeprRYf73t
gE+JyVxSex9buGgqhZQLVClpbJ7KbVsh5MUarZ/Okr8aavElxbyf5/lg1MMV3trL6MJoqpuLKBeV
J4wWMhH33Sl+St1PEadfreF1GqMo5C+I3qNpS3xzvFXyby/CuGnWBTuvXV3+/uL7b698l+e7AYGW
NYzxbRXUZYtR4cdw92tbX2lAchGUZZ7VjbftmpPOvEuXLWUQrRCMH/MfZrLfBiB8oy4iXhZBrHBM
6y9XftIk/eRmm6etbh/t2r6Q43PB8vXY1eWrVTFFb+L+Hw5PzhH9L6eZi4RBUxGQGmwu9G/dKW2h
Tj/Vc8Mhnw/6sj9XqQx5I8xb2/IVecNz34HwRNvd8HswmkNtkB6EPgWGFt2ocVbuoi3teEGnR2r1
WfMnrvdrgDooc7bNZBbzaGbks9PplPpNPIZ8lAhlG2zbLOe9YrQMEBZWlxOTOcWBIBRbCa9Y6Vdx
Xj0OvaBlIu5TjQZc+CP7AsBBiacy+BvbyfZU4Lv5nP0s1dlAeEPyXKM8YrR4XNeeCRloR7kJTBJ2
PFkn7825xVcKJacp52d6C/Dv/b01uB+pxCZTqB+ZQviREjJqC8eREwKEs5ebXKhuchyMugcLMLR+
XRzqqtsXbv2yKuxzGngbRlmBwiHO1bHM663q0chVghXSM9Ijesia2mv0CcbOdnhoMN1jDjK/F7AI
/dVprisMrjtW3bAb4u6unaznrZLpGrRBXVe8AsnnGe5OQOjizSrJFhhYRtHMWBT0txpRKpT29rVu
lPeYDUo35QfHlMd53Qhj86fEIASOD3aQGpsUUh2ZHfiW+2mXb7HPCPKuy0kFfS9WhshJ+TqRHhwu
kI8lmEjy1yLDoK1EeSlbJlMjdV9Vf7WOzrAWKkoZbbE9I3ut6qEYDgMEB+IQy481Gx9cjPe9tmIf
XOZ7jAJbiggvspA4TcC3stON4mk0ubSK4TwJGyPBAmZFVuC15F5Pl0Br3BvdrVbSe2dojZ3m9xnu
nipt91EKzjuJnMdo5jwRlj8R7osZomOHjjZrpPj1CPplQh0fQHGpPLC3ZXfHpVRGw16oHZVabL9p
bTuCuuSndrLhndBZhOwd8coR0+QMxc1uwrk13G0sXb/Q8OI0Rgs4kD+wg6dIOfCoGwJOPlvbEFHT
B1FLT2XvWihH6ss8AAPQ1XniAuS/IHCe33j5pSwEgvXjVTxb/qysKmjndvLXJht2Bk6RtuJ3clr3
Ei/I7depDgfm114hCCOfXExkMbdCbTYTsXRo5FuHVj3prWcO0hTVBRrbeRzP2rUpUVJp2eK7OdFW
qml8JiVsXeKhSi4h7l8hlRONc4pwJvuZ89zi3iP+Wqvo35HDRtJkrOQ4h7beuI0zg4rNNbNdMZpD
1EvP5CW17Wfc3Qn3p62SBAsQtFAIE4a8HjA/l4EZtX7aWPoBPL2xM9vhWdVQmLIhhdGZk5LFaL+X
Sph3WhoUQkHcI5nadMJtvHiJfyk6rtttV02UnSt2VpOflAyyUKEAcsbSHqbbE5UTHPgIOrqJwBNU
KsesPTv5A+zs9z4xGAZEuHjNWYYa/qqsAl2ndGRmdabzaRBZMXS0LgQx3XUZd1NRcudoKXbrKsoO
bcQFTKmZgIOauOUZgqhNc7EGqnzIw7yaoKSIdDJ5bSNsk43dkYKbj1OycBnwGGQ6qCPxSi7xjGyp
m6cUCjwkKV7fbdqL6rQqt2IGDq9BOjw95yL9QFt9KQu+opxZqeyba/zIub+1aFPVsQNjetQdY6sh
hr2Cqym3HJUNAWBa+NcaQmOEmideOwyTn0zDgcX9c5nD/u5ZdQe8jYwPLZqGZmt7tpaK5ACq6GTY
ipwsbkhkSKe51F4gMCnAU5T3puGXKSYKptqdvK7V2afwXkeT6TYj9p0GaS2cB2QSMpuumqkcwrbT
zmPWxrtJ655gO7T7Na9pFOC6zNyKVcy6icCPvRz1PR0UQYJx3exGbhLGipYVNJLfm0xP8DH1F8HI
BECmRKKRxVXuGNcgAFtgEbh9gUWdZ0pkszU3lurVkshcTSR5wihblsT5DRfMfVmmeHZZUvVqesAa
RjeUCfAf/V3VUK5N2ynV8z+xyxeSOtkHOcluMLk9hY08mnXx0bh0M9PcMBAdGyK4uEh4MKHOjYz7
plcPUWPsR3W5lSmOBB0EUSNRqaF2uqNNQjgRL2kgMfKbOWooAu2BOGKQG3pvc+EbN3pZX3A1NXi6
GTm2kX6oWzYRJIhW6XgUeXdrWTUBJZtondN0nNwgz4kRUFf7yW3KO+ZgZIcUt+qkaedGLOVuabXu
WEuC0hiPkTs2Lw8KaZ++1jTsb2OTTEnTnHyGo89VTbSlTMtfxNDfI/58W/QEKETRHVK93ebmtFcs
1gEV1W+VywU0DA7nP2bEtF7uddkoNPzlhZLivNryY2pbBcyLdhaT8qzmDmQTSx4r/V6Zc0Kpex6Z
7AnftHh9IOm38mdiXIFVkDfNl9ob5WVumdRhU0VLjN9uW7EZIN4hPMk8nAaeQnMLzoX7PaoJNGXh
Pufq65hzhPx+xErJBda2Kz9gu+4nDE47vagOPeplThAVF18cKlWs4GgEPqYYxnVVJbe5S2RZIaZj
Lh0qne1EtxXSWqXGJTYsQK5G8u3xMVFCKBNR6Iq8zgXcw4k0ADOx3FOUF9fGelOrA3GqtnHQ3EUy
+0YID0PlmjXThj6kgpG80SYGWbXOfBh0BFdSbR6MmCGGuUynVds8jHwVGZvxnak/FJEKBXKja1hr
nTCcHW9rRTutZV95RELbodU0kEQIDmeszQKhjj7VQbuPnOwr1jdef8ZJ6zTDs5ypqy3jVisqwCn8
eWkqmahiq9tpBHV7esKrEq790NXKtWnEbzHDswuvSPa6p0c6MY3Q/vZSQZW+tMJ3HSaikk18Y60k
dQ5NsheeMjnNjdPozz2/mZ91jGaLuESXE5f3Yyweh5TFFkN027d76BpNrV70QasCyql4j5ugPirA
pTZ9hIIQeH6XXTtziBDwVlbTlVlk7V7r6gGVfP7cSGZXCtZ9MjYmYj6Ili6hRPiCkKY6y1+bmyzP
iGqulydTUjP+Hq6prHG9HpcEjWHMbTYNeymMW3q2PXx+89TW1QvEu+wS281NYTwnjKSuBlQ8dQqe
yWBYnU69TnoOvR8005tCaxO4s1e5lT6sWgKOb0jUgyGyIy0zIV3CORdQdZjeS/bt83ArIDRVUY0g
QkM9OlA3h/ZshQjKlz2K8+FKRgwEl3wYaZc4zBEmLRZk1KQ4ps4KEM1OO3+sHLFXLLeg9mLFQqUZ
2EbxK1VSXJEV8WJ5xka4HZ9z5rsKt1Gmzzesn4kFqljaZ3u3GsYQJfZ+IlJQi7TLGm0ayjr+VBxC
zhZ7FzJYafZWrlwlzXLJjfp5rNUjGUBoNgaFRbULPG5OQ6oWQuExvVtubAJI1cqdXnaUW7b0e8IC
MRsNd4OxsaKWgdI19/TGfF719dSY+meUbmPCc90xu0FtUPuR218WKps5KTn8cRdY1spqf8w9IkPT
/chbN7PYN8dt5Ba5Dwb109FeNqodrodg0Ydbs6VYyjjBheKYgXYaqv6rp5vytYrWDvA0SP5EH3ax
niVBu8x35bbOlMk1TEjpKxWplCQjP2JCssiZzTi0EDP08YxsVy8O3foEqM0610qbI04gUa5q7EBM
Z0dLDv3A1agaRJ12WlAOcg5Ud0Gz1xoHJTOfLBprb+60HwRpH9jev68ZcjNXY1XvyKbzWnO6Hif1
c7IIPNWjo5UaN0YdMwsoiVhFuTbkWGiqAs+kToh8U91hYIp9vUzei4FUYABfJ9dGTVgZtNNap1zr
mLWGWLnopBV6msoRatTrlWWJJ7Wm87BjvqU1DVlbP2EoIdyKD7Xa45NOdih2LbIxo5a/zeWOdIT8
5EFJoK3EGu6A1CROW1PPq+pXv3BkJ+imkjN6uGMlsruJJPsdMcBhKrVDVKwockdCOIfjZI/JTtfr
ifK0u6zWfL30UR7GvfK4mA6yqx7jqNna8OzFrxbbM7lh0bXkgPR0FxksklQw6OY10yqMMMaKWrY+
FjxSKLEfnA09XSXRnS3Txyk92ZFknN0/NK0YA83JtGAaX6dYh3BZ2WHXjMTs6QwYtPgRMJyX1Bo3
GOsvb3SUT7MtPxSlu07SNKH2unecrUoaQDC1ZvKm1dvV4yaAWJrsgYYgqCyELm7Ve3mScmiNECIH
hNH48iCLgevaOTqBzXqPTAfbz1EQ0eub5PSJbcNmiTRmWsszIRu7bTNZBnLSkYq49aOM5wdDc+5w
2yiBOeCqbkcIgmjyRRvREm1l2bRRTWMU2m58R9jUQ8ZXAyJypMa61iVgQWmwgktp2Ms26+ilLKQN
k+ZHsfw0Sbvf2ViJdmtvC9CpLUJ9nTF8g+YNFfWPUTPDaWtZAefdwbb67HKcvYUg3llViToxCRzp
YkwdznmJb0aD4VtqTG0I4dW3h1Xda0UcDtr0soyHaQrqzExCTPXQRaKi3FWCAoQ6M9IEOsbP3/+g
Y8SHzNHRQq2074tZcfZa4sAhNWjDkihB2iD5q1o5rOltH8sxcLv4KNMV1Rp9Ts4EICPdDcnqcKdE
iDfmd5Jj14CDhBFFd6IWSYBf0eGLfvnVDBHFFBQ2Yka3EYZR2cHEmo8FaQCqaWOiqRM/5Lhn4Qip
PZ+uJerEFppSv+q/DEIVA5AbeBvhIC7JqXCTjmPOVxfq8qoqf2nucWjg0ck5uVaz5meEd0VfJd5x
e2BL3ZyQ44DecyiWzXTYuSWXFSTBCHPVUwd4KlIIN07FTiuXT2NeAsARzAUN+741ql8se/a61B5n
OwGuDSEzs5X3Npn2pTUeHRIjjYzRpJFaqQ9tgm3/Zq3vkwd3jW5hcYYdimI6KDi4De+L7PV9MXcj
iUVgoeG+06JQ0naHrOZ2TZtbA6Ewhz0g8Vnsh/ZsAdoma5jGvrHTi8GGaIhm4OYV/VG+HCylRD0A
h5i7TPIhZi+pXMvrxsalH/6KrBGsli6D3MQ9WxfFFd3ysEs19ty9O5RBx2xgEJDXwCjWB9jAn323
oDXT8uOabP7yuRNX47icixR5KT8JhrHOJIUgRzxmiyP3yzP6zeJAHXCHgpeHO4EfE2uCtru2EwOX
m4h5VhprYAIeSN2N+sitNEAMWtpDjv+07qe7OFXvIoQnqHBb4qtNyH/bGHO4zbZUezd7ydrxB4aD
cgf5zpkvAwEZXp9QDI5G9qyvKEG5fIzaPA01Zge7sWkI8UqiaXmbMhhpeVwwDVvKj8hcD7XOo72c
548xqT8TMrrAaPLYHT/YHeyiXuNuGrqP1sz2AzcxNrLU2dWrZPhmEWJo0pOT2HeeZkI7+qjRNmty
5jsrkhO7K99tGgmrhuRnTfUn9KaUjERqsERQQ64uHS8O+53TA4g2iv7cG9k+nxkQAGiMAbupL0Pp
ktmMWLnLTToKHJQNEFPfNMniwQS8q21n8ieredabnywbUqKlzZhBVfyRVYUJ556QVi2ih8A0Z5F5
xMQzTLM1qFRimuI0wUtvm1ezXSBPFfzWLUgEYl6Nj7HjZLLm/iZ1kbfI3L3SoTL6oKXw4rTrse/L
W4Bc2HG5mJnlBY2NrgYTncBNnGmK6butcpfYw6v7sUQPfFnrfpikb0bjx3ivFSsTpJjzvSMQcU3z
l8JA/NXnEOJ6YhZ35gRJZtCrG3eoLpFmYKVw5XXc4Uczb+rqB/bzcFCJRy6VYvQk/gLmuhvWlq8E
cRLvKGUmWa8vY5Hf6QlYbd3WX0ls2VfVWu5WYlbmWbwJhI5elVfHxa4kXU5/sJe+DtCJB3AosZgP
5gn1DEr33L3Dt3rdqrLb6UN0J104Q02hE9u4pC/gx6x91MXw8lT1OatfoqgmeZvJgsIGiTXmWYp8
ueIZgqBH36i9taSUjD4LdGsUYg2NM3ZhMarxsb6Pa/2sLGyA6ryAbprbr2mX1l5TuY/OjIIMmE0g
s0U9iICYzN5LVkcJLbTv3qBRz7KU3q+QaE4iNjB/UTSj7sAApsx3iA+Jr86LGytVkdQUjy3DyTuX
lwb4jQDGrps901GvoCTaG0VFhElb+AWzUa/RuMsmhyfmPM1JsGSQe3qc0BxzCfhtUKnZa+QMxjGH
8aa20Z4Vlkq0lmogTiHfs5iLH8l4yRIjDZWxHIJ8bQukWlZLM5JzNMwVNs+lbHyEZ192rp5nvaP2
bZwPgab2CRwoWjeO+cBh8gh7b2BlFcM3zQzT9JjDnFtlbaGYx6+lnplBRrNcKmK9FjOq3M5gQRxB
wxszZ/GNUWsgK6zRCd/CtWmPy4m6Hru3PTRYK95YBR1MohF/tBPgfzUZD+Bzgd8ylj+2tcMJvyrx
wYEqs7Ryv2AH90zVPtJIMFeIGdVmy8ILqKnqT2iWHl08lLHab2PIyvbzrtF9mmgQ4YgiDuOs/0pn
yt1eN8+6OtwoN7lUmsOqyl/p1Ikws50owJlgN+ONLMvEGzOybes+aq9TGl0awfJgdGh8OYdpVKv0
g9+RyWbxrEYjs2KzsZAhgwLFbwPNTfzq2XpMxuIDbx/wDFJFzWVQG6hB9fyK7bWN10FdfFtX2/2o
i3MxnTRiMTAQ9wHu2bCuhx8ixoJoz2jbrLErd3x9WwlNAiGk47a3Nvc5csp1vl/7guQQVwVNm9nU
ufb974JgHeSj2o/qFdfNl4W1DZ0WPTtzKxYG5cgUxgwB9CKGJUAB9+VwTSQ0nkjyBd1Evdfd9TCB
XyCl0ky8Eilzu6hsNjr9nsiDV43V1yHW34yBvjlB2lcR3BWoiOjJZicMUNuc6vR+ilb/HC0yKdY8
qCIN20CfX094toUz/EDhS6hOWvo8Sl5m9OAb/nwECFkRwDfUbWAMMU9Xg0m8zb6zqnHhI/z2mZc+
JCPNOkrChcflca4QSS7NeI8cbmZqnD/PVjUEiwXdNKmUA6Vmu+H/YZyLvUmBOllnFoAsMiIlXHXj
K7Lt+MTI+9ridiASBebxmJuf0xI/WjnVjJ3eJ3GPsKQhEhUaa13gvSdZnJF08s4yPQTOruyqTld2
9YZFRc2QB2ORPUxIt1m5bnm0WUVaQ/4rUlPFWwcoXHZandv6JHHoegsVIbZ+hp1VZ+Yeq8u31u5/
aEJF/GWom4Y7Dre4r6Wzlr05x1mArZBR6Ots3hYt1QbfPZGcyaE1hh/r6qr7tGqOyIJ8fQYOqcD4
PMwwmKJSLHT83WfaccNpDFox6FOg9QOfu84sr2G2F3bqcilSTOxb1LljzzzoIKTM5BPSxNJxOM6D
m05kHzUXvLwjpj+pwWXDVbl2tGx4LD1F1furaNDLY6nVXrQq9zoCbIT50WXMqipAN5tjNvZGeJcI
Q+NLkjgT0HiqI26Oj2KZtfuKEmppM8cbe2xcQzlezSaxNWraPZcaNJZC8gm7r3qMQrVXRoSd73mb
yR3GRhG2thKjYTfeDSYmnlHuuc7hGaV2zqelniNCib4m3pmOeF7RP2N5MKGTteUNPM/d6sg51FXm
q67ZvIxUAMd2ErcM4cOp5AC3Ge/vMnOrQWeh4h7WZkaj0TPqw9zrUv448ll+KpsrJx4sKKYETULk
veZ3vOho1ZkzJu4JFhxh6qtu7+cO/289byN0HrFzXBX7eGHD5r4UDy50oRN36KMtix88eN9JtZ2v
cp0j0IFnvEtq1K/x1AXIPTXuHE7vglEsYyH1XDbzD7VtEEghbhY5ALtaGPQ7lIKdMY8HQJrqPhPd
3swea3syXqS68ozdJP6RkGHeF69C1d9Z1WzJnRnOCjd+airtwXXj2y6xRl9EELIjySSyha9SxdVe
M43HqTcENoQv15U/GluBid0wsZ+J20DTmwbtaH0hvx12euUCrcir18nITaYARWCXLEaT0bT3dcED
A9sea7eAzpPlXG9A61oqZqcmpNItrGWJAHWr+TgfmitRcYO4uWrv4sJUCcntt0IDespad16+1Bdp
zZwY00get+weRLER5RlTpAVjXrQPV6AMmDlEcpfidtx/EBzlhLSvhAaoeB/U6YXZ/M1IzpRpRdbO
mdzzKqJjOifMSCw6NHdo9b3a9h9GTdU421nPQ9C24Y9ml5WBAH/gGU5zFLhNvpxBUXo8fhgbr+1z
xBm4dxgmdUoRmtoSWq3G1mtknFJ1eRZSlgcToU9Wv4JxVsnAzulFNDsn/SGxfG6rxuuFBOkbZtOo
e00h380kvRuWrvQZmytBysq7iER+1nJxM5R4RgSq/bwVjzjUt1w2MDkx9uph2L5WU1WIx3J/9XWK
icx6tCYAPAnnmJXkz4StLcdew6pH2uXR7e6wZfD0rrr5mkEq56sOOL7EdQAgJ0wmfsMpmo5SkmXu
9PKraip+xqTkMnXVGy7F+ofhsLSuBm/93ySdx3LrSLZFvwgRMAk3JQF6UpQ3E4RKV4JNeJPA17+F
foO6UR1V1UFRQOYxe69tW+OOIcUcdB35XUykIXMBe2dH1ryXlv0zD+q9ieH6N0P5hmxXw9EhyTBS
ecgS656PdJaJiwWyx2OEJ91UUIDlFeMIEwQ8Aa20fzxcL+EkQi8pHw2TlsJloEX1Z7VBM+8ozdjw
ABxOdOz4WVQyV16eOrD1uYPExZjb5eAymN/qC8g6NFT7OA/r9TMKvBEbmTgaVgLxYttkMSxuS/i6
/QbsPigzzwCva7CC1C6uJlggnHuixFAIdl+2sP9RTA1I4ce3yJjfaDu9UULnyDyNNaIXbyeRfRsE
1BpJ9C5kbFLN2w+4a05yrvaSCkM2nJJgUkoGgHW3b5aHWanjZHSYCN30Az5zkDMAWBoEmkZZHIek
xALL1EPUS75jgeMzNSc7N2wWgUWoeqkrfuDEXF6j2HzwIi2hiRL/pU2kglFnX1dXLDZdOk0eivvs
119TaoexN7xDdUO+7cF7XxyQQ/qJTLv9AAh86zruB+TsbQ8koK6wNuqWeUkagl1Tq9qJzP+XTMPO
Hdjrw3ZPNks80Me2NJi1alA6wCIpNPGKyxz1d01drTrMP03ZfOh9GdQWCk97ZqiOivtLj6ag7eYv
WUxfXLboG5BzEBbAgsnEqBAV2T9Jqkzmljtl2AcUBQ+ltXw1o0M6iyVPRPpRO2SpsU+7G7gdBKJF
K0KpdWdV6tzyCDaCYebfrokOYApA8gueUq1GXEnOcHu0h4kfoy/PmHKp2ijRYCJOGy8lfK9jEema
+nRYhX+xDW19RvONUwHXEMGJflvRiqbztx4/QJ9vCcHZa40mjlp2GdEIbEak90jo/0a+kqNRwk/L
0eVSzXnXJseqmqUFkqrRYnIl4UQYOO6dzET10HJXlIQ0FnZzjbgDGJ3P0Gr6Zdcs7syDwfYy0ctX
W+f87Ah7CMZS/jq4hqRLTkg7liIcU/aZPc4CBt2oytnAsAnrh3+i9U6uaGaKo4z00BiTAX8HSEcR
RUnHjtxiqwYXZx1Lmqrh2q6prvLReDJKF/AzV/jgn0HeEpi0KzL2eGsSQtJnjyxzAOvp7VdXwQFw
8eboKwFLpRFBgQxkxY2kuKNpvyjbeWcZBKk8lujaWdJtp4iS1FQnUBXqBOj+HOtDtZXXIncN4EDd
EkY5ehcUJ5uu5wWJxjmIyvK/ZGREjkN242fLOxPC14ma6Tr5h3Lh9w1Bile6CsxRPOZdr54H9Tkn
EdGdY3d3Zkbgts3UNI/kni2gc0hb7WZF2deYaONJGg9ag3GpZQyRdMlfPXYpeGe1XXQ/2UTWizkR
LOzKBKGGQ2/IX9GoBzK2Q2ETlKABHWKyFrjJ9FqubIZ43SGY6lnXizNA/wdjokxtR3w5xEXAwTik
zlvR9OSEtEw/Zur0aF1otTo5sbpT7hoNhRIKJLCtUd6GBGVtcH1lW6Jleff0rNi4/USoj8fkd6QE
L/E5R7G2qXloCCl1qUPzghUQgQRLj9JBw6zEKTnvuwGsuciwSg7NrzthBPQGkooyF6zSQiJLJokh
r9qbOYwsAxny9A3XftLKXddoQ+gVeM/MOT6WPXOlkRYEk2NHnmO367FB6RPRdE45vjWZm14IrSAH
VrEiUHujb89tTrpI3vyYsdcevcgnaUBNr7kOwmpoaXp89+Ca1RFG7SW3Vujq1BNpWBtIZOzyze1w
8EVIOIHYhXnv9VxC6N5jPFZou/60Zn00Fwz1pvhF5GdxMEBB79XEtL4mgK41drmVfs+TQqoxrYmh
yYs3UzgY4PI3g0L2nfnyaxm4ipyUBM6YcXKln01bPadutuzzKD5opr8mT87oRlobwVW0c6RdHdL6
lEXO28qkJV7g0EbR19IKRtd1shqI52KXxnEYD+5Da5hvRZY2hGxy1RASswRLZjOX9VOcMYSIIYBg
Ah1zNERNhWyosaiagrzkhbcsnj+XYgZEZIEF3pcjr4nN86h1zzkzbmav665geYKmwSuWi0uMXA95
jbstMQMFE1tbIuu1neiTm9nx/0sOarHNSrQZxoDajSc+97Q0MDT3r8xRV6ZWvRXzqO9aDRpYhoTA
7L2K8CtUZJlokz3Xy1NpkfkDfHXrNnz2yQkqo4HbxQfZjPaRNsYNEbx/QC14wjH07toFpcRksPUl
k4/QCId5qAB6qS1nP0ua0xCTKwbFQAsxkO5Kvbuw3dJvjDzPKE1oT/IqlE483P+Ix+DhcxkFqCpE
Hgomq8VHqTP9IxxmDNqISwx+D9qdGdWuy+POGBLVRF1520liDWV6hiJIYtti4Pbhs0zeJPYaAvCv
lficXOu7F2of9cmjO5SPFle33RibtuScNJsalLzEiutKXICWSgOyALdsDIDH9M68HbG5BZAJ3iAz
kLCB2lcXTG0xIvxJu9vXs7z3KnlVHRRtHKUNZvUraKpwSclK0AK9PA8oWbbe0uogvZYWizxXsJCI
Z+hAGNH+kSpIUmJnArkf99psckqst5W7JFdbjow3FziGADVL98P2x7D1UaJOOnvWuj7N/Wkp5NfQ
8G3mcfWd6oqNDIylTs9s1jXzHeDkUx23L7Fkr5lq4zljzj1hfGvtOtkl+lobchoXO1Z41KjM42AQ
45pKyufa1nZTVGKJagggMEsT/kGtnpd5+p4HTaJfQUkS1f29lu1jalrvQ+zv5cKlYvUjbelYhp5h
PIBjJ+S9g0dkO3fFiGfDvBFP+ioIgqVcxKgQzDFK2UewdLEWC6crSOYEnZmdG4jf7Mlj8QJbELUc
UDefeqzSgqRmKFZMxVEyjzwj3vrnThjYQQl227GOn1o5FRs5av5OKz4ZZLGl7K6ZZX/nBZssozHK
Y8+mm5gm+1w45W9cl2e61G9i664VhCgjozAwuXJdhyLfSz/7xD+q5nWa5rML69i37ZKEqpLWHMDk
ptijjxDs//p3nIREVjECMaR2W3Tx7VJoi+yuJ3p/1pP+D1aose1V+TNY/wEXTgOvtRBEJyNzqdEI
1SRo+vQ0QngRc6ho7seQye9ZHLqqRUsE6awZ5UTHo46GbuzpGEWIubilMa6mel8tBHZnufs5G67c
Iz+Mg0Wzlp1tFsep6NoNV8Z3kVE+ejo6CqKDmNM8OmJ2Tsazw9ySzTm140SEVAfKym7N+MVsUmIP
Nf+eslzdjOQXQnKGvF8g7dBZpCIr3KnFcTe1/5bL8T+tr5hqZ/559Js4rCL7zikG+d4Sb4r94zHO
GM6b9NdZPAynZo5Cx2reixnMYgWpShT1p9lPPLEx6agGr1PWU+R3mN9T3zrypWqXrF49Rl5Hj0a4
m9mxdmrQ83rTGMZR8YrhBf5MrF4NP+Xfa9UMKO7RyLTz0ovmhUj2MykQ8tZqOykK41xy9FaN9Yp+
h8TyLqehNVkM1tmJgKX8iGzsuYPgsu0FryuilEvKtHAj+lk/act7J+EsIISp5F2PQNhmI4xzB4ot
KjRQAZ4N9ozlzlCraZ8M9NepKm5ZZ/02Uv9VbC5JPjaDsmSKaYCoCpMZMWHue+hWY4kbuZ+ICAGp
gw56VVBEgPkSbde1xvAIefkJAvG1GcitzlOmH04HdsC90+19qDHboWz3T1pZnWRUvTG7ZnGrxdBR
nOpi9M0TuJWTShixLM0DgVFUNtEUcbPS5qFN5PuZPwoLgA2j6vekp7PwFyecUyAXdNNojhrMk/kt
p/OuyLEKEGpeAYQyLzgkaqJt9//1w28tCbgccH7ipXpqcA23E8iUrHyucH03OeF7iQ0A2i+J+oUv
cR1tweyMfenYG2ofJ2wyhvQMcX9h6iCMsBxf0oZnZARKxiV4hNDhwgls9xS8YF1yd4DvjwoXTvq3
JzQnQMlFfZswuNedf7BsmGNxCG/QujO98LNDkUT6puvsh6xbaEYZTnTM77DuEyahGjNFBrRrU29Y
X5CtPZAAG6kCVbTj5gfpIk9pnA+q/vqZCXw6t/4RYNM6BtSPTJfA4pJ1fxxMhhpx8sBIRp6LNMt3
HFY6pJ7+IPJee0oqO312jeyQiDXRDf37IXLomVh5h5ZmAtUrC/ZoCV9ZwQ93iiP1kkzN61L4xsWr
XPZDdTkhZDCXMzzl5awKVx6BoGAUEf7Vqwb/mpnDqSq1+ZxNyx+2w3TNExgP42T+51GGnSncprPQ
piX0ScHdUoNp1AcGiYZ4114U89QHNmxXP8vFKhIMtVncc67FXVPH8xl7sTqD9X/vi7zdg4taLomo
FIItvNRZUTExtJJHvfhchhyZtKc0dlZLwNXq74STSoB+8MzqEUQ25vZVv/HPiR59EX31Zl+SMZOE
dps/xrpPZ9P+eAPHr64niFhGlgUym9DARN1lSci4RfEO3S6P3G1NtgsC5CNkV7VtZ3alet7rCPhJ
2RNQ9zGE92EVD+mF2CdYNXl/xKx+R6jgkmwLSTRaqhfyAcwdI3IRprxOXvlCECs195pfOFdJKGdA
9qmqg5gsWnTw5Xui3yOajUASFY5HeV6hECRtqOxbGay25tGYARw530qiDEKPqwBFQtDmtILnl7kP
YrSfepSJcdnfDP0zaThrG910tyO0PTRMnDtjfWqIAg10JMfbli6fZQJXY6Uzvhqq4guA2yZNuJAR
6LuhAzG1LefkIiNn58rBCZqibM56rSCoLM82epKtrZlPE9B9PmeUn40Uxw2ug3ij5j7dK8AvHMp0
1JhJadIYdcoawX7OThX2A9Qrl7Vjq2hPh8wnqdYwLq1drrHN2t720JSYYnqbmhwFucmmWo/JVMUf
itjJoZsxpY2wdO4erA6wYlc0QZsXoVkuRpAtg9o5AqNDB7iDXRjq9CSP+UR6uhXDp1CozUzqp7Ji
To4R3Qdp0h1bHElbgt+ZbcqzYTeX0VqWk73O3IRlXAxLMgVVzEZWgZcfZWEJ+C3slkjuCCZY7jV8
RBOGbZEpPtE0+AFSPb/hFhjyeTeno3/p8uU5TRhEmsMhmfnJk8GSe5QxhzxP2AhF6ploJkniOJyG
7jiaVBcdMD3mh9NRLFCn1XC02N9ls9ICeKE0Nmb92BYrqGWQB6lB5W0xGIK41ZEAse0iOuMVpxlz
HiePd3ICdu10kizNZgiJ4YjoNWA5TIrWBwr5FtrOOvLq7F3E8pqMcxaXbc4pqQCizYoJj0KQg10U
OBn6RX6tEuVoqoVO0QftbBnMsn4jNkh7ue4izXR49NUEn1ir+A2WZEfbnErckXkwClEe9Sb5sZNG
XpNs2fXDnB5dk1YibUUWtr1/XNjnHhYLtmxaTf+1gwjqxXzVjfwpYy+wh+mSkHNBkhP+ujNR2czx
upgCQPyX9WOQEUq4TXSTeUi04g+b7BG/x9ZBFIwu6UtMNsO/x1zzsZ+QAKjFHH7oGCPRPtG/UOAK
GUDGRwcuLF4x80YgyX6R002jN4ba+EArXoVt6QqEU5yz+pGBK4ohAZFgTPULk6RLMYGQ9DpSFh2/
PSFWN46L+kkUC7Om5kzpcHXkbv5cNCwvPU7qrcgpSOvlyRQVGZORgdxPYzNjz3f296EQKZqu6WHG
ZEl1UJ5sr7h37sLaxhyz0Kw44DRrtkOmsBMnksoD0am9Y8fnHj7PxcMZF5YLox4T3LxqcTVEFpkK
lYcXtPzjxEyPHl9thq7PdtOdUjoase7NUrxjpbDelrG++l6k3/emy3Q1Hp03zvV9OWj51pndJEgx
SHKNhlOKzjEB8LpnAPTgauN7AS0xrMbxlDbOrZ28N5FQBRrNqstdkErKjPJeKGRotPthW3urp/uL
9NVAsEvZDRjAGKn8yVx2OxyE9kYJJhiAFwm49IsjC3T0u8Tv7OZ5tZkOh9hjIr5aiRJgYzuXuMww
d6I/Sf7ZWkFPBZ0igmvQ3jairihuAmgrVO1DuXcy6uRl0W5VZX4siPm91p8PkPFLPKLsidjpC4Rd
2YO9yosG0ziSzNKc0Vvj+ARoyjNtWPZ8yqfiFRcKLH3m7RVwjlcblmEzxw+GrLuTKfz3nN2lstSy
jUtJZeVoGvLQjaW3OFGJd2cJb3mYfH49nWmB3SEl95ePtmMv0nYUjY4DoQJF0gM24ugUWdaT2af3
wcB+KnP3Qx/NXx/KLmpBRK1mLLWjZblwCkXDQzTjjtIQUrVMjHvWn2PTP1qGP13qSj1ChqzZRXrL
XaJ5vZtZ/tOjDTz97395aKi22rBYWxJhqekqxN+DsDH4IT3eZ5bGM1q7HzNuvVOOKenRKJrlANx6
3hTrW7b4iKArd84usUb7AOwUKRO4K+L/ouQ6kE6/HdogcpP0AXTgvDWxcf8kq05TH0+GX/S7uqPt
6XRdIV1z4j1OHHEac7u9Ys54Tfvsq/OodhgolQUa999S79+IrdL/xW5PmaY3Txz9zTpX00KoAiih
DQS83fqH0dwIKC4uQ0OscyXdQ6FR8Fm1/yoqJo/1Mlzc9Y/YjK+kLZbneoXJDFphnTrSebFXsOgi
6OOcev25rjJyekga9DT1PIkey1ObO6h0yz2yTSMY7bRgo6YBZmKmswV82R4qT0Ybd52StkXBvGWm
uEhtDhXrKmT6RmLJuULkajj/Kl+U1w5dPvGMDN7YV3WDeXQ7qDtTZWiseNIk7Azvd3Gz/yqvP+Vl
cwNnqu6jBQlRj+Ogx+EVeIbYaymL1RSGrFPcEhQktpfzrMlVaTpZvFRJGlRJ/dXMiBCccgh0FFgR
BHeseAPr9xztTcrA+rYUxsDaOXmMGzYqzcBd67lO8aqPC1sau9QoKNmGZS1TdyobMiiHJbkPjVdT
j9YflWNmZ2ZG0a6HGvzU2X62NbR++M6yEmpak96c2X5XVycWV3ctH41XvG7Pi2/u/JHZpjO3sCbc
N/CvQGbq4Y6Q6pBp4tmMUIrUDiXF0tSvfSceQUEj6EnUvm3KQ11yHdoKGpV1RkVD1H2M9qEqSAJp
1bBdFvnlGdmZe3BCymm9Jcz4trVuTYe47GRAI8FifkHUYIatKRHEsO+q536PmI3mgS+TYyKIgOtH
yL74xET+IRC1OBZssMfDc8qjt+386oQ+imWmqR+zpGAbiY1pp0wL5Svmba3yzo0XGnn+XJkG3/8K
ryfkEOOlfHI8hFYTrbBfWx9plp67OXER84w3S3P+FJplixciR+MH2Rqlh01s8WCQHbBELtANTVwU
oI1NNpYPy5T6W28c63s95/mW3MCfseUJ2GIwao4st2MfMsfEIl3DWx0PJBvbsv60cjQQHSlKJFNR
dw8zi7yO3TbKEu3WpJ1zZMUMUE/H04UEqnN8Ku6KDqMCyS7btw5h/IdW5nAtl7o9mWwLvba41aaB
0GUW2jYXrBIL8QiRwkO8hUhSGuIy1c4JAZx9nmX7k/CqBNS8aLI4IyPoNQx4UIovy2OVATUeXeww
kkcuLPS4D23E54bvZaFusBnvpju/1genQyrCbvzCgu+ZlCH/0An1qBSP7RqWQ/OptLOVGx4e3M+k
sn4muPEYADv9ZoygkqeZgoMe4sqdtjyckfsRr6GJj0Gob3BHbFciTT5n7PMua3QssQafVHned8bf
TMC7jyoq5T7hzL5gf0kCNTk+8iX7PPG+BIgSXxMXuXThgZgd4wtrlv8luaLLruNtb5LcoE/6oRaz
S49iES+Ab9ofdBDvrd4/zqBadgv7GOqgWp3hx/JcOt8pRkXeRc94xcOEBYcJia2jMIMxsZmFBTIc
N37QeWwUlkkn53XG18gqCzLZrsBdEbRAPF8as1dcnahzuhS5WeTSyVp+jTxSi77p8kZSC9n5JKOX
3MB+GGHcsRj1l+GRwnRlhk/UlUx4ay6fqI6GU2T4yN1auAhuZ5y9KvGDIcnubloz1zQ6kDBL/+zI
rdDd9EYkFKVm5ZVPueteRtnPW90Y5gPZ78MBAnx8VOBDyRGbDMbvFBJpMmVXbrRzIa2KF4H2lbMH
6NWAuRyQWhZMMurOejxZm3rRpiAnE/GcJIxdMewMT05mXwyKn01KU/vqLI5+tQv910Glf4oWJwtF
oX3atCk3oolMnM0TfUQ7n4TdckQNsGCZIZtRy+ZkOYi4iU+ssas1hy1iUci4W5fRePVkM16F32Cb
H47ZoY5E9tA1DSKrZJ9U2FbZ6Q+n1u130hXRSc0cOZg2gN9KNg6zkUfbviZvwIREhvocyVHedsVN
rz+NcrAubOyb04QRyB9WwG0axZd+Kc5Z7D9qjj5eXKN7bJC4HwtpUB/EONAA+tMMcOVQgyZlVHy2
ns7bIluicnvq8T4PCn9kRzAZ46U38k+FFe5oRIkeEkcGsxI5FZgs8P46ylblRsupF1RGUeWeUfKN
lDSCZONf5r4JatTmY5ZJ8axdDS82Th2WZtpOdBqYQREptf5fi3/5ITe5jTSSiRaZfyLd/haFVVzU
PDOSMgtQQ8Z0rwtDBdOURnur6dl959nViHMsTDG39zxL+pAUgnIHRbGbWcCzPZxPugPJDQU1rv8s
p3NU/tmycBJpZjVSdHAMwWXyt+ZQ9xvDHLKDGDhguzS/NTNPRO5quxgtIdJO41qtOuFIArE3hxkL
m3jTchY6RZMefHM6JXIozlHfffY9LBFVM25g/XIlOP3gzCY2rO51Mkks5ViG1iZzgIvqy27G0LVM
tKw1WQBRhNuObnDDaFVHS1/fl/Y/qlDGuTPCr4T0HJojngM4Sn3voNavpw9k1LTDTfbcjOWTIRfu
NjNjw8j6xM+xA6QJV4Ogs5njx6rnJm2MyT4zLNiMuMi/IJj+DY7t7Npmok6gnBpvDtrSdTh8Ro3y
abnOkU0YvGe+vETOO9GxGDc9Pu/kYlzt4r/EKQ64fbjLAB8Qtg4TczY/69p5gRp06zNinyQJOyMK
NMa1jjoSodiiTmv+OUQ4bUqj+sdgMNcYMdn5XGx0t70gLSABLA2EQF9ppjazDaNa9cBUbJnPRZs2
rGk9iyekKKkbkKYVHToQg92X3o+3rvdfE98joAgR8pTjYiFcgA7bBR7gkVMw1Q3PjpncGxSqxLbC
UMTHsdjiwbSXzxGLXmylf6K2HqeeYJfW+YKISabC7L44mFV8Vz2tieiFmf63JNF327JTZLNVb1rY
dXHf/WeIK6mwD1mJcbb0+addPf23WNVjslRfK/ZCa5lddfISteSfjGzrN33THxe/Z8JPcKDVfHhz
5m9a083RvEQvRORNWEw345CThItGcCOc+ZF2xrPHC+/nUdejiu11YBPdAYUBNFterO56TiXU6ch0
A5nOF9FETtAbmthkGi4By3QYr0z9hzdN8f+eGnNBe64AlU7ti8eGZkENWQtIPMacnjC/HHIcWoyM
XLYxqKKboSd7PO63mq3RvlaLQhETIkhcU25TMAoNYwgNSWxCa1CyEyKcyPG2Fl6HkQronidvql1w
dw4YyWvw3huFMXOj+fau0osioN0PDP/ZrfqCpR7L2C4noqLQvGf3pOCYkm2LXhZLWGk/wpa4eTZs
QKUzlatJBA4hPhgEbgSaE78Y7dCw+yK+aPRO5qI9eOYq4oRCo9OjAu75Eqz48Y0sCytvIt8rH4EI
11tMW9fvZfoEKeYiNNc4tkuWUHAPMCm9KXnsCVgaU+gCTenM6Mv6gj7YtAGZVa8gUuSdURLc0vXi
pBdki3JjinXXOgtVRDJoQRQtzQ5gxl+rM9yH+/FkZg0VGXHecZl9OyOaArMGATmXhcGoT4kjlQ+2
nQNt6bK2od7ZTmbk/DwlSxJDh3Sm/qWclsOS9I/UlG8DLw1BGWzPI5sauRTFgc4u33aArIOYqRRd
YVYzV4V10KI5vcIjxnelB4JSlbdQP0AE8tHPsZzwokF90P5tofgM3yK2Hhsi0KTM/SMxhPxcSp56
97lhB3tarBpDSJ7zuV2EcqEL1xL6pdDGDScfLjFoBjWzRDbth0zG3lUf1AVKqJb+Nl1+ZCyIV9Bi
FmD7D6aCfGRL1oooAO8uQiXRY4JOKve10fCCeK4XzkK8DgoFUT8mw0nHw3Jf0+EmbZ62Nb6coC/7
Jxil+97Sd0QOTeFyVWQdabO6Jyd+Vzsdj0bFDDR0TSzE49G2+udOLS+CWVyAcOvHtxDlGM3r2OG6
mCzmHFPxTPAjWrDaDhducsQ32gvnWcVGJ36zYnCvqtDRu6dNHMgBr1tfbVxd+/Nrmj0mBd+DLs8J
lr+0bO5ZMx7dZvnx3XlvoRiFNJb/6bW8xVh59l2LvVzX8EGyL2sG79yzoL26TvxAOpF7GIzq5jVt
civRb5OWQiZy5FKEMjM6G58sdKn91UjAzTJE1zwvQ9D1DHxs4TE85wMvrdNf1Hhw8/5Bg7bzWkAT
3s8la8I05z/OktUxSgDOjfOGQgX1J2QFPXrIyGFp6DL2Q8xXjeDoQ3pTfjGZ9GJ88E8L2MMD6JSL
r+ntyStkeiwVwyfR+FeX3W5E30bX5Oln26b7cGvzeS50/cgY8btJ2nBefBnGSqDTQ9Ws+uk6xsWL
UUX48myFWKCy6oso5HJSosnW7du/LC5pPVm5QS/4r84dNmHC3mdtY/LerFs6FHUjcFTyR62roU/q
0qBoM0lZijuL31IyTFtOd8aig58/8aPu9Ggt2vAsHpt2emBOXL0I4AE26M+HbHzSPdLMXIj+22Qm
CYzRlX32+6XaeVaMZKyoQmdO5JsRmT96659lFNevNgo9ohdm3lLEI01u499KreiF4jT00ge7jOWX
DmUl8BJbHmsldyrLIeVLXAoQYZeDmuJ7benpKYsT47LM82np+F1AnrH3qU2bN+NnJZGZNyyuHnzL
Ocez8cGUYTzEvZDYhSq+PZ+eZJwXjlYUcSuOkpp+EGsG2MLMAb0F46HZUH9Wph+HqGDGo3N4omO6
GCQfSYk9cDAhDWrDMVqXmJBDyFxCEWA5vKUm4HW1bCa9BY+RePGBD4zeqaVy0AvZbKZsJIRDtAcF
3exrEenRAfzTDu6C786dL6q3DkDQfpBIqLfazR6b1vlhJjkf/KJ4Jz4FCx7BSKesI9mPw/ps+dqf
Ev132brqqlRn7OLFfqabR5RkyuKmEv3XFXQnvVmx3hp9C+m+vjqe8Xy3aBXOnSGDlPMCe5z3Agze
3Aun3htNIrhMxvTqS/dNG+3kFs83tUpsjNp5oP/jlssqhZ6gyG5cNodiqop9X+vQ5tb6GEzPhJxQ
IjTTNQdkAwN7PbfOy9Cm56FozkMzirvO0x66peuGXu9iFE+Ly0g24///AZG8YDeuTRvTFQRn4UVq
Eee/O1lhBwXrb+y1NqRO3PY9EphwlFXxTH5yhmz23DfDDE/vJZd5cidcL7kzbTdlM18cntEDJq4k
HKKIeyJ35Yvfs/wFUpQGrUXZWOcdCnHCf655h223cvqdmtp/Zu7kpza92VqErarpfpOyJ25rYFCD
L8fCUhUUDGcHwi9a1nUvpVi3Rso6tW2+YABZ1A6uS3+DD/zd8Mh7Y7y1hIUUG5jDUJEuYXjRa5dl
YdHhGOgsZBBMLxG1DRyOvrWfOu0d/FGa6Z8QyHOW6csnsrYffJblxHDH6nXyG+wOKQr1pRwY3k9J
v+sSMqhgBY/4ngcCsAibgS6zBAi8jF9EMutO4MwFvyp/rflXjpZ7ttI44rtx2l0BhwLvvjXe/Szr
jjqmOJHo7aVIvEeNiKuLNiTOPmfcwOy5u5tox/Yy858irfUvc2y+ry80o2v1NnQOskmv20+kC19t
Vzb7aaQ6LkBq69Gn48WPi48ts2ArF0J4h/VgFOlVcOBJfNFDonkX09fR9OkFSnsILYknmWgAuvBN
ZYRwwutLickHsoHcqhi3uJN1RE/iywMG/UPqx8gIq+t4bc9opryzbyHGnfT6blTIchMJB9bBdmQh
x2SmDSlnKGMMmBogWbaTFw01JiPw4odg0WefBqBs4f31hNvYBg5GyuhXFal0r0XNz1h7+dHg1wjn
sQtBlugkHDpsMXvv1LG1p8Yexh0YB3ubdpZ99PKTpR2M6TFJn6ip5oCfCFVX5NpnU3MuA50yTqNv
M/nrmuXZaNt7woy2NtYfvuSPpPN3iCAFdpbSr76cDrm2h6jjNdAZGgwy1o4oLocj6SW+G1KlRXeR
IXgDarpvJEO0NMXkoCMH6GfT3JfOvzhB3ZQs7xUmlhDSeYfDUz/HAtV252IDSJif1IN9wdgQ3bk3
ZWOxR5LouPukAKZeMsB56SCrMUrMbu5iH1yXziFxrICq7d7EK8pqXmEU31XLTqJflfIp2uN4gTEe
R7zkhtncvYkJNQiCCbcitx9w+ShxV9rMi6j5J7qReQdhf7BcpuQo7ZDN91+WoC9D/BFAp98N1UQB
pvghyPzwOcvNbWWbwexQcTa40ziT2QvEJHlkD27pILpJ4FD9H3PnsRy5kmbpd+k9agA44A4sehYM
yRCMoBYbGEUmAIfW4unnQ9ZYz62atmrrzdhsaDfJSxUEHL845zt2AnyPr7UzQ7KyEIbtS+thmtko
VKNHg2e6Xw/mpjP5UZIZKghzYaBZ8VJUNR7L0JAvaibAv6twX5fsc4IB8Ek9IXJ2RwARqf/ZeyB4
Rit8a2Z8R0PNRVtV6i2zcDcG5JjAePkuYoHmcz6mKSiKXnUAkVD8aYO4WafDpGqN+SMSpI1fdT/w
xli9e3AlQFHIJh3YbOPDnOrgdxGqa22lT+xcUDdlH9UgYvSMECEA8aMdoPlKI7XvATeQA7WTlCzr
lBkWIL/4t92w5CcYCljQmsqcoZ7XfOmSmgveFvxdH6udbJkVOvdtQD9LKPROhyYb55ineKnoXErO
o7oFADfOKNW97IaRABPSSf402fjoFhPNJ031VFc3UIcMxLbF62BxxBGZWNyEUfRJkdiNfJhF8CU0
DLU1I+TAo83phcNp1U8TAov0ZbanejvW2Y4pYrJ1M/qMHArUTWP3kP4qOpnWzi6tjYVAoQ0N2NDg
/ONNNuV3jh8RMo6oLuwhJ2q/32Zx/9IDv7VKXnk27ukU6VvCvh3ZfIR6Hnc2tAJUzeW1n5dPmaAh
u1Td+CqpWkl6xl7TkcilSeClmQmLFpcwSEiLsXHfGb+iTp8soK9Aiwc7+809c8KcD9Ash+hC/fFf
ZM79IV4W6RQW+e3Pv/+bchYQp8M4gnGz7eAEW/i/f4FjR/ifyjKqvB0Q/HET+A1AN0B7vRV+c5ev
Jp/NDGIlVHsLAKsx49PQNtdcyDfoFj+LUnklRyTQQ+0cFPU3MvadXT4JZZ/nLC0PWIPP6CBiUk2+
imh451H5kCQ9dOysuDfbdgMNhSIRKQNPFr/0vnrrCJuz+S+CKSzxf3Oj+UU9aZtQsW3b8v4J9Dtz
ZnqxP3o7Ku2FYQbusAzxIU7EC3vIARDqvfV1I3eenWE060sToQYGeqNwYQb0XNu1ew67Zs+miI3n
AkL2OcEEczAauvy+yFmPiIDNOUw2RozENc7lF7qKtCwArzC10t6hDXHY1szzraTOOYKKoyjkIW25
aerqMS2RfCzBxgBnkvtepO8gdN6MdLgMhrFcRoxP2ATihQheZr7kDYvaYxxjDZkGBHtJVO39wMDn
YQ31Dr20W12oNg5OsbNN4IqdcB/6OeGbR+JgCB9hNpkBnF75IwrYIwpE/JyGZu/R8t5J7Kn2TjB1
TUQxoc8lyzrfi1/+3DilC4gRbNFBTN4rxgV4Q9uwJjXMgXwL0mZdG/I2U3K8URr9QpO2j2krbhF6
Kgaf+FZAaUkRvTayvZt18htwzu+80t+liYNQc/uKjDAYT023hL/etJWxg0UGn0JyJdo6vZC2uW2k
/mjLZQ2Lh6padp5DP+5ZaPo3bNOZf9j2s1pCVtMnx1/DjsNL0wPsqkjxYhRyP8TmK3w8FJSMQjjX
zO+xqcqNl0mqG9s5RCbfUfAba+u/GeK33HX+EgFEB29Dv1X/xKHN8sbhgnRg73rBTTZTV5QMOeGE
mExJULlj9pOQMrKfoqmDHSZVbGE80j102Tgiq7M3dj+zyux1rZgiLx7QQBkftED4mtPfjVU3mMrk
K95rECgS44Yf72WNdsPWhb2OQAJlGF/ZIvMVCjyyxoI8GFM+5Fa/c1NMm9ZIj5go5r1Zs6HAr72Y
pIoXqUO+OQ+H0Q3e1Ng9BYsVpQQhvGJFxGMCyiaoFn6NujmYC1wtKNGIK8KMeWFvfRe4tsO81eY3
9TKYQ5O0AKZQmP5rurH7n9zuvmuRhuDxFszwgt7+y7kW530ASrH2d3XzFvXxq1UeUqM9TpJlm44Y
/ViWJFYIHQZsQ9C6Trc2EmLzUmsyKR6d96GhCVZ9jvwxWbd9D3ovCr+J8kU3QPriWGgYDmX5wk6P
Mdq4V3H/Hcbcoemn28AQtcKzqJ09tLpD2bSvecaV61vq1bOH/SB5YTAGYxEDC+CaAeqW9PTn2UnR
j2FEpWumKLf8tN9pidit0h9xTnXkxXXOs+jXv36xltCJf4K8+6BypMfBCC4Uu/g/vlihHRnSkpm/
G+3iYxL620JWCKj25WNslpKCpTFs8PRjGoLfnjOyxgYJDGx2E5AIsDbd/vVf/0DqP+E0c4PY5nJY
W6Zv/dMPVGpuDmY+/k4hBGN5E3966WOaQIxyhnU1DIfcNN7nHoDnHHm3eXDoyvqROAnKLBsRH/p5
untuj0mIbyCnto6YAhB9VnT2Jhm5BdhwfcRZeXAWKKdjQzUNPPdNQO8wDaj9oPt/kl86HijH0v41
84pDkQz47HjerbvGt7jkYUJN2ZNdBKByKkz9i4Eutc8wMIa1D1DxprdJhziP7cMQqvp+boLzkAHw
lAYL8kEQd/qTe5izIM6+ztUYntEJmtYi/A5TSpvMXwuR7sj4Oy0Hnai43nonfg9Hej9lkXAQTTyU
+MtAn/sYSvcxKue3f/13cJaH4l+rA2Wy23LRHYKphRcp/ilsAV3mDAGec6rgp1xnU0k2BXjbkfFY
q5JTmTw4RDPHcUzqHtQWM//SARV9SgiDM+hqNS54ZZYe+Q0e4BvboAvQEGDjiQuc4zjuwEOjXBCD
h8zdc9dN60xLksFGTHQi/fTcS8ppIi++sxT3p1EV9yMjgjVc1Q36N29FkNClWW5OmE28EKX393Pk
/1nqDNEx/xE68z93v4ol16X5kz3zf979j//8/yOahlrQ56b8H38Nv/mHaJrLT9xEn39Npfnfn/L3
VBpP/c2R3L6eLaXkEpJcOfCp2n//N8/6G9HGplCOcl3OGgEaPi/qP9kz9t9c3knUhCJ6ffms/4il
sdTfPCBoGKl8ksWEcP3/TiyNLfn///HKlp7rUVhKgqyFY8o/wTV/fT70svIA9M/bQmHeQAgZ3gzl
TKBpZj8bhXpFEADfqDnjGLp1aBdNB7GvyoLdGDe/Zs9fFYZT3zgm6VNBjIACZRIBplG5y0vnMKm2
u8Ubii19OKdvZt/euCC/OWOMY9nGNB8Rj19WAeeIpfgiY1U7WOf7sJh9aqWQCUoQovRgsdkZziop
PLnSgV4AWmfax+cmo21RY/Ao5MIARU0SmzzEcVmvp3F+70IeX8wfthVRpae8J9eJQTEkjVB/T0vT
XCRVwqcYvyxgJiWeaZygbgdVGqH4UWXoTAd9O42RtWuG2NgPwrlms5Ve5nrvWr39yN58HRLApdXQ
3IYWYhyOJ+zrwFEJCWwujl/gR69eIgaKa0CIMPRBiPlfaPxYSz5PQP63hUuoalOCyEkxnYUOfXeo
eaG1BFCbCA9/Oo/qTlNlFFs0usAAChwNKrfpJ5GG3/S1+WIlw7PwmchV9Wsr8ye3Hn7c1DoTq7rK
Hfeub7po71VEC7FABebiQeNjfomuhHiNt7mEsTOh9urs4VuH8cU0nX5bj9B+EFKYqzDtxztMFRfE
+uNtbi7xgdBeGPhAQmgYe8PN+8XCSR/IS2zXgpDCa5l45taPPHmKG+jzLNEeyr6szouuUEQ6OUe+
9rYsZFgFzvLV6o03K2UiXbsuWP2C6Fg27dW6dfJDwJwKHypy3SoZNL2X9YFbXz9NbO7bBIQGujXz
WlRoOE3Hae7CcbzEAWPVug+ndZtA3CRkONzih33qlYzuZ/TiVYALL5ucmDqMSFdNvU8/wkC79MQl
zGeAtGNRnOqqCfZQ9fJVITLsrCQgCz/CflIRb4D+Td73aKbGz5Jo6CWG3tpELfzLeQFpjSZz9bH/
CrKu33idc2LvAkUxkleryteILpmh1zOx0UEKI9XAuNBk4liG8s32s2Mtwl0unK+OCY9CzRTV7kaR
4QIx2L50vlrN5fBY24I1qaFIu5OPE75OpipwTYOZkboy/GYl4XMyXmOObFmkfBZhS3/ihgUSd3c/
IwFdjzLxGfm4H1I1xdbuWyrrCQYBcgj8mIb/YTTuhwnKdnFPMy6so31XQQ0n1ujWyoJtUBiEqQG6
T5ETGTjZ0R6tnVJ9eczPUGJ8VKH4AA9PJQKzFXWFVN1dIrgC8pklex79ckX8nrfqwGwfDZDJi9GV
wT3OrIDUQfCr+pnkmyHTPx7RtdeyA2vp+d3GNZr6Qmui4WiqAUNNi8A2aw8WyoFjU2Dhr4uHDiM3
0h+evqIC8+lpZEo9DuHvMHgEhvZipQhraTxO+OjyrW3Cc3IZ+Xm5XOypjJijLC4e6rr+8funoCBM
YVZ+cKgsL16HWDvWrRRokELnwWFfzuDYro9WC+doCIvpNLjDThfkOA6OpmaDzbuPzfInrDrnahBw
u9bIfNf4MLxTXxY+Oer8F2KYkgrZGBb60sENRp8iiGTrOPtFZ/mEiWU75/VjboS7QJn2juvhdUye
4ObPpGN7N5WT3MVFUR2la+PpHKJ5JaVwTl0w+QAW+nzbeOCaKul/BWnS3M199snGrN3i/Yu3KO45
nFQ5UQ3O/cZE9XaY5fwui0mcu5hQrnzCkxgAvZ6UiO5YwsrNgAf3kPETC6MLP5aKSKO6wdTXGnc2
7JFdF6AykFPecqoCrxJufSW/FF0BYqFdOIMnNoxW35nBmzsHxaFrGUrYyjj1cQ+sLbV2VeOmx3Iy
30v4nc8NnBh5H4aV9RUAr7phszdeC8stj0OLQoCpx7g3p/KLB2i27xySQoykDzY8aL/wf80EFaLF
NMygvB09zuux5rcB9MJgaXL9o29YV7sceyY88olkAmvTi7g6tpjRu7JA0C4Nc8fZgkdUH03XlbtK
5eImMTuuMgcUV1m4xbYBltKWHgkWRn9L9Bt6izr8UR16UnuyiVyTNmmHnhPsqL9fE098N6xJ9/Bi
905t/hC1hDp/mPUyVGFUb2KbbF0wc8I6wvrP3/qOF4pq0tlFbncwYucY8lK6rB978ZbOZIHZ/N+B
FtVddkAtl9+Rsr4sbuWWRIclI2OQLw2u/LoR36POoEPP4rHBi3Q2BvbaTqb3rZ9XW8Whd2f21b5v
RHxRsOlvwixV5CwidMbCWsLnS7Kbpue48fD7b7CfD1wAvGlsRBQs37x9SYwKUjv3U6LrvKmlw8Ex
x/MtkA3rpmwBUOqhxgWYYi4xQvk0GPaqHnzjBfkMdUeLeRTK8tav4/65n7XYDrQKCPL4Z5TIcdeq
VjHl7pM1X8w51rN67ewkPYcLdSVIgUPEAh6zeZgxMAB3G4djbLOVNxXRyDN/BTC79nuWUArMhLep
mQzNaP6EpVmZX30GZGnsGkbxPvqNvjfnnZ/CxDRBMVWU3qhtkq8SStAazhNPSva0iZdArEz0fWIG
98nWnOM3LXkd7BGX8kIvCsFQkl3ZIR9AMbDwTptLz3G4rnp1XRZuqTB6xIUTqjdHG2upUDa1oW5Z
aEBMjYYzr5PmQRSYyLujlzgLj0OWPBPK47ZgqINLOvcOxx7zWcaVD3WBswisn2yOrmGmzGyjn9HH
Sz4m01EafLiidwRhjZv0rU6bU+sGzzP88SpA0eSOwXDww2E8iA7QcSAgw9b2rE9VqIMtJzFcb1Id
DHRhKyBIzr6L/F0sjWNUJ9bVMgsG6svNSEYX12843tq5593bRuIh2nHEhoHJQE1UcsbeWVElPuug
LzZT26A7s+qIvfxkrfyuite4O+wVmNpu71JesFiv8FL4ZHXVhto1zeyykQnTu8pnNdnNv9GTJbd9
HQL7KwjiLUhz3bCSo2GuZ3QHWf/CdA+3PhWXM3jereeXp9rT97MTLNJj23/rxaPf4hMqzdpFKUjy
TVFnKI7jnKEjseFXf5ghvXHgrUdUcTsuFOOIMwwzRf+eeo3YFkTh7TBPBTezcAa46EAwY9DvQ2Qa
38vMR9Hv4Xbz8u1UO98xWqsqjZAwoLM5+ZW4tzttHOLSLjZlMLHO82e2sJk/bexozHFVyKvgffwV
s1t8ghTgOjfvFSihUxQpa2VEHaDHbH7ebyPKqy+7a98bSZGv3Azfdfnel+70+THblGe2Vb43AfsN
mwb1yRAwn/qRrxyF9wTqhOxxQ/1q+ii0MAgg66x7+mGC5KtxwYam+aebz1iQwI4YpltvvGqKKOeD
8T0iwdVqzRJAg3s3llN3bs2GTKaESI0Rr9SJNc+DJdQXJ+SL4YrkEsFSWzWdRgNkqnuuVdzbcVr+
CIMFXlAWX6HMFMsIWP/ovk+6HsTdlIlsleXa+Kzj7uyjNn9GW9Tti8aPdpy4JMHlPSYn/9Fu2+Gl
Cf35zg6YzKK3cV8d5BK7ppUd9G8T/0HWPnsqyrehg2ew9jCs5VFT78inaPaUCCTvmq14itrZPpWy
ZhsWR+KJ3/0ua0J1zAHKm3Uunme03NflX1YvscFxil+radpHuDpSbzjVnf7AN2re6yywNo5RWqxe
EdtxlTP0kT0ixj8f9oGoH91ieDKUHtaNUwRrT07eZfZz7zLlRnxM2gxzc/biE0x3OyIfvrhOodfo
KdEseF0FSt5v915TfLHOxCyzvHEtQobK4NLplqZqrLd9NRfXdnkjKcOvobciqrDAr1Snh9kaxYNf
iPwctqdqzC6Yd6Af1dO2T7V17w8Fj6J0aDYisMot1EqyTH0vv408q92TJwxxkU5v29lzwERwRfwP
9wsKR/DBQChCMpbpQnnkOSTmMedpnxSjpC3iTh8pRlNcJMZB5h4eCalt/8POZUjL8FexZKoUqDLh
MsmzKj3rCpYVHaz5Ugdy+mbPYaX5nVvV3S/8d4ciHogLbotX2YIVDhr5oQbA7fbyt4r64csd7OSO
J5pvVfckm4NUx6Fk8PAOWEn0XQG1N0nbXSPZRKbkb7ijjztI4nTF5oe+m7bII63nmVCz59qp0Dam
hl6k8Omn3X8SmSkOSY/9Oo565+CX0aVrpWI9sYp1eGuwv18rpdUOvQAMvdz+yroCPgiyJESSuD1H
0T10xawO+BrvxySvNh2tgxN5q3byBarxEGRLkBgrmQyAlGVCwjnZCv7tUI4Y2qRU6zZ64KGCQaYj
IHyskP7YsTrFQwEJZPbUPptYY+fK3iPbTy+tqGLc/HTgsnwZGSi+L6oEgz/BQx3Ny2OeXb059eZH
bg+vmH/UgyRR9iRLXl4DyOpHh84pi4PsMYwC/4gIKIaMzv/PJoq0wqr4WVolQMLFyg3tNzFlHOWA
DKV/7ZKY3pS9hCFy74ybF62N1nsLLa5QBQSBZbc+Ww6K3uYlUCSZgZ1ZZbbDz483HjpXceOEnXyK
rXAXljxF8DnIPexgTUnRRru6cni5VJMjIBcgeToPaoNf4frF56WWgjO760uKXEchuYzSZHqLU+BQ
uW6qO6ki8VBCE5jOcdaVdw0sujvCAsqtCBxFk9QvEpwyxd/YgZ5OFGnf/jw+lXHs3BfMQCFhgg23
XpuitY9eTNaj8mk4eArfpzBeV2TWDPedAcmtNxUnG8l7R4JfMyItwNr2fsQ9MY9EC5EgsRG6n8GO
2UtsFRN/ECbRs51NL8yWk8dgMhE9AfeS8dxBkuyBljFIYIbC1rUAo7yt3a66zQgLmzoWKcDzKc8S
IhXKWtOHEShHYCMEhdboKvSAnnGuo8k4C0mr4CEFX4vQYGEYpM2FcReTTtyf27ICdNb1utwS/oBp
lOo3FqH/2JnRG/d4HSUYnnLzwWpYusSwGTOX3pOTN8LEgRZGZ6kNpW9870PzXS16mUZ7T51j+aey
dZ95QqCpqe1z43H5NxJ6IgOq5JwhwalJEDhoHR6DRZ0TiP6a/RHsJIt2x1lUPHU9OgfdYhU34bc9
ou0mxQ7Fj9vd5QhyfwOkITgKW5aVEoPcTeUNvzKKIb1ohwANwCJyfyVuvteV8reW27EbSp9sdEc1
+qNpAOYFl/D9Aj/yk2nSzlrkSgl/y6QaYC6pEbM+zawW/nu/iJyQiAAAzhNMETUUlPaSoocaFmFU
sUikDAcynEETepgj81QFJHZoDuYyy3boSRn9LmKrprsPQKPuTO18yEWO1cR3wTQmB98tfmprxn8p
Q4BYSLik0zcbo83do7b6eA08qcJR2WVPk5N8WO5so6UlN8nkfD4NOxya/iVJ++gaGMilkrY49MVU
4rC5DIu+bNII/YyZZ4KZJTmne3UFR833X5Rp5Na+TEw3NsmiWkMHkJ7U8mZYNG1//ukjc4s9aDFJ
IbptMErnWqn0tmS8dGSNcdst69O4slHMDVG9dkhuhUPCSq1blHWEhKCx0+bW1YO+w2ribnDDRNs5
y1FgVT6xJcl93frto91FIWCkYMmogfpqg050BMp3z3+pnbr6RDyBVaLCajRnBN94GCtK3by5UAtP
TeOf8syVT2D8QgaZzz2KiS5zUD/UIj5MYAvmyE5PVt09MyaYt2k4hBtOZu6yosfyjH94WyVhdJul
SO/1mA6vGYr3VWyI4D6HVrLFict2t8hw5HceT9XakZdJocosq+jgB4NDuew595nEDmyONhYD3hWr
tLgEJl+n38dpim1QpMhRq/ygCrM+tp5IV+ZI5pnbzefI0OKRBQZYwzPWIffL7eMPq7VqXEzJuMVE
tWOA578VjTtuOolRAYIIXXwZYYnyubxJZpTlwKDLWIaxJgJ6O/kO+zcnDZ6WJ+da1dlBVSDyQNa+
uVF0IO0RFr7/U9nQ8iDe6HMAdummiN6tYihWXduyQfM3WMCxtITAuEywzamKfhqEqiywcH425Aqe
bW/YNuwYuYC8lQP4yF7CAokEGLigCeR8EcQ8rOFbdqvCYkKWtDJdF0iub2TTfBZxf8JlVQISAK9k
LYtfL0H1LgThRS2WWyDmKyu0f0tLPySMtXeyxfUIUEZ8Kv8xinHL1AkpyFZubenJ5/sgC9Wmyguo
CNbH2C6QpcY8qyj8KHI3v0OEBQd02eSUQaW2ZWKH696e8kOu2k/QOsNzU/rBrvDUAH4i34pJnqEu
l6wPvL3BEOH3OAFAHwlkSRyBPiCcuAGH6rWOXLmRwRmnfrqOTYBTY3yI6WNWqZmhkbbz6TJX3ngc
zPYTUUC9TETEuxjUrROP5BsZ11FU6cnz3lyrHfBWQIYFchw+wz824VZUI+SLiahBTZoliRjZVzNG
2KoJIqhyRAPxbO81dya0nfjgOKgbHNu4DxXUGvxLH03scROVCNdbUgdzhJRrvuRSo8yITdNvVM9A
9MJs68/Jb9SzyuZhhbhT11lG7YezZarJBsHY1N0EttiPLQpK4PR1b380A+SiwuLB3irOHnRduHgP
ylXhBp/9tqgL/xALhDQjnfa+l4mzNxHP3SzyyjvmMWidisA6TiEApp4rcWyNN9ceECVxre8CS75X
uRkwee2Na1/po1VO86FH37typ8a4gKfGkdl0HMnBYk7Jl/0E5c/aJUlhPYSkPrZROax0rBzO4Gp4
kKEVUAmht6hrwcs2ht06IbRgm4xOxoZA3wyCPscsEn3FqPtJXOYr7j8CoS2ldhYr8Gff6p67ifAM
kl5XkRF8M/cfTkw7/OdWW4+tCLf5MM233OfZJR6wtPstWjAM8iU6hMPYXE/zyimkfsVIMV4GP/pM
+/a57XD3kKCot2Vt5acknqEjGlQ2TV48tb2/lV2dnA2a5XXRtu+t9rJtWvoA1ayMfGtXv2umAg9z
a88b6QA5rVrWDYIq5HZStnj0jHa8xVVGZac9e82IJtuZlnNsCGy8Og2EhbKy1pXVW7cFrs+bIiPW
Q2okKE5SHGBqDWsDw/VyUfsntr2LNDBDKimfcwDsxD90ehubxD0Fvp0dzKW3YjlDxjBt00E0YuN3
eX9VO8LBlzAYViIqxLpMZBwoYzT9SbWZ0oFyTpISQISZdjNacXa6B6t8RD4THLwsJLjAtI85Vy/6
DfP8542Y9oajm3vfn41DopAD58HtEOCBs6NzShm5y1v/cWp4RGqXX+Xvb0KbX6oa5Ao13rgqEts+
dwNxZ+Kbnie6M5AZ7lwSKBaWfQmARIDq5GAb6RZck+ez5sF9ogh85bcy6an50UZjOJT19MQqjQ7F
UwjXJ1ozbGEReWpnlSComcYGS8NSwincwZuW6/k2ThvJbB94FqEbYpVadUXGG75IG27ZTaksmoKa
qSuLde4vVIKPGQAgKJGKj+LX3UglkMuH3W5GwXkh/4f8xHTTJ9Frh9/zivZpAQPwVytc61Dr9hwN
vflkaEffux0CSgDvKwTyeASWAgBwDX5K3/4EppbcVhk/zVgEEE7mOV9PM5aNkH7rbPT9jsJy58VQ
hCoMf7kfHtw4PmdxDM4pAcGu85rKXSD75nbCEMMebGXhAygm3HX0junMYo+ICmvT0ZOt0fNF2Cmx
yxFr1N2GUDKuac0gy6zUp60iCeMlk6eEIdImGHOy5DVbqMIc0tc6oI6Dtu9crdL46Oxcb0dPcUVV
Sj0GQ0G76XrXKAzOEf4zKo6wvZhhrVYFrJeNQl5zgl5F4BNpwLrNMLPosOA7dcdk7rDUDjWolSi8
CWM9nstigkNF78Sole0ST22sQMh2sglRbqMJk0qjRw/3wpA6+tYUhrXqKtBYdCITbHloojxWcGQB
dzU8qVeeaWLF8cNtwtAEPdCIqLoa97NlwNcM++4JfQd8+UzLl3aZ/5ulgWgRQJFJ4UpalC03AdzA
G/yv+mAiCifQq01uu27qbiozOcaJgAw8Ga/MQyDyy+zdirPxSdsZuN4EbZBtJs2W+x1aoYPKLJxY
g8x2e+pURkFBDLlc2WFVru3Wvi06DhT4FpBgJjyA8HWW4Qvy3XDo7rK64bnhgygqQjgUNn1Ho9P4
pIZ+54esqXG33bl6nA9etHPsqD15c3fm9oy2SQjFZpSjfmsJtUxNtTeCzNsPkfM2piPcQwvnRG58
ABxFPMu2uKUqC0fzpar8jzy0Vn0hnnAUEp5J0udWVo11bnezFXYvpdRfjhTHPozzC/4eY8v8/2xF
clgZlpPv265mwUb4wVZoyh2opyiSKyLtMox9WEv7U5ywM0x8fSltr7goXz5VcdDdFbSaRcCkKjJ5
uvo1Xr0S7gt8xPFLWlb54CxvJGyHde3YB1D0FuljozyK5jd6s2UzWAzXCkv/ihLyEuR9vwwfEA87
YbrrHR0ejITc3bm41LwGAAdJ2UD3YkOJO04J3DgPweU2dhGt+IRBXXEiGQxOJXEBPXJwkgKri9ci
GmSKlW0NGHKr0c2IPw5AZgKXqJ80HK9d5XndKSrWGb7CbTL3kmYVQzHnBoNHWqG9i/iS/ju+jw2t
H6qG6DrdTGSDk0KQOpl4LyqwtV2AYl52H55kThr4CFDtYldDWOBAWoVY4nZCDI8sp55MbGGk+Dx5
oTx5WGwTgOq1gyFYV9lDAfpjbgew9L3N12TZO1T6DbEnamwqSMxd7SYIsnMT5UyFqooDpzszhci3
RWQ92zGrZoiavT17dxbmWqbhgDYWGrBpTrdWS8uNZXrd9yn09LEnYanpaX2R7aEX19EuAHl/us5h
HF9VGr1lQ8PQnZmYsuAQdkgKIUIiiowqaiKEQrs6wloW5eI7MXr7UC20T48FQpKNZMR0L9mSlUsy
LvpFgqE08dd2FFI7lduWpUGQ4SEwspzYCxX8lL6Jman47HwsURmHjJOmxBkOLckPiCJXmUcEctlQ
snj1ehyz5EWE4kwe7W5Ic9KuJrB13tWPoSoYiggu0bNywi4pSvHiIxC+kXZHgEZKCRHp6T2dGlBX
qcO7g3cQgOzEGvUcG/6wagtxCkMBNyHIj1nJ/tqK3mx0m6jXeq5Jxi8cLvUUE7DtToSxMFlfl6L8
ZUK/ZmiCAbAzrDs7HR4CDHVRVHVrWTZPfPi5AKR+MCqWNUnijS8RwccEfOEGFElRrTL8cze5UHJD
z1DdWx3GBw/jQFGMPxPPvrMf9Q3cE4LQyE2F+1Gbb02RfumF3BMQS7kefDvfqGX+g4C82cke29zY
AC+Ife7iqja7CxdHc0I2c3bCon+aY/OOse5hHgXU1D54lGxDNhCdfTK4q25foXOGuIXA32oJCAJk
ka5pAvHgaCu7R6a292z/HWZidJ2UNxwcu/loZftcw8NFu2E8hmIhFCBH2GLxSW98bLKHXoj8YZTy
oRyC4K6co2jDofyYQkRdJRoaSdmatCXKvNKc8VDqcCYIJHc3ljNt6qj1rpOoy9uJ+SLYVyCFdaj5
zKR4Yo5pbvLyVzxDPRhXiI4HLl5Yw6A331hWvcfNuG8wLxTepx8wDxrdlyQE35HN23wqHpq0u49N
tr3K+aqYcYyB5BGlx5tI9PbGxc2szSE8tB4zykj2LIN5vYU8jWUWXnrDyw9aiKvHwvguNutxnREh
gp2JWFSvK451Pnc7LzLRoE/z0arJn5VdsvgXqxPBnBbjxTbZdS7LqkZzCEGrVzc5IX+ch6QFytS3
N42Y/G1G9gZRWS664bIGHhy+BZQ3TGT65Ji4xB1ZVv1mQnd3ZNcCqPfrcW9tGDcyOI67QxRGC8V9
XifgKlaW9I2LofvHukTjY01s5C0mgStga+lO/S/mzqS3ciS92n/F8J4FRnAKLuzFnUfNU+aGUEpK
zjOD06//HlYVGlltfyj3xjDQELJbqc6re0lGxHnPeU6fvmcN6zrEnbu4Us6VcRSwVMGSG4Thg9Vl
10YBWxA5inrfDftO4+fwGrQYSBFXRCVXAqphn1SZ+Y9ZhtaO6PFdi17SJz7E47ZCDOr0WXHIE/GM
IaN88PA3khaRV3RBAnK6Nw59xP476fjpwvxSk+nDDZV3Qvv1WfVttytynL3SJL04DPrAbJV2eEo2
L1J4yRlHcrAricBEBShFYMrW3h1NnoZN6TKfg/cxRV/xJIqnyDJ/4PbR26pk4prWbbTrXFZb6WTt
C23TYCJ7xz3UNVGksc/8i5MUW+kUGcfRQm3tXvZH2ybh2tYgLT02ZRx0gkO4bHMJF4U7TUTVQCN8
mos3GyQAjXf2jeNCcLKWL7XvoDmAWHfDpN/nFmi4wEc0DOfK23emOx7GxhzuNJjrNratE1irE33Y
3c5H9SLZJc5yMsKvKpsf+EeQAQZMFNouswf26jdxcoPTtp2T8Nu4iO5Z4lkvAzzzFjLpSo31+Emk
Aeow+c9kdI5toRi219Y1gQp3RfEvt1R1AVjgNrvB0XVPOCvGPlv7NHCP56zOmlOCwk1YItkpn6WI
2T3JCj3yW3QHU+iXBCfGqg70g5PPF2Nium266hnYcEcbIfQgP+WyVdzOHUE4prj05jXwxrtG/4CB
zCSe04Yna+6j0XwYRPZCcSPFLt1PTIwE+RKX1elzjtlHY/Hd6AUyH9v6mBUdbZjliB1ZEcxweeCX
E8+FZJZfURp95eNyMhuTU+VFR92zY+jEFK1AtrEINeFr43vyyPmFoOdi4tLQ9DtBWUKRwHatim6A
O2ml0Ob1FR9HdbYzIhgiQU7C8g7jiW3ippgt60bpkzu/IjLD7GlJtJRO+lFdBZSDuu8/PbBfZmM+
dGXywWd8sgOsab3RUrgZ3rEoJKt4gHZOq0a9s1xSHaGH06ftafGWF8MctqbJSS2zcUHMS7d0FH2y
6UYBL3CEuBGc4QjZspKE7Tr/G+Dh5wC/4Oy5H2M0Xej7oxPZxi5sxDTulhXKVeJ5+U3p1eSpRcND
beON+rFoHU6iWfhgmPlwDJlMch0zRvYS6kyDaj4Y3nS2xhzY3uKM0W16Zo01bgbf+ZCqMfb+cDKU
p28bcrQTANTeHx4wtDhXX+7dJCgP9MEifAIcvFB2c2vGrXeqEAEOfqrpWehXY+dF+0HyMSDaQ186
TgkUHmxUY4ituVIuIdAwXePO61ajcPdR4WJsiAeidql1y0z1FGDjpq0Y9gfy+Mo3hx2O6rPfGO8K
cLO7tC+nrroMyQXHmYHZKmjO9H8nB5m07GRwDj5lSxdM8RYH/qPVmuNtAjL6TMqE7f2gidvN2Xev
XPpPfU3zVEUNp8jfJpib23kxio8t003t+afGQWqI8N6vADBGe/rUra1BvUYOneYhkO63UTvJxebT
5wTcn9khn0p3OMR0bXOZ109eVPNRO4T+mCwNigPVIpi1B99ndzYySTPg025sPqWZukNWsG2k+PcN
G5N9r+jQUpwpHOVfeNk3YVH+9HG+AcKnC9CMkP/Z9OyqKaY1ca8sqlwptt7G9FmZmUezATAYWbxk
i1esKxkYR6rfj8GCS8PrylbIK08NaIZDVy69rXC2Ya/00T1GXAo5QAGZnuzPVEPhMotjl7Z5B+j+
WOYbx4bko3U/UkxLSeAUcUNGTvKjsrKUY2wv93WYQccNA/thrt9nB6eZAHk6Ycn8keqnCYcAPfXF
E74PLujgXRCMX7MX2Ri9Kr+DNTRwWwFmsk5UPN35HJ0fJmLom84ommfke7Da7RMBa/1D1s5llAnZ
OJPcZlrTIhh3xnA3WOgTjpldhQvxqTThIJj5UdvW20SzxZFVLtkGPdm5AHjGjr4qyoJLoIecb9JN
lMZvRi55VOmRaddMUMUGSC1ZKlQi78zhJ1W9G9F0ey+FNaGAha8wMbwXDsJf734XtT+TP4EuaABh
RllN93Rf7Qi6weqkQG5lix4LMJhdgpxo23FCja+BR64GEUzNx3M5WwkzV9QenZa7yJIwZPwoI7ap
QMxgvNMy2oCR2RYWhUR+Km/NjRkRkGjjqry0iNRcvWifefmEGvfY99iYQLC4O8aXNLx7RDvGPvik
2NCCKblnr/DTGNjsmUjIysaW17NcroOznsxz1/Q2Qj7cPjJ171GP7bq2YGHBlytXWd6M656qEKqz
kD4UHysVt9Bwgn2T7U0EvIOIcEgwtaUSnSK/rv8qq+YJPGfMxpXoKTsnn2PrmYsFooc6YIAFoSSb
nWqaF190l3D0a5BWdAVzoKTuk37QcqxwadcWOOWrSeHRhk8uhWMhXnMeDOUUfOt+gnL61pRQ7kEf
ITmX7j1IaM35Bb6s8V3GmFVrc1rO2jUhTA5IdaB+H+A+Tz6nVPWR2yblhhkJV2IggA3jm/7G6Hgj
Q8bZWdlCzAIRzUqdvAzQYJNGH6yuTjnIkaNGnqR0OtZHo+ufzVjbu3zU72HsU7eOMteV7TecgxaF
8TSBWMQ/6379S8Tg7o/gyb8VOr8r46Jr/+PfxX/NBbm+5Tue65um77nu4ur/xbWP0FvnfE4zc9i2
3U4ykpts9NSOarXRZ8gCoRdCaeMzmTRJo6Wwa62+fA0wcbldov8mZCa8fw4R+J5JhA/7sXI9Kazl
5f7ycmQsSlCU6bgvbVQxuhxvh6FstvXcd5Rhcrq26/SLwReLhYi/251xrWpFv0HrfnmFQTS0qPjo
xme3Cbgkpdj8zdu1xKR+je+4vD6iDeSzSFssicO/vr7KcZDR83bejwRm1qmHDaiyg+KgPBuccAP4
MULtW7kUDnZMH2D8t2+T90Mm1RKVpEU4ipxtMTQDlgGuyN9f3f9atGb5h/4Rovk/kpohKPXrm7B5
7963RRd3073+aqaHr1Zn3a+Rmv/pN/+M3jxN1dd//Pv7Z7488Vsiyh/drwkcQayGj/j/H9o5xPn7
B0OOf7tr3j+/2ui/+eE/4jue/5tpKoeUNlFHCqqXG+2P+I7n/LaEKonnmJYtEOD4zp/xHcv6TSLu
EunxCBi2pV4yPZb5m8VogtoJVzjkC133XwnugOr8yyXt+njVPMuWShFUFIr51l8v6cnobFOlobln
kdDrcHTqC0qq2kyqLr/1heAx6SAm+3Bwr07Yxt9jI2CIBdrPPmZGZYu1beXYEdyh6d/4+w1obZRr
TLjNHesByw3dmumhwRqw0phQty3WyRVzfOYTHarySMn1fnQT43agwPXA08reYPHAkjxGNcN9yt1n
h3UDklAffUOI5uyU9FT1oi6RX+Q0mOytIcIrwrHyxbV69xNDUL8b3Kz4Aa5J37gpfQSmAbhlLur+
IItufCmNJjj2UWXfpnOr0GK64lBXOUfJEUPVxmfutbVmSpjjYEBmHmj1eMgFxRKrIbddYHB1/RSB
yexXaUZnwphRo9zzJp9V66c0/VbzMbNSfBz1PFW7NuQM3UlHbFC8aRiHNGj/DI1y+DYlBuzsQRJR
1q10XvTo9keT58bPKAnwqMaYNufa6NEbHfE5M1h4KevY/sYP0/pQ594tjOb+ZM65OODQG3YmxSIP
ZDJcIsJNR+NfO0KknAr/PoZjdjfi7L3pyQfzKMpEvI/sfqltREwYq7B6mPi8NiBfyz1j5fSDVmXn
qaxNpg2tV1m3VtFT42SYxm7sgYys8tY3HxK74o9zgwUKWN54LkKyOtIltJkW2XTnMe7EH+YpaxfY
LqYEx54ooy7n7E4PDHUms47vzLoCEg2oYzoIF66URuQ5zuDJj4hX+Lgi19jAyGWMW9GTsYuiyKoQ
bKcYYLMnT0UfG2/MgOn/GVIhyB2EDNT7sGlvK8/CtE06vmeLxeLNw7nN/W+6aoefTlvYbJ8zM5v4
YOj0HeioAxo0kLuB/nbvpG2InlOLR8A+wXCg7TA7utqdfY4hhO3ZMIwslLY/+zd1mBLs8uRcUOwj
MW6t+SCKexn3+ltU8d5uJ7N0btsqwyLutRUhE9NsuuqsGdCjwNPpQdlcA6+XJYweZdORbBvGHle7
ZXYTPisgjWs8ZPUh76B/QIIzow3Yq/qgkAsGIisql+vCiftd2xXV0loXtCcXLgIbItOl1Ycb4sTr
ZqxLeycZdcruMAgHmKy3XtvTACNZMDPfGI/sdoMDKCuC221WEjv37DuHGBW2PQ7jxViiCLReIa4B
2Ag2NGV3TcJcvkaWl1b7pqUdUOtY/Kxtv7vDnOJ8xAk8+NmYwxcDf+ij5FW4615n4wNPEwOlzcTw
6Ap/4ETIrOfGNSx9aIw6vcbl0nA22BKyD49D547QbHSqAih2HYNr8h2D1/wwqyTYz1ldnydPeG+p
ZTqE7waWXS9EEWVsLI+NUeENjxK3fwKMQ8lY1ToWq3E+PxFgsnbAFexHeM00j5HpXmeQZzUWrTl5
xfxCd9ikzGZdacFOkoMcAnhZAGxt2ccpSUQXBE97dRmUb91+8A9mXM5byViOTgm4pqtUNjRS5XSI
3tLSlB7iseH86bqhh0YiePMmD8K7n0lQSmhn1slzK+RAY1LHTqkGRd+AHsVeN99OIpmhVBsmjeZN
8qjmZDj1kwzP0SxA0wxQO+4DbQ7PWYCxcVLobiurybsf0GCdt7wzBdPbdNwoU7qHqKWLOioEulbf
emdZ+QwLjQU8Kad6EfUMLijOFrQJlHK8TlOhT0OYePcT/rt1N1hIkJE33MyFzUCgBW8VbjDcIa5W
I3gYS5o4gFL7VOK72nW0Zr+KdDBIGM6JvuAsr7fKUqwKZCEwPeUWDg8fAL4/AehIoUdtvcZRZ9oc
eY7puMkYM9nhMZpqkhYAiPVG2JV8w6Y4bSNMCh8DC8Ir0JnmK6UOGjyR321nN0WIs8Glu4lX/UgS
xz1iZ8E5RUR7ZXBp3/pSdoBGpyiKt2Y/+halsIEz74K6H76rWoxPJi2lJwoKOOEnCEa4Bq09p8jg
WoJMwLjF3FPi0aDxQOunOXdLSr6Wvk1LgObrXEUHPa22n21h0GyEAeHBrsruPonTgoI3n44MUFhG
ycytl0+zl7XnIcQBtK2pijOY3uJJL+qCTzICSD+tclpDXxOqMMjNtSn2BQ5RZLx9OAeBgytWCb+/
0G07vvViCXh6C009LnJuhXZZ5DKMBlolVJkNPImWGZhtkGFZ5UiYe4RAsg7VPOwl68yeggLyHpwh
nE2QSojWia0fcx7EOGqDMTyAQBvh7IIFcvjOlZmwQsrjneWxrJZ3Bp+9DAbqwubJwWyaMYtaMVau
D2ETxC9hZjBIU3Fb5EfLjXoO+Wjo+2TOvRtRUdxh6EYx1S3EJnDg/xUcWeBeW+Pe1G6ygc9ovkx5
TkaFoVaLMSMvL2TZqnsKrsq1lYUUMY5REdlr9F1MoQp/45NwvbLc4CTJJyBsJfT92VSb0JhKYv89
njM9xN0CHGwUDg8z6B79msXQBKt6Ww6a/6/0B6PrzRQiNA91L1kT6OyiWq3EztYmZnvNyqJ8HVVc
3eedTLAQGoGxLdTkvQpn1DeRbbR7w52Z2JeVOrpz6z80jgvcvOoxT/RpjsDZOg1YLHfqbofZC89U
pldvI0ex3VSF85kQA6wa6NHNMpeweWZVjf2NiUPyUoyQtQlG2MfWMMnTjm10cSGKrFW0WJQAT24L
o8VfhFM8LvRTFiw1B900X2P8IQ8ZUROMRkwLgDsZ5oYf1/Emhzv0YGeeEazCJDK/x/XI5Lsx02tv
OnTDdvncf02TRn+nCJUlqYqogFxygNJzTikC3t6ctbp0Vjutyy4FfGkk5prwASOuXDCgBDM/oBrF
TN8weo3n0dV6LQKn+WnOdrkr2qalLLXT+wxD+dURKXPpyKyR64wmfazJpmz7qmPm2k8Onoc+Jm+7
3MI4gWMLPLhfsGmdqlNqt3pvQfq8JQLeZLRcWHTQeXX8bjgzXNV2yqqtP1hL8LGwJU4JumQ3zJBd
wt4ZocgVEasECqFd0XWV6OQ8FTEeQHv2PrqCtucV6Q+EAx3nh0IC0SzMmvZts8UYkZRVhU6B2dAA
znzjYwW8TSc8xpoXecuzlKJLZwa+GXb+OnLZc5oy7J/wPhV3OHEpS0plt86H3tuo3sD9PzoRtVwx
sYE4oB/OlEPOTLxq2VY1MDYMkdjFtjZIUqyMmWZlZkZMLzvXWSzIhqkeDTeMT6UzVc92F3Rn0iv6
aE4u6oXjttYL6tiEgVw5KCekYgpeHJNF0gWOV8GiH0x1qHUbYJikNGKXt9Bts8Chj8oPgseuzvO7
zsBggODpH4gRw6HwohfCbc7O7rGFk1Bx9jaxgIvjifJFRo2g+7YnMdiS7f7xy/nsv1E8YFP9zYEH
XMJfNAYvI/BMvpB9Cg2QnR0tHE905KFiy5l1FHU2lL1iEeREPydiTRVIj4m2f+r5t1Y1RRXEGNqH
3hLsYGaqbdWAxhUmlPpC6BCIg8HMjr+8GiRXSu6NeuIQBFplPFLefY16UgdtFfAJGjUNha4PedDH
eW2Cu2pd6yCH8akfvTeK96IdEPcR6gnW8o+azBMuu7pdO55aentxDLo1+F+Aq+1J+XQ8lnE77Caf
3GFpMZD3ymG+UpM47ceo9ai7sfLvo4ijz6YYEORCloypFvlhnLVP6RZhnA5XK4MsHExCtgyNaUB/
Jao/7Uwd14fIHWnRbWzvRMG8/5karmY5iiZkPCPQuzz3onTVtDKGEkXmLwZhAqqBEacbM2ZB7N3N
iG3ryQqHN4tV8oiMTtB8WcRDmV39KVa3VhYM6FBJeSgjU2ABdihSa3AQMyeZ75xx3M9yJqCdAFOA
SuVO+yArknk1EzUj0FmWX0PYFzc0DLWnWrEQt6b/ysxc3VkekKyVxKV85HRC+FSxtWTf1jUN7ToR
Y/bVhJd3ryZqWFwuvzdjCokpqpEouO7XsYD+Vc7DGwi5iGgDon+dJ/IHvc7R0ZrwWhjBTBekCoS6
9e1cLoteSFsLnrrLDGf60RU9pxALzzLhhT6DbZyk89UwqVJkDp5fXZh8BxKnT3NmUFFOloTDCtnO
VbBs3ZskLp5jvO+fRGLiByHGiZKhTOldF7jemnBjfBwTo/5hLP2i2UzUKVLafOvDOiG8w0HBd/qS
ruZpOFBY0F89TO0bmBnO3prGp5DIDaS1tsdmgUFkZzUjC3jUPicmwFAnFvkT7R9EbpX/vXSs4lvO
puqocRXRe+xhF80YRzLzjtjU9kt0MG7IX0X2Z56ldASP4CJzJ/ryYhk+R91AZ7IQfXIkDQDevQ+v
mAbyywCv49Op7PB5BJjHaW8Z/ndZSX4oCtyncShH8p+qbs9pTq6fIGhxX1DqiEUDxTBf2Y2uPo0q
uW0bI9oI0kI7DfvoZiYJtEslKGYKq5p9ZfFbWtKdXrGV4G4z/ezZ+eNcl5cPtRzhM+eRfmb+nz0F
bUnpz8CKZJHjWs12PdH9noV78u6g9UvPfNEdHn3keEpw9USnLuTbEYjJs1CTfxMlxQkuSpeuHaOf
mdCL7q0eOwTyKAlvnCh1bnnX1SZNhL6AvLZ3TOujfTuXw7VJuVQqDvMSPxaMCq5XZmLeOiubC3vE
dEUapPjIfn9IVFNL32Rafs/Z9CnHO1pGBLpiNNR2bNI75iuc32oFxyOLt7k9ejuw8dcqG6vTaGDF
wLp8sSxidKl5rDLMfbpwP7ADsw0v+weR8kBXTLof5HIY/5uH8iIz/6qrMiSSIDVMSzgCWVUt3/9F
9w1IqQ2c84iwN7CzkFNC8t7S73OIo7j7bkcuAfhecrsE1tGN2/HGEvClurkffrIR1eQpaflyybs8
c542zrpLp2V6FUQXP62LHbVUZbXlzG7n2w7jTbBiq5M+xMj+0dWKWss+Fp5ru8ekxhIhiCA066G3
WDc1jNDvf/Pr2v/06wpL+qAhFe4FgFxAff766w4J9QWBbam9QfXO1oEo90GwmIjEjM+Sc4uX3nLD
pN8cWTRfTUoachNFlXFPSWb3Lem9QW0z2+EhFCezWIVmZX/YDRHblfZNzYrlFnCPHVxaVOWGCVve
hgQC4zBXnUDJ2+AQm8Ex/pgl/Evy8zX+AG9X/uz+imD6XaH9h7T8n09lzn/++a/8H5Sfhcsn9Mtn
u8jPf4E2nd+bgv8t/Qu36c+f+lP4Vb85jlxkVslxGqWVa+FP4df+zUTEhebE3OV3pNM/hF+hfrO5
EXBYLZeIx0/9Q/4VAqST5CbhOzZ/cNW/Iv+K/0L1I+HiSQdNDSYcB+1/uvHc1jEqjzjT1sHcPRH3
cIP0pyA/3tPf46Xutp00HJ5Ha87eag5DfzPwkf7vXKhfb33XXThUjlCmi9Ytf//+L7d+GDkWWJBM
b7uy3IV00q2dmvAtqUcTAKfAy9kpxtSp/j4FVnVUahA4M92zWXb1c8VIfmskLep+4rwnueNd8X8W
QGez6xjZ8lo5lCN6dZovmoSzjzrNjWGF1SZqcrnzPJ8c76w2eZUNu1o+x+gg3/yke00S17tf/qB0
A7IxNhENTO82ctg3TPYEmjOTb+RWItE92tXQXKp8PHlkF05xJtY50/d9q+JPVvw3KqjtmzIHh+Ms
vhaL/FWZRxvbaZxj7NQP0mLxCGFKuqiWV9eq1rNViKM19Nn59y+iAwpSIykFtfhptf2ub+VnmR0a
EFWj9aPFMJDZautEtFdj0Kxc4uVaYTUlD/6AHS1aiSHaNXB1US5wPaYEpgkFvbiSnRynm5DxtsPE
Mu83dtBTO12FNzAbwm0nIHWDh7tIhTrBaGFe056HbmmV8PbIFPs28uRsZO2GUvGDaMWJxSxglgty
rsLEmzIXkIGGNgEs32OtC72VyjJynrlKVvnAbhmSLiUv0BbWcSYPgBsVz2t2JYm9cW/cziEuk2Hw
0PHt3BdrMwkuCG+cWUtPJ0h/68zJsGyN4g5VYeXHzQvuber/fGIvJrzhqBr3STY6Z68ptsUIubyG
g7S2qu9WF96YBDgdv5sekHdL+v8Eh0mPx2iVF+/DoJY0L9uNBooLiimHqygjDRhy4obizN/EJlw3
3bWJrXvKrNATI9w4Y9iyxxuWUDpOWcw9xsWOgVyYvXMOBWVVTSPeZUIaNLEtvfEjyqCRxbGMAa9K
QXxpdehk9lJZape2/d5zrQYBa6/ScYJIpn4ydrhYWPy2cCCWxuJUHL0mI40Wo4AIy6Ttmuru2uda
K+19UMp3vHhnarzesbrXpaa1Rh47Z3mXjJA8YN5tRTyRPel5s8PMfS0bvBDQRMjNRiyh8V1mEmQY
F1TZdvBban873FEZjRSUw9KdR/MxHO9bJfL3yZbZHlDPd0gOW9Nuko1T0a5E5dZmgnOiAD2v8gDH
OVLjB20SxNKn5EVbuI7LZO9PjHmqlDQlQxOQtuoztCmuFxW0ewxmnC6gjCaYGoZkKo4eTmKgEhR3
oqTIXa6CH46lUcYKrMMKsSSPX0XtlBeHPVOCuWL2n+BFX8iW5ZbK1kBqM2AtfMIYM/IEQb7JdnOt
TzXekQ3e28+uLc5BLqtjgL9oRVAGOwOeHQYcxsEidbISreLI74ybMfU+x3h4lpFI2IRDcFVLNzQp
JgYzejdxCd6ay5da1ofAI8jfEM5ofMjgaNxYGazqpneYHgcwqNj6tAxv2NtTQBTQvOy/JvQkNkS9
TwpedFW27b2UVot4CMNR5o25Sjw2dhbeuIPOaD6CXkc7Yd49AEqz6HS+yWJsObQgoYdHePr0qIed
5aYjs77xJRhEf4qc7EPjMFgR4fJ2gj4qzo9mf5R2hoc77b8Ak+EiSWgT7HphvMBCoBcmDZ3pAR/R
B0GeZW4H6czEdxGb0roJYv9ocs6Yxmm6a5rxa6AFkbh7XO68tibpxn+zqcC5uonG4xEFL1bhDrRi
YZ3yo4D+BMJIee08ulWHeMmTW9ntdB3rm6Yx/AcK3KqKSpUgEZKbdEj3UdRKGGV1thOxtDd+KA5J
3M3necph/nlYhoh9ZTZRd+1qUiAGbYC57VREH8NtY3fZPZiahnAfVUHeWPPho9Z4ZNfOxujeYc9V
Oyc37vHtkPvHcMKIh7FeI8f7qHrXXV0e3L5urgm4AQQwI7xSJdSe5WBgfiNoGHGrbXykm0IVyb2L
7MQoJ6+OgFAeSQKKK0hBbIWFdxPmHSkRFyCY4dJgVDlhvKNeq7p4dVtdnOVLwhM/z4GpYIIZ2gC0
AFrTmrEHTaCAjc1oegUeNb2qkeYRvDwvhISG9YB8ecofer6DQCVinNJB8Iz1kUtOBGg5Rvc4VL3x
4AzNSXm45su6pSMxzW0OzYO3DjI/AlPdlCfKVINX3Ev7vkdGd8pvoJC6jU79eCvJbGBytJsnR6t2
1eeELdt+K7EPHxo1bw1a1osghbEC32wyCASnGGGvvrkNSqIGIIQWKastYyzX7jn3KJ4xq/6jmNKT
EYKKMHPxypDu0Uf4LwhSHrG2ePdI6njWLHmrPG9XjuDE6T3wN+MSNAbd7VAxMsejRxFzTBVLCrq4
lB3JzxZZRWL0Rv3M6UeA03Eu0+w5GlCGe9d2Vrq1u10vu/78+xeqDqeYyxfLULcLtC5WgVEvpiP3
NYTl8lRV2NgS+5nnjXiK/HVSkjdssWuC+Ng7yQQkIUyfpqTBleR9w4rrf2sKPK3Mwda5EBw9Y9lc
beOL8w9RyJgWJmqlTpMs8AnNn4LkGDZeXMxJEt+HLtqkIINqMyFb5S5eUjexwZwxrrHVdyzOm9+T
dZw2Hi3aOe8Ai67SpKXYg+KPV8+mIXc5ZOXT8BCxHAslZwxd4wNUiOQ8xk51CNqBFjhvEue+pw4x
4hm/zd1AX0XmcEYy9R6iVr0zu5mRuQZvlCfZpdSEBoGF8Ju5L6Nv0EzEXGTntmW+gloXH22rfE99
fWZ6Q0rM68SGmgkCfX3NLGX5MtHp5VtxDEQhKq6F6C0Q2YehstvTqNJ7ssDBW7jcTDW8qqnOPtU4
1edg+TL5AR0/sBkL26yvqQzqa5u/Rxb4KRmPchdjxk7xld3WLY9zkgn5eYxoLfcnt7rO5fRRlDTy
NYq/n6twgWvbMb+O0W0GJ0TFdUP2ARaJrDwE1kXpjcUI1Q+qWzPFp1uAgaSKCNRVA1tkymJFWDqa
aMW1scg1AX2JSnvoTkN28vnEVjqN9F7HjrktZcNEm9aJjdHEpIANxZZYYMLPAe3d1j7UmIp4hB2Y
6b3kEripl4a5bIxBfhupvTYNCyBWQvJBVuW97EV3DjCWL+WnPzJ0nBNOvHnVGNQyVH76pQNV75X5
kqQ6fzauYNL8p8Qg8QQxICX7G/DoTKd6NXrO4xTN/aW054o9a4EdcS7p4hVmfxij6mZMIudJm/je
69Qrnvuxfy2YioNiK2GaimYE9pw+yDyMNrqv6/3s4GzMoKcTx/IupoqepwCWONDPZm/5FpE5M7Ae
Ghk4K8zsYk/QNVlPZcyuv02ZDpnBMaf7enDep4Zqmzlrj7C+Li54ywu74nozQ1pfG6w5m0Kx97UU
6OhlCsU2NXsrHKs5Wlagt5AO+oqFkzZl5rnzotobizE3dM7wkOTNYL7BwBgeGfMBHijDW4M+yn1n
ef4L8W0iAQ0238IB9MPFvTZMKX9w822i2C2/iWE4FuEfQ7iJVhJBlCvv+4eW4HzuZcTHedLsmAjE
W0/TmuNXqU3YNNfnsAbioIyCzZHiPSJl3u+iObkzQkXhSdLH50La3cmw6mNVpccyM556aKiHEfQ0
Dt9lTho18bUb2kcza/RdZTd4yqXDoKAAWWElN5ZkmdC924L/Efs0bRJi472zSa0KJkKPzSLpcuYu
1mw+H4bPhI5UngBpeUZ6atPCPNnzF5UTtIaU86PfB894UoPj0tq6YjdUrKAHk6CZadi056Q4D7I1
6KEJgU+WauuBOVvb9ogUBuxiY5v0SVKlnV671Dzbpd0dAS1s87Dj0+bq3eawAdaRnTbnwPTqM7Vx
TNy7gLoXkQNadLnORDS1lykd3knOcBkl/o6xJSWjlRHcuNIMbpKc50gAtzRDxD/Sbpatx8Hm1FZE
dLNYZXIy+umC8Ne8iPQyu2V3amrRH4duupYt9WfJHIrnWXFUHICtscXt6gcqgO98Q55hGDIAKzkO
9E7APjEKxM4UEOvtJqLmiQzMVpXnsXb0dg4Yn87zB06Y5jHUFsfAysY5ncO16aPZWHuEF5gAuNE2
ap2nqokkPeWAbquRNjTtf1hPDa6ZPZTZO6MOycxECaSDbMpuR3mu6icZsfH0zQqr/aww/qBA3+Ve
OGxHb2ZD1w8uFUfkJYHMeRioWPJDqMgbpSKAwsyRbUllj270jhmr2NMGjFk5s2HAVe5dVHbW7YQ4
tQ4iNux5qONLGypzQe2AtkwMfduaVnQYCqJ/GJfEGspSSHpWDI8FSgu0h3E4pVQ9rfpyWFKi+Wri
AKHLNLg4aexdrbmYt2NO6cnkCHHDekzfbmDeeaAcTgTOc+o662abZzaBDe8m0AUDbJznhT0UJw3c
f8XtfMKdbZ4KkCF57B7i/0fdeSzXrWRZ9ItQgYRLYNKDa3C9oxcnCEqi4L1NfH0vqGpQ0dEd0T3s
CUP1oh4fdQmTZ5+9164rNhM2VnKd9jAoEIYLKUCGewfnPjD28jz3DRNkps84JTrxToE0pZy6XI12
umAG4MGkYFHY8kTNY4rfK8e1Li2X2RR2xtsYV0cgU/Xv2pbPJigoQmLtZZgNeruH7EPYhnbQxvpN
aWlzoMk7XTd975KeABjC+fgW9OGMX4iFPSniby/PjW+tflGKDKOhyVvAJfdsJvNnpAi0z178o8oz
42jk3aemudkRCV0sEyx6YIYab3TWN+LA50C14kFP2ECI0E2usKbolxjlgx9OgkgYOTmNT5YajSfJ
FCIz64kpc2V00lnPQ8MyTneTJ1JwoT/bpuJ0gI9tENS+92F5DLryEkS1t3Nbwz2VpJH21WKUJrfp
rCyTbmiOdcXOIDHipxZIKc3Q4WimwGRheW7TOM/Wka2Hy5P6a2onfc8b+uzR6XnSRzu5DF39HbA5
H9i3P7Ci2w/MYS78WbGN627co2sGB3rSt3QQVOdKi14MxsRLnCmDXypPoEJgAC5HPMSy2w0y7nea
cILNGBDZz/k2/jhXvwvRFnfF0mTdEN510sHc1UbevjZy0jdi2qUc8Xa0Foi30KGPzSy1jrApvUTg
wvO3PCrYGpb63YSASfWz6+6NgWFhKMJiVfe8ZPJJvnR9lB5FY92AQ0ynDodb2adYbAzvHguuaAen
f2cMLXd9DblO4/7L0ig/xWWMNDXIVbVIPImuiWMkqnYfDh274ElU+zScNzSw/ab+qPriv75KejP8
1UbJMYEbfnWyjLubg9GOvRLCL24m8vb2xWmxloRT/7AL+TEJXDkBGy14R9G8izGHbmqCoCiAxc+J
wyjvpmHjUX/lA7SM7nQ3axurMY9ZNB0zY/yLw1rhXPEbrwB9k0RX1VFUoo81AE/GoVVWAGxie4Ll
L5o34FTzVey1mzTufrem7vix2lgh5PdG4xcZ6lRaOeB6jKp4gfOF35NegjyqP12L0uUpFFT5CAg3
7OLuJKmvwimRxeL6nRatq7DDr7+VzRnEWnq3sU7aWXAJt4Rl2hCHaM2mL2Z9OXSgsWlLMFDZ5t6n
wtrxs3p4dTVyfyuaPMyNO1LUjDSk+chpNJK39Z+yiVp61rWb0Bwso9jneFcyK+NGjc+dzL56wBpn
dsbV1UIbcKtiN5pW4ptTkeGRsuiv51tvG41zTyUJ/9ZR++xEWUPujNdTNmm+mRu7rK2eo0jH1T6O
v+JAZK+huOAp0jf45aYbptVDPBD8ixoWE/agScbU8GpZ1VsRmM4axou7zqvx6hRxeBBt8gHd8sWy
oit4md/jFNCrCrQKSq2z6xx4B60OLcUgB0UqfeBsYbS8HN0o2rNQ+qWlY3GruztP3Yq3yqGjK9KW
Nc1h+qDRsZNmvmkqIkip+nIDOCpm2zxJUf/uavj4oqcExpPuNYqhh4aT+A7HqdtmQrx0WebxOuQg
jQtyRQuW609Uf8JbYIOnR156z1uj25RqkuTnjfZUT+wY2waBuhyKYwUMgVmanh+UzOTDBGZCgtFd
lVzQpBYbmI5ERz8wSoSbWod36mKl3LbExemFok3HzqlPxPIJ0YlgFQAwi0ii5GhN5MPaIY/wLosV
AfzcuulUPIGEMoHL2jLzWXtXl0T2zOzlQhGnRNvq07vD3fyz5pLCsEF9IhNWB3QdDSU9EpU0XoZZ
HexOo9i4sDVqidXWtFrILY6DJlm3TNwWTZoGwUQ3nY8j9utVm/IK76sXnEZijfsQG4uTPKR4tfSh
eB6CdJtmnNEh/g2HktP33ph2EqARDExnpySmmYRSyAsdZOWWZy8C+nMsl2NVHB4Hmx2jPf5pXThj
4ej9JrKDeZgTMylULt649o28/g6jEMhj2/sUGf7MYizCVjd8oOuCpB4b70j4mGK+oogfYqJ1PYkN
6bf1AHPNLXk6ujQrdUyNdLSszARlNZQJLkZCyWMxMi5RWcLfqe/4SXJ9ZUFbRLUaMCMZcbjRvSHx
Af7iT2qbe0Px04rltbcq0yrfhRiXVg7+mU2qwnYb1DP+gUg7CqOnrYok4T5P5udc2NGJDy3cZYXJ
97adHNQQX5KIJ3Yz1YdONOJgeFSsxuCeufM/x2Y2756e+GUttNPS1hjN6ckVaHWR4THwjOWwGZJU
v8xEcvoi34lSg4KgK+3eGt6HU6BwyJk8UsQM7Q9VT2G15kbXSJEVDWX/nvSAK9T8hBNv3mFS6jfW
4Hm+pD/JajXjyknZuHqejHfFwqD8+8+6hhL5Qut59YWh2oFO3Lb9nN30Rr2zF6EY1mxvdaiZT6Ot
H+z60UwgQzgaUJKhO786ft9+Y4F7iVQJvS9hzWgY+dUONJ152TwTolUHtxLRsZYjxHuvGfeuQ93S
PPVotk4XXIfOktuQp8oDD6K1qQGdHCZbfpgqGm8A3WsIIZSe1QNPSRFAaC/D8RmRHMJbeLF6Ye8U
L4Ib5tk1KqJ+xQv45c1UCHSRnPylJMIUdEB7jpPdWhpeQUQM2baVFthYnlpaU3jXMGgK7pLqM8Ls
eTdUTI17Xja71FBCW+l50GzM7qDThHBOktxluDMZH5XG0yXRPILD2XzDKx/4LEIwNh6zvmx+NXPF
EzkLL3rRCugJgImb0o0PVTpPKzwPcLb6ofTREYhA0JxGbpBP1Q6DbwgZX5YWovn2IEdZu2p+Xjkc
400alivHkqc4ZwXtFGV+nwLxK5ladQ+9vlksnx+F1eWHgX6EdVq79iPlrgW2BkxdmTezTr9yt7h6
cILoksPmMMav9BMwspXMZybIQVFiZYVyVbAAX4EdAEtWD7PPL6kBpLyaAdJE9lxvJ1MKELpAksYO
sBBBQsgchm8axWemGabvJNQm2R63atxUGQ1AlL73ebIRZvZVDWbIYFDsQjCbc0CeG6Y3qdqhcE9t
yKM6bzznVDWD9ZKa1ge8AXlB+lkPujBf9MzeejBHEYBy4BxJiAWx1ynqDmGYxrhjObGE07Wi6IlZ
s60JXo4GRF53NSTYksKWiz+c2RTlek7/QhRBFS+8AvhxVmHBn6hMtZlDvED39TDuXgbh2P6kd9om
lOY9cMf+MI5Gd8wN91dtdOYJGZMtOPAiM3wLAynvBURAmcmTJe32ypljelHxsaXTECcWJvtGr59c
EEbroREaKgLbpmQoQEhHOVc05WPkuczmKVui6FE6v4MVKF7yIjiZgbMHO9L7NEDVvjaUaHiYsbEF
sccxwQOzr0+ao+7phO0xv/PhZAvqRfc2FiHl9cirjQ2LdiDdUvql02mn0CCZk7OgMNxUf/NqMFNc
kNd2JPNb1ckB9s38GsfB2s2WTWibuwyo1vji4sHEDLo2UZmfZ2EuhZul60dNxSFVzrvAqTeKbN22
0vr+abKsfUzr7c3Is3bb4w+Y8ozMTKunh0w3XlSaxCcqfrD7prx0MsM4c8IUp679XU1C37XiXtUs
bWlZsN893vYrIsIN8k/MGRuC7qrJFM0jIG3BbVV3j3NM0onxDnntPUp0Z4f+qnFoB81OOwILARtH
HbuUbDuGmjxGlt9LRABXF/GJvAgTCbUdMY5WAJTAfLnGzbFKeMBBHM7sjoWh1wLgbdwtn2RGuDm+
pF3qnZoA6VyME96I0m6Otl5/hgi6u5Y80Ua0GFpN1joVtAh08/GKJ/MprAftQwoAKsckrpiGI6d7
pBbuQYgEQel2RysXcoMOeq1rTLUWLpJtqnp4Y43ekNo3yTm3Ue4nRMXX8Vh1O22ixbwmqXEicpyu
545uD610d1zRHxDrGvau+niP4BVwYITCylPiQvvgV5Lm49F0cnrBRVV+Oc0hHMZ8NzY5PBCuESZq
bbyiHCoYbB99kbUvnIYHnyQPi+30Zzbn1tlly7lOG1dfA30edqPivNrZ96wX1ds8HQdpJj7VSfRo
cyZO0oJHoSGjvRz62SeRReo6y/0qwA7JGb3cWCaencr2mievb3/l+IvzxuyezMnEdT/r6Y7m61eY
R9BwBwELITF2QduTNPWqCT+yqBETMHHt4EJ8GnYVnHjwcjpz03hngOxQtuERObDSfSmKfkMBw5Ye
oemem2V9y/tPIbHORmZ/Yr0j4Pu9jQzDF07mrH952+xKmWj+gAl4W7TRZ4kS5wfI5jHnn61lhdSj
MyhXxELecmWChHDMNxPL9Ig9EGd3pNMj7aFG4s3eqKSP/XwGY4ULTPOdQk+wKLLLzsoBqHnPBj03
7NMg80OWOWvqfpicQ3px9C7cSU08MON8eco4gL2tVgnlvbja72wsXwabOdAsB1LkuvNAJ0Kyg/5U
LGe6oKmeNZ78uWLXMi4h+OYs6HZCfcder7lPrLtf8kS/t+pYY6MGqFMpBgrWfiyZmJybFWdy2qjc
hIS3xCdhNFQBUbDVNeMfNKGIhR2AuwpUwEp2oLsU67PWS/o1RKIP/PDzSc9GyQexMKQMhN3UJX/n
5TyupvUL1nxs0imAtzB2/tg9OGKXwDTVzpd65pYMw1tcz0cSF+7iPA9BOvAeydkhRklyNsr2jPeO
3Sf7xXrAndRlv8n/sHuWHhjrpUNgFgjNVfxJoYDJsF7hBMD8BiXxfXb4fetkP5qBgNbi123iW2XG
v1rTvE0mnS7ZkJDx0JA4C2ihMuJxDk1gPYvxT15QuGC20Mz68NvQRm9txcVPIt0/ZhMts3aMK8GN
1ufaskw2RFOMm6CKX9QwbkzIgtSYM0sM8/RptfbFSANafVOjRd/dTwHuVTpUy1Viq9c+7Ph4u0Wf
K8H7UBqSsstwaZ6NMlA3rcPD2wouAMmIgi1A2TFmPBNVzSOWdqQ6rzHTQ1WJXW3dp8NZ2ulDH/ti
F/GWSgOLvpSeIyObLPIIdyIc+xwr6qkyJUcxd0UKJzoWuB8nG5000H/rcWis0wnvJUTAnaiGj5QT
RTsi41CvEOPIhzLXB7+lXoz0RBGnd3AIRwtGxqpv1dBwYGwYDPOZRFWbS9tX3TCsRbZt7A6nBqaH
jPXzGrNttBuKwDdamkcinWYZPa3YQFnUBCnOAdSpFAuLl/P/yi6UCZwwmHZeXTIxp3NI7S/b+gbh
rrdx+rei6Tnc1RvPIoUVWCp7GACrGQvGeI1NNfVHXb85UdJfoCvTs0yB+4YDSuoPDOinanAqpqRe
/MjnKzSki1058mdp/WFUBkEbG8O1m/MXHCDiI1vMAEnV+alXFn4iXJyXrjmg6BV7CikPQ17IW+ak
Ojz1xtyOLuUnhQEIqfuJgZgCK2VB/cOoqhvWnxwuMO2aEECa5kq8PjgrV8u2FsGGTZuiyZndYvGL
k5sIZlrmTD09d/GABmIm2g5x9sZpJf0sBKohmY/NOPX5m2zx1ROwHMrSOjRVSVV9IDzQsaW1ami8
4qbKf2V1ZV9R0PcSWOWWH9z045K8Q+15j3k5gpjEiUCTFsh51gRfSEaEClynZMpXGzZ/8lQvX6Za
Ll7kgzYkNfBRCEtTIKcVpeP1ebAibT1HLVcYtoyGhag7hsZJpMI6j4pHDqbE0U8rr4Npal4jon10
QlM4mTUqOcWqNlZGwiXGXqX7DtOzTOnmsCLBrRtPI+SjghJw8qMHs2l54OO/wT7zLoWbn3SCr6cu
NdtDm5r3WoGzGIPhh9655dnVXG1zHWUr9xli2mXK5nKL/77Vw0NSqBCDiaQ8rsa5O7Z/uOx3IAlW
WVtPG8Sfkt5R80HrxUqNpfrmBLoOHFDhQUasz0V5Sa0xJzQbq8/K+jL07lsrVMarcyzvPVyUPY6/
N9p5aVlo9flUG+CriqKqHpMBoStrODDNYNh9M57jNar0rjLs/COP2ifoRD+yVicvxosNGncUPwdO
viFl8T2NSfaeiHJXxE71WRrUBsMJD2kzoHVn1vr2mIP4XQac1yL1knMKD+XMwf6V9BWBtjkJrqai
RK9iFXmOtcLZhyoJNyoN1CbIdZukl3uSUcwBVDPXNpgQWGnobnES8z7Owv6MlaqE4J59c2Qy/CBG
/bS5ZKHuUa9Q5JV3+ftFNbMH8NfmPqw3eImqE6m36cjSddVpvwfSUU9I285zJR1avII1K5NsvyTR
n5zubtUm17Iu233qvZgtW9hUTfkVMg6HKKtHeKi1E3SKW4s6fDCNPtmTYol9mn4Qd4bhEshCMfmx
J4fi6vqjZUm+VcSpb9nWK6tpDux839lHlvswJIzDIgoHSa3uxMvcg0zlmxaW47n3FjkmqK8asSLZ
de0tbIY3HO7tts3sic4n3YNV26Rs8IacDf0KepoA9pG2mAumn5UeFviStOoUVjVPH2K76bLa9qbu
UTVN9plJsIRSEfKDFuxrVaouRZL+njp1yO3agmIW6Vcqj2wI5Hm6UFp5m2ejWKdt0d9LGnnqujA3
GMmLja4y92oshmXsPJfWLjdOM1msj7FQtijkqDf0vGhlXB48oy/gsbC71Cdp7p2+0vZjPl3ySgtP
XlFGp6gVJtIvV3jvwJpTZ2bi6LVOnN+YcpoVQdm3hL7JLXK2wFkZDY9CjY8UDN2J7ExqRu49UX35
IFTDespzZ5aDSfnQ5lghubYOrVUHtqTdW+7O0V103TteMI52lqQUxyIrNKjmk9177vM7ovtQpdW2
mEFLpkX+3FNutzfMAECt8CLYo4Z1nW0AxdX4reKu/glv6AQy3YLFPHY75VVXj60lLxToKwIGoYP7
+SpVC7besbdqiFy0y1xucw+4tkLaPlRLFiIVzolKXEF3pdg7rBeOf78UM2Yw1jDODpWdrb4sdgnb
qs3MKmBT4TDZKwdKTxvnnD8Q9YTzEehjdO1d87tUNe9DL3vPQAdc+sw6GlZv4vnSj4DVDJ9whcuT
AOQJS3O50ypSynmL0Y3G7Yqttvxh1IbHrchJU1YLpNGaX5wWO/sQdN8O7lZSumG+F+4M/T8BBdZI
fv/BjCcLRNHdMcmMpFmPxxRK0nppLOzf3IA6Ri+CX6UiQec7yODV2DkfiqIPBOtuq+h2rsMOWQcY
AsUq3k/HLRASxoQuLkx441MSQ9slCUHFsmJxjEnXXyQkb0PQQazJv7+VRQw3KdAOoU6KGQcuOdb6
WiRGsgYiCrvctX/qaJb4/bu3wNDvdlEM3JTeerLqN0fr7ppLu4wmtQP/jjgVyDxxU79GSr97Tc3H
Mff81RadX+k0sRF9SLw0eaKGYC2M7kVDF1xJNRHXwl+MEUDZu65Oh/XCZwhU84Z1Ddhx6WFAbRA4
ovQmUSJ3FJNirNzYRhc8I9xRpWHL41x5v7sifF9gRUOm9lNpfaFbPKuluZJb1MQLnOkbQyO7Vdh8
9t1k3P/+gJbHh1vC4lhV1p2TwE8w+KBQw7NBpCEYpk0o6PCgiO8iRmN+rrPgPbewFLCqZf8U7AaD
dcrym/QKVi04mwjFF9XREl5x07J7xVsDZh4v2goCAKUutp9Vrby0ZHnXSRo4vgPGaeX26XPicEXp
LuOuXnsPVL7jLHsHc1mDDjTX1IyNvLuUxj5k+UWW3fKfSmOf0NpKeY19hVvJn8iJ7qyhpOqGo5aU
lo3mGlB3a+MV96Cuo4kjBPStT75XoAF8NlYs99j7NnHaDZu4Hn4pofAE5a/cUscijuFsEYHPgcAc
LVghGxJh6SrIp2W+4mQT8QGkufczqvCIRhZ5IIudzKYCMdVYpB2tnCuO1W2z9ZhLcVTF7rZuUvLJ
9TM/7bgf5hR4vjc/JmUS4W3KQ9PoB8yl1akj57tGop62Igi6K1I4fNfeozgPPfiMFdxai5hNh+xH
AJs00yHkQ7QtmneQheNBhPYtqUjbuekT+WfMLhmhsjSQinPGpC7EqqetTvp8RUlBfjZUm58BNrjE
PiQedGFn5xQ67dqt+WSahCulGh08IgFktLDEomOwNON9M280Lpn1SI0Ghybu9D7joSB58tomwY/a
kXvTys1jvtjw4pyVCQ+roiYwl7hpwq8rRSuhkQeKYP9wcqqT2onCBCxWNSVDUXSAJAITGRthUSI2
ZyHG4Bq64+3vl8kt01vXTz/ivAuWrvrffVXhdh4Bc5RZV18HFv5HKzVxi9QuKqbLAilo3J0rnorM
oz+Z5eLZGZoXz7DdQymc4dhyQWZ68lZ2Ld7AmoARz5thM7FXLJIheVj6r0jv2h2MepoOKUiY2Cw/
EObfQMb2l7CtdrYu5lsezRNmYV+nEhEVOfd62hzmwD4RdbMWzIKkfyjh1jAsPVlHJZVaFBDi81TN
jmD8m6wGCmoCRt0+qtm+5fIeeCaB+LCbGbpEjH3dHk+YiuDURdB5bc2ZLhxDsMTpDSS3XLx2gwzp
TGHRiUoRrszCu0djMJ9nERHQrnnK5CDVpNm1p0ASyovC+moGc7NJB2QU1zWNVZxW5inKtG5Pi84n
m+27O4T7bqT30xgZu9wuxvicxRpEGzEy1zt/igB3cCLrV9Lj/LcaJ95SX0JwDcq3z6Kp26NhVQcW
aDiZOj68VBTJJnCpn9XkvAiVmnHgbXIkYYzfl14iw9aYK6T34JmrTvFMX8Wg5Wqf8JoTHbTCVo+u
WWnxTgUhyUs13Y1eM/gYJTvsbHNzHYKiwqoSEpaWlJzAMHuEcRueRnpcoHU2+labQm/vYeJaz+2U
XW1vPnTs0NdmkgJtTNq6P3Mjnq3BFPA3k+ZQ0ZNBQBfhwXXifiPx0VPLw4ieRFjyBZm5bRnn5T7g
CE5NKGpn3nTdcRBpd5xCzD4i5CTA63ECYQPxldZBHjWq9/VpnPaIuZg0iA9Oka1WnMCwcBm42nBc
Q3KkZ2i3GOWNSOvW7YAVol6+/P2T27reoaL2GG829memO74Ucm/gecW0mn8zO9e4Ykx1pMIYEqfo
SLZY+r6UEKrdmFi5yyoKGKzM+Bn3kzs4R2A9tKOCbNkUdFScu15/S/EvrGA3h1uzVtV21ljAijR3
QT285V1WQ8VX2jbrR4oo4OptWSxhaoOvfBd8+kqftDNRk24TTPbPUga/7AQTa5lUA7qZ2uhTiTcE
BXrluF13yDz11TNPNEQ9zzTP5WswSa0f6XLc5Ln4Oabqk5C+fnGxWRKr3hbCSm7e2DsrR5nhNgLL
dElAcXNMI88b1ymLdEGIhD6fi2vN8WW+j3ZuvYgEI/8Uw6WcRh0UvMe5KCZ25Ln80iSUkXS4uA7w
ir6pqj2AHo+RpO5ObR9/cOsPBGdO3fKlbE3t+Pd/kjK5cM6h1wHKDF4IvOZp0mFfDWi3aRdnoNsl
ZYuKL43j3wjY/ykI999H3P4dsPYf/7us3O67vH7l3+3/i7Sc5RFU+59paafv5iv7L1G5v//Kv6Jy
8h+mZzAXsyDiaoSK9m9ROZ57LhExDFOm9ReH9i9GmjD+IXVX0BwpTXdBkIAMbP9JSnP/YVg89T0y
ZxK4rvF/I6UJIf4r/Q/in2MLWwflajmm6fDz/XtK1aM8dUxTwaM36Cj9iaKz+Z6bY3DJ0zhcB6IH
RlIH2qV0hLMyZqaGVLD3WJCB26F7mSPu/jh6IYJZIjRq7caFe4btnMGxKciPB4u2E+Dw2NeO+Y5L
ETtDOR1d2I6rsc3F0cyznRnV8RZmKkf2GT49KvfR0NuTRkE4pUTbMGVjoE91yGPdtQmYsr1UeffI
G2XdUMG2LgY4z6rnbWLx3ndD3oC2w5BcYJ4IreHeVZgKiY/UkidHrAdYMGbtVCXZlkdnecabGdLT
cHHm2CKr3mW8Q+r41XG3mF+AtoYKFrHUb5C+SbH2cm7fGzvS163p3QyqNfd1ZKcvScU8EsXZea5H
ikXSyt0XOmdCPHUzo533xKbb9vGSWbuleQg8RxU9tRodIEVYP9CaDPY2QErzLq0eJLrfyqlkyz5P
CwtMgyTOfrtsON1nerlJoymjWgBrZm6m1X7AGMUCYSz2g6jwPCA7rMgMmn7KEuJoEAn769PVLP04
QT8IrOY9aiBv6MjkY4WdCvoHCSOGDx86C4/SsMal7Qa+BrTrVLtWfzVZl4DuhVogMemOVZT+QCCk
xS0zTgjcEcBkvEseSCSec/WZExVtDQYhjGGYzOuQGeZrj6nLI6P2MSm7ITiGtjGLYu3pENYYJ7eF
B+e+TkrS5ob1aoz9ovQauAkmTDvUCKxVrJ1sgKunIZjWXhCNp8Sy2EwD9dIzT6ccmevM8BoHQ1/W
U8frvkEuFzd2UdbFDfUU4W245DqAdEtmbOqdscLUF/9YCEigkPKn0AxetTaafPTe26Rb2/TJmsbi
B8QCrMQuaTHSN8wfQPVcSAoYpeXFbmpn3+nZMwBNPLgsB1FRLIpfs/hQmmjRfd+XqyL6mZJMWUN2
8EAHpBqUOLHradb9ZzbAtF043XOzH+p4xrZrKeRmbg2tT0+zxt+QoHyyvbBdA6UxjO1Ta2iYUNoY
CrBprtnvUcpghu/WwDICRucWfy1FKoXd7MasTK9anf2ww56oDAgrFrfqTi0NEY+Yyb+t+e2LTA3v
JtMBbb/uEtofr+Cv1CGqgmeXkrabLqtwQ1EQjsjU+w0/q/xUJBjsbFrYzH0nKWgOYxrOmXSszPiW
onqncJJRYNK1o2dwnWZF5vgdZVnkgji6Q3W6x0wpVxOT7bOASL+1FammGkecM8kT+R+cjS6Dddiw
Biywlx8A04lTaelUbGdduRWFgXOlSSmOyyQ2mpjvT8LlQI7GPBt5Mfl9++lq6XSbSs4VJCHwNKgO
VIGUOqIQ4tJI3wHi5EvtJgu5I7JOQ5cwrAzFtI5EA/EmGdgtORxlSgdLNwPJRYqOZxA3IeQbci7T
5L0W89D6GYKVmsfh4ZIsBjzFmYUWar+VIYoIp9+dXinlW4l6wrm5Hk3HPYQddkGz41OD/DYdO2qO
DrQSPXR4+3uX1vTOkJcgcG9TrXWHVqcXqe2oxOJwfEut5MtKJuOm0ToAKRbeEfakgnZfJ4fyO6fb
UJGVYv+gKIQMg40pJECHZrjEGJz2adD+5ATqbQZU3dVsF9qpETUGKZkQ+4uH55GWT3iX+Cptkl96
3t26IN63GU7K1JDKt23bfPTasl4rjLMJOhE9Kax2bjY+40Gb2IhDUxq7GuhPZos1pJ7yESzG3Cyl
rcLAX24tz/aQV4pKipp94lQtMgqRDhBkN3S1EMPhVHFHFfkpjyi6w6sGmE7hR8+z0u9EP25TO/ko
yv6FUyhJpCiq4SjLVVtI6yVIWVcZSaTWKgjUFe/d9kymULt00fBb9NN8b5v0yY3RnVhY+GCqoNaz
xp4KjcUnGSc/HZbvMFjjjv+njvKaTFsHXRwlf453+NRSupnHD6cqzR/2CLI+IQpFwYA4wzDswFpE
1UvXokaKUKO3bqlqIriKtkM1IinPAqsDTlPwR4e6Cvx4pn59LJyDbg7BLaDldqYB7TX2eBn9GSb+
mEBmAuY5pbc8dZi1CdwqEHxnLLoYCDBnHIVLg1OZLIG+cDgFWFdlYvZru632HL41HNWXkjtMpyMD
dr/xQsEcZAVAXl6tQZ0hOXvtYmzBTDLGavaaYDfFbbNlERSGRNxAwmDgHa1L4Kq9WCRa1kUKIys+
U6Fye5MR5yWV0O+H3qyofCRS7AnWzmKv8T46V/iBWfkavKwiPoixNtn+s5NeI84kYSZ+i4+6JL7h
6mH3HCbVw+Jve2BMht2P/ncrSpLXXXvp+GQuE+f1gnN7vBzg++Uony+H+nY53g+c8ymC/5LLwR9W
W7USyzCgmAqqZTxwlkGhYmLQmByiZYQAWKSRDDcf3TJeQMmJVvYycuTL8EG7MayzZSCx5BtvNves
L6NKMrTVVtPCcMuESdg6VQRpXDK5Se1sPLOVW7UMPrjorGUQ0uu8wikD3r5MmJ4U81KyDE7DMkKp
DBvyBPJxlVTJNyN4eISQJffJMnyZf+cwXsxtMHsHJs/iGC9f/v6p151unTDJactIVy/DXbmMec4y
8Kll9KOsLLlJpkFWtXgKlwGxZVJUy8hoLMOjsYyRSBtgVjWKwPtlvlRd5OKcxOI79jChpzket8M0
j6tsGVDdZVT1lqE1X8bXehlkMc83B3sZbjWm3HQZdyHLM/n2yxBMsuXA6z6jdpcBOVSMypTV6lto
UNoqWgZpbRmpR2brdBmyx2XcHpbB21xG8GkZxiVTubGM5/kyqPfLyM58DhA0I13GMB/bC8A+ruZT
4WkPllv2ocW7VDcU3xA8O9L9aGAJXgSCRSrIFtFgXOQDthmkyfWiPtTT0KGAIjPUi+CgL9LDsIgQ
sPReZ9wURyey/miKHSDx2sD3/ooXi4zRL4KGh7KRoHAkWvnp0X20V60yT94igxDWga66SCPBIpJo
qCXuIpsU6Cf5IqToi6Qi0lI/z1Qo5YvcQkdvS8gMCSYsxGuxiDLDIs84i1AzL5JNuYg33iLjcESJ
qbhA2tEWkQc57R6YRvYKyw5OwV8pCE3IkKTSZjM7CSPhsLwIR/lfDSla5CR9EZbEIjEVi9jk5vD6
QRjA5zLj8mWWajh7rfOH0ijCJ5HKT0Xp2M8zyU4+0HX9n+ydyXLjWJqlX6Wt14UwDBfTojckOM/i
IEobmCSXY55nPH1/8IjqiMiuyrTcVy6U7pIrJJLgxb3nP+c7LARHSD/N0e2TsyzrEYl0UFps5eyL
1jI8YQao7eILIp16q7rEvmWFsYvUND5iMp8PlYpuWhvc7l/srPryKV88+bK1cnOIAHqordzayHaJ
jacerFoxi7yq3hH0S24YHgNiSkW/sGuzXgNaGlibVflEe8LSE4WeMgCEsqtyv5lwF+7LqOXlpeLm
19KZ+PLrU3EkRwsuTGPx66/Q+Sc9ujOWygA5Tw5tA+WcuZ02egCOBnlDl9HUB1CpREDs0hnxeWk0
yH6mdXSews2OAUplk484OhorlbZe1fVnT2isAIPt3yVKIma1i7ivRm12BpJXhKNEH0ZUbWhLcNdK
YfEbqP7aGBMK51jLZ3ofQhIpdQsLRaPcTX00qARD/mcOWJDWNN7I4l9pXHirEndY/foRnEj2WH8S
R5L6XUC78Xbs4LSmvszIXXT7vOrLRZfki7KQHS3T13m0wu73WsfaVyk8nGGN/FrY6dJD3QmyR4Yn
yve2WvemyMU1yhH0NNwjln9t/dLJAXy6eNR9Gi5mNi208ch/PjO4tYal9iWVqGVtg9e4XpVqg4Rh
0zXmUzNKPQIeiHBeIJh3WXJpwTRy7WT15FUsX9h2FC9FlepzP2G79ufnJA6klTQ2DDMA9lml/9NT
i28Gb692Im8YtBLog9StTDGv2o9u+sAqENZEYDzNunlmQNLf949tk+hwIJItd4jiLnzbfZHB4mNf
K+5Bxo/FR8ByT+CK1dxhrMK8wIdv0n8PjcdWQOF27PfFcNLsIHmJiY6SJ0vu3a8vWgwf9YBaHxHg
TlN8dZgLGR9l3TXtA56GagUHwezuEJa890crc2fCKqD4tgTUei9H25u25YqPxp7n6i6m85FOzj6Y
p6XkTQbJ+CxLGBnGX/PuAkpYkTBfrYrcWCV1oxyZZijHXpGKNXpvPPOauKIbQmcMV4U4oNC1uQsT
Z8a7t/FFVwFx1pRbM1bYqWDCbX/9tUvILUmBHrPu8VWO6OXG8ppq/uuvSHrh0aiKR+Hq7nUQaFul
ehJ0G/QwAW9x6TmVBRtiYBM2emV5/fUht3glylbuQETyOda/BCKfN8wmtthcYdS1aqg7OYM45S6W
02PnhWcFcRUEZ3sP8l6cpR4NoqyVamEYyUpYbkUPsfyZWkpO4H5881T3gvDebV1kulMd58GJw8+u
9Hv6VbhYyND5WykJDSow46deh2INtP6h4Oxc6rWyDXhvcByn8sMMLYdZczNjKqqdu4HS3Feqorxz
ySCNOJ/YimnTPqCDOm5uEjuq+Mchh+yp4bw6WMQGdqinbPtbY//7B5wIM9IO+gLHf7G3fSVdQzQ8
sTTC3EUvWIrp8+SU63VsGUeLY9Hh1wffH+eFawR7Jlz2tlAxs0reKM/6pngfo1FsBk2pzhqqB+t1
eAT2gu9YRnOs5VTftwH9AVNz0K8PhY3niD6VOTbukNqjpLxJBUM5vVCYFE9/DchhLfORgGdH6zi2
8Q7ggh10W6b25qyYnNO1TnQz8rWTkaja7deHfJ7SDssh0Yi3OTGbWxDTH8lYy5jrMsPwpgjrFWoE
RoPWG09DHLtbXMmnXu8I51ntq81jegFMfgg67kNep3moDCQAq6heqCZj5KTTONhDO9SHo1d77sJL
LinGlZ3fKuZZIeqBCzsdP3vc+Amp6IfaIMSY04nMY7WlpLS+xlP4xdJjqqcCrr4+K2lox+rHgW/S
seI9qlJ0kDIABBxMU4QhdUXLJqDYvv9u9YaJDMKwRLkeV9dYswFq0mPEiHJL9rBZZhkYRA4BNO02
bvCtgrKPdTHue0rZHX0k+hJXCpIQ0+SVnbATNI1SAEZivR+N4gQX5WjrEFoQ0uJ9nerUvcJRbXF+
lCCAnX6YTqI508XEVz46KVjCC8D42/uvdSZpLB36sFO4zR9pj8+dNu9oAO0La+XDJcKNEoE7DJq5
Db1vLmVJe5T8znb+g8G0GUVyhfG+UNBvhPflhdRpAWsHNg7/+D/03B7kJm8K6t61L98293HR9Esd
VhEexZrCrqIFKDHBaGrt7X906V9dIP+ixUM1tIl79t/r0ufmR/Plf5fl8Nf+jj++7Xdt2lJ/U22h
C1nI+kRx00D2/dnfITTZBCDyuzjNV/5TmzZ+MwVqpQ3fjFmFKkDR/qFNK/JvCK2suZqmqqYOOfLf
wbhNlLa/M9Q0mlkByVGOIfPHf6jN+fOikiz9ze2beWXRGeR5iIJxx/UUTdeYx8WWc9H95Zn6L3i6
/6iJs2j/7Uf/gyb+5xVvi6gh+86V7nPJ55H7ySHW+he8uAl897dHShzSVJgEaCSXhFDVfyAnhm4b
GrVIhyWjSAAZOUK74hGZocU0ML1DGXeYXIE1L4cqf8peGK5kNg6SllHzjsQ5IQdmWYUZOMpl3YF0
8FSwg9IeUfgnQTsBMsUBoupQI1WG/VwjAD9jEUqG7AGsdq+N0rnoamypJMvBgioanKt//oQyTPj/
HiMjCwtCp+CC4qr7ByafWqIpGS32LxgiowhtTGOJCsU5as6CWMYsq6WSXYd3LxQmbVINO63LyQ4B
jWJjmz+hppWbTjpqNAbA//JSrMX6SSVx6QRd80kL1jyXY0o03imAnvvtlqAl+RQ1/JREuvc1sQJ3
9mlobQisyb3VRR3O/HrTTZkfNcH0E1pQRzAFrHX8I1uy0C2kFZJp1lBs+HSCq9APnD6ztkNkxbdq
ssITj5v30s9Mip2BE7IUQoYbyP7AkHeJi/bWsBJ6SJSNHbgXr6tIn4GVX7DFdNIW52pi762MvPKZ
tMBcR6wQKhnHQl5lnnrSq7UoflTKXqUjeib1s/e28/Wd4lVrXGo4RDxdXiOGzuqwzqhKGDgtQM6g
tZbMMW3nqm+gZlZTRbPFs4Tt4CFKRVslksVuuFBP+HwvlWgfmNrQ03T/ZfBTZSki5YfaUtYMXJTZ
QFSu07aLrjAZViKNF9wH4k0DpGmWKXRbckJ65yk0iOrnGxLydAvTYN+U3wnYXyeqtcgZSmJPWO7j
Ra9DdRN32Yy8ZUnIl0mHu9Il195izu2ob8DYbpEWBbOr9MdpfOxhvoIv5zLst5uZ5ZPt6ZIAZA0i
2U4WEH8AuuwRfbMTptZcTm0nx4m2pWcy3KSG8d5jX1+API4Ac6kJPF5xaUo9W1Tl0Kzt6Gi2BZU5
ys4IAoA0WLQXnUFUk3qBYVd3w1W2IEXpTQDnUPe4EluqQCw13xOiH4lTw/xoec6mRCbIIQtVpEqk
ZRCQo500ElIjxD6HabKuI2mBtVYLGoO2EAYvMIJPleovMKNzDASf6LurWEvwPfhbvxZr9kdOjWe7
nCLJVeKUrjaukviuMJSfUwwS4G50Q4djZ3EAcLTom+wG9CDd//N3rqCU6W+Lk6XLQrAg0vfAtNFU
p6//BWVpe5lS5PXA3CMiB5x6WA4qymUgyPPH3z9IZMIipXk34eDv05ZuR09ndoBsv2r7aW2KgGNp
/XsQqP2+63WEi1T0GzMgKEYCBs4DNWdbbF6kE7JmxxNGhbOp3Xua+Eb8Fju8EeGcisV0x5X54cPB
OcRqvM/DR6C+KZVeM7RyK7Dy1o8MeNWujYi/BSboDNSnBgYQKCq/I1vppajfbNRPv56k/xmO/4tN
CENtIMc2t8//fh9yCMas/Ej+ugn589t+34fY2m/T+Jt2LY1JtDFdYr9vQ2w2KCZqqwAXizYma+x4
/tiGqILvMSyZ/2myrpg6N80/tiGq8huMTnA8smUpfO+/OyKftkF/fQtYOt0yGnsa8MYUbwJX/ftb
QLM9KWMRatcI9Y/ckB9qQDumPXYU01LrbjS+NzNpaHKSl9oWXIdjgDBbkz1xpZsc0kkZjYuY3BT+
IOR4O9VnSSdvsrJ/74YCc/NA5CdS34pKN9eJvVTw1RHTm6BmxnCijqIGYzIeqCFJWA3jM3MYeSvV
NiGuajKs+/iaa0Xv52GHYuqmvbzxmq/QLfeJDr/DC4DkeSXj8BZ2meJEuc4vrfsS30RNTxC8FwbZ
bBZdh3nUIYn9ixqJTVT7hFw1+csAigrDi0p6wjbCRGhkGGCSa81mfWVxhjES4IY15bhEn9CfQ1Na
+SQlWSP3yC/vmts/yTrVLI6QTAhPFLNSHmCjTXZGnu1FI6VfYgTD3lgUUo2TgVTv94DUojk3mnFn
Q+Z0ZcCjndqljt5xsIxdpov+ZpArqpNu0aDqjurazFP0O3dDAj8qhknDxA4MazyjZ5meRWRIL7+3
kfYDxBfNu+yqikJ9r8MphFOVgE9PGoNQTF+6IJ9jQw4g0tVZmDAlubg3mG4TyXzIMrRAi6oABTdo
pHdwCQ2CF/bQH6t0YP5OA4PAzE+txBsknVc7lN9CgR0U6iOpiO6gmcmuM40X3yr3XlVdFNd80cN6
aXzI1bgQWq6thj7bsRRmlJ20waoz1H1DxI9mhmRH7dDF7dt21ZZXpNcBXb5+JY+41URMi2RFagwW
QDuWyZxx9JfX2VAnBF0hpQTldiifbM7wGBHZ8hhKI3nNaiMH/+j/yIPCBEw8WeJc5bU1e8eHfkct
fOjIhWmRJeqhq9bypS3lk6cHzHF73al1WuFrGc/EAGPXGYP2qwDrYdlVviQszkAU2OPYedRKU3bi
DJmlzKU4DTBk2HuFCe4sxx/GHmzaY+Or1wXSTvhVuq600tCvGv4fY0i5C3nbBGVjsrlpwDhWR4UA
PYWeoM4aGWNcLt01v8ngOJU/UyzTTqC7exo9qM7sj2laqQsvuyadtxza6hILuLPDzrTrp11RSgY6
cW+aZGX9qtzrxjAjAroIy+LiaXY7y+1ybrbqJfK4Sjgc3ciqPnyZXnOGWYKuaM0GswZo4lxZT3j4
jlqma00JnkHAMK/EZ72k/A8FrcguSksmwLJpTwEQM4/Dwenoa0s7+lM7F+JmCoiIWAd6b3wvTO+Y
4fBacuhgHmoUK6TTcY4iahJ8oe1Md6fqYtuDGcPX6aAlDM/mp78Pyc9giH50AsrFmJ9IR32Dv702
env1piheao5L22qI0Kek88iRwSuyBHyNkVoFdnGiHR+ld9UEwyOpRNSomHpCt7M6xM1LmCpEmd1g
q0bctwFWQIbVZ740huACIMEl0dsQZVTL5MQco844dD+L2k0XwdgVi0DYuOdlhoMWbCO8yi+ZJFNS
Iq99+k+dwKVzahTfBpa20QhGDAziKJXtXg4YufpRmTnYWG9dhXehsMO33NN/xgP11cWhK9P8c1yO
Nfq0zSDTpCjMV+yVluxoDSDva6X3RueZlzOmGja9XCuG947eB/dQhC/GyJunlYrDUKBgEB8Ckjnr
1OHBbOhjjN7Yvp+IBsQcP8NqgRVeV8aX6V2HmkQituZINajKiNhN8YCr+e9S0b5MVDyQ9rRVCLwC
XWNtBdYCpUmMeWAQ3Mly3oWoMOm8HtwNgYIrSnswC0AuZojQrdw+os6hMIrSXVNW5iol4MtSdTKS
nt0IzppuNc5D+Ximlt7ypmhuopQLxtjQh82RCFAdgZHhFGU1fbgwupJaCdOlddFsnN4nR+kJxG/u
UVLV4LmHfSrlkEnqQMTw+d/LsfzwleZot5q/ahTziAk2WtFyPNm4KQ4Mq6Nt8BZsGSzMQ9IzQuVl
onGM5dMI3yVKoOqE58Mnxo+RNMclJS3Nwr3EI9vl2i5ejEBRqXcunmLsHK+k64Q6eQgd7TEbwg/T
89lcprSspPDK0qrXFnJT3OyBPsPckE7Apy667/9sm9xy2Dp3g017GnQc9HlM6LI0Ko7Q1XwXFTEQ
WXAuTSSDXc4ZfIZwUOVIezUHc0NHM9ERcjOI8SNEPC7xb2wK2JYLzjmmcOlRQ6yMSu9iZbQ55Q0h
jxbHiZXUSxDlSzPogPelDzKWdFQx451pVvclmPHo9FIa+pTTY/A+K0eJ+VEX+8vBlAWGMqU85aqu
EWveEMPTX7LQpGZLsR65rZ/lNlauhB/auT+xMNo+bLbsiHYtQHEyvRSd9ybAaNtaGvjhCfvgIvF9
nZIbq4Zr0HIHx+K0yKUx2QLy4Rk38LGjga4K4mUrsrTKokTjcVwl8+YZlqGDYm9+UdQkFESQu+5J
s8ZkXrZbhUSuCkNPGs8h8L28DW+FGL40F5qmyiiPyzill1Q2APboydRnGTDWZTr3U2mZl0w57SrF
MpW3hGU1EJf5AFeqgQK1IGdltGb85YmRNiJdXY5d1GwZW1rgkd2WbYIS74sSWNOvPwF3CTYYkeYp
6nZjhuMrLfflEnq+slQLtmYpqWRrKqMhN2avzY47ol2NjAqsGLxNTlqkF1wBdtgd7cEDclVStJEL
GWk/pSoya/ydm+HFoQJtqRchXsY83tTD4HPOr+JHbybuvO3wegFbhTlzbIYqICnR2wsO1urOG5Nx
zvHxjWttPOLfNe+1NNyCKvdXilq2a4ldAkJPA7n9SUIlOJi17LEgJ8E2OveGmp8VUBJUk6n1XpPz
izE0nMMjN72mgnGRKPrJ0GiRcVWbW6Hn+YqQD/S0KPavjBWWlQBJG9SW91I2RXDR6ImsTGak0we9
Etq6pS4cUoUJQEzPNEdleSEquCuU0tyxKvllBVdPA1A0VSUUr10Lk2bAbOw/oOAwXJ8Gh01e3fju
Hq7hoQs1J7G8ApZNuSXGxPl1ZI849ITPWg6D1HCRn8cuM/RwxIXb3bSE6XSSpN+60IOVJ2g24wyn
YsdX6a8UVA109s8W98E8Vbk0c1INZAPLpSj8D3n8bhpXXzFjfG+jMJ9ZWlKhA2E1goAnNoakzg26
DDBj1hvNhi1mGLdACW8pm4mQtTDpCLhFcYkC1bA80pIyTcHkrVyZn1VgUhqnRXhPi4HyGsts9lIT
A4oNpJkwfhqNd0C7Yk6Ph7PVjHfcsSjtFAJAhVuQLP05AEacS3gBVNmv55BvmoWqDHsdMrCfWucO
ZDH2DnCYmVzMu75a1QzGC4k7b9IZczuwuS3UwaOQ3VVKKnGujmCeqfwhtD7F3bXyoLQ2cOtRrCw/
g9HKv1eiHPuYDSgepDhX808OLez2hbwUyriOG5moQjpvyp6SeDptjZ6Rs9Ld86x/aJV6gEnarHUF
hGwbLQE2+0hm0Zopt7+KFRm2+uixf5tqlDgDOQUr5L7rjlrutrskktetGqwxPEHlsP05O0f4PRQb
BIG1RH7+gT1+KduCDreeXhiTPtuKU4+BV8U0kz0dEsIMAb4p0G1ijhp5dG1B/c708Dzww0rbf6Ou
KACjwA2yLl69nuQenMeZugvcRpuLkktKnlqv3GGXFFNTwRg9PDVYBWP6XuTmwRDWUknjd8EUb07g
+ZYhODCr8tdjpX0ZEkVYWirdCxloYuvvRIneAz73wWp7KxX2WXVucM9ItNfUVWZDap7lHFxGSNJ1
gMzXZdK1mIAnJkwrVycTGJe5vEiYDGpxD+oihrqTPsu631AXtwPgvK4rUFkUD+5bmVKizK37BTtx
jsYBtn5aZCvgF0NVvRqR+mW4/Xcdgc4PbLjdTakw38+1uSW5wFEGe9MU+SJKiF3RIetkZrqVqEib
5XWFVQ42Z5437XrsjHvASd6JcwbtkUYOvfd0bGQ+rTZgFCH2u/k8T77SJFt5siWBTAI2rFTA9bA/
GN3IwS5IWbiqdVGOZ8ix81Azbq3A9VpLbz3FXrOyhy7T+smG/BS5ES5Y2l7Yy0ygmDH6MUaSIPwI
Y9EvbxErp1OS9JkhzB3DOJvTD/vMvDuiTVgN90wdwKjzTOPJPneKPbd0/ctXsm8heA2jSF31CRtE
v32GlSi3tud5jo5lfRHmlNRZprqQFXMtp4B76cdiI5dJauxUpQr9kdu+Dg19xoXNEq6pezuu3oxs
pA0jjox505IKDaBoLwtVpj0cJ4fVu9lMFp9ClfatHm4VHzuLSQ9jBU4UoBYcZcgP6gVK68ZqDHbK
afhVedOhQBufbXQedF7ZwKoAn8gFitgUWTG1He9DNshK+WXmU39E6y3MqpyrvcXGOHvq7IHasdor
uUbQMevOg2pmBwEo2q5w9mpCEauRCyNzDc8xFLYcQHNvis8+SmdU7tSHMQlO+ND1Zd7oPJOc/2NQ
y44cWXsxsWkHSb+GKNmYMHNWNDlbszBC959sapUxLxqKEzm1bcaUp9ccQWpBg19qZn4qY2sX4IGf
WUaxkRAfsSJTEGEioheWe1KiQF2kkMI0Xq14YPjqN+6nZqOUe2rIK4KXD0+mtlHU5xQ2tdHMN56n
fhSsGEi9thdMTdRMLaj5hjJTsKnU4Q7b/K7Miu+JPyz97pEAkV+6SlkvfXpVAygJUdUfqaXd43Rm
wKpegnIQCy9vzlqgacembxddDQzW0jgwpbR3+B71HAH1ELziN25Q7Kdg3zG3ZR3CS4QKc/R5HGR5
8CV3ac0Zhu5WlUilbaU/at++t9bKSNDbKyvvoCW1uXNAHhWhqexyz6ycQnU/jXxajNHhoRSMm9bi
x/hND0NL+rZCk2rqzFuMaU/jpwB04YVUzWVVwXsCq7wvQ9kwRieXyw8uDozoVOiwe57LViJzYiPI
iRfaDhNaf+xDr3r2krGtFLVbKMP7ZMAjpDSp7AzqhHwd5XWu+dqatudTMLqnukh/IM54XHSctTJb
efoSeOqOxwPmc2ZVHCSN4r1BH8MC1i1tEzqUl/gPv43Y2/pDR8mFho+Gk+GvRpG8lJoZ3Xszzeze
PGs4jYzMcVAQWI1+xkjtfUq1h4VVeOqN/lWC/a4TWp6TlSgcVVUvcWhgOGhqduOSv8IF+9kWTbKI
RMSsW1sz5ol+n8D9j377L/RbTUbU/2fi7RULRfA37faPb/ljgGz9ZqtoFUI3ZLRRy/x/yq1l/YY2
DIZcUWCWTJ//T93W+k1R+YStWUwCp7Hzn7qt+Zts0hxnaaaQp0TUv9UCpk3z4T/nx4Sm0IeZays2
XB/Zonrs76qtLg1GHViDsubg6C1gc73EenqqwKHJPY5ca8OZ23bVFyMFo6yX+NyVZV/WXJtmusM7
mcz93cDK9zUeimtyze/da/Wqg/szfxRqcXO1iR/PPTI4X/7yFJ9//xX/V9ok54yMU/V//ret/Ktf
nRH7X2cuuSGSvMy1Yd0F8h4Ow74SNMFIQccvZ003DGnGTlbMx6LPFt5LCupu1frD0QWaprXqMVL1
U9+WUweTnTgy+/jMIgVvGTvFnLhFY7KXCSPN1IstSfz3YuPequO8glzWFfGFFKMxC6YZsy7hBwsI
LUua8dnXBl0oHPuwcsS7Qp6apAd2LWxL8lU1Bi+xJe5trTs865+SnmYrKTGNdWq7G9i+4QLmPGO0
1gg2UiYDkvWSw1j4X40Q6SYq8PLo0I2d0Utb4AzeMgCwOquR2i+xF7LSsDHBbWUeE73dQRBKNjpl
2bSgsdtyeQgwuXHWtQs5CT8ji4GYaRmfZh+S7ITcTjRUOKOVrKO0Tg8amiSDyqnaBWSsVBrD0pQb
f44ItcpEP3/BWmbw0k4vcclrbf0weN3r1/61uKfX8ipD1vwKdsp+jHh+opaQvcRrI9WhRBlxfmCP
0s9cSylngKuZ9nnhhvTsWZXhspX4eRmkymSP2C0KQquQf4k0fHWZ7PhSxnVYC5PpLdn7LBpod0uO
2I/ll1CAojQ8hG7qYchqIF+PGZar0CM7N3jSUlfknLaN8J5dArb0bf1KZZVnbY1HVMWvnZWtmmMm
a29U78rDXnpWHwklgJMGssXK9RRVau/caFjXIVF1PPJbefRvjb70rSqdaQb3Ht3Od8U9umSXWtN+
VhyB6ldRyRcAIUtYOjV9VkbR8ooX++Y+PU2eom/7m/9mP+0vZnILu6s3/i15aCdxKPKqmrlheRUM
kzFa7FMFZxLYOSiyqGUP/036ogXvtXrkEE24E1nbttOZoQS0+CU6he+0K19Lj3ohe6ftsxe/UWJG
rqREkq30bB7JR6jqTBCf7TMpsRi4CiUclV0vw5ZZjdaoi9H+dBsX8SMOjgEt7YukUOgVldfKvjgK
pXnVx2ql0k4VLWJr2LjxlyzNKiI6n/2n8pm9W0qCM5VdKLtLLOTH+lakV4nHmnwEH7b4Yna7Kl6k
Z/cAaggXayZk318Ii5gDUX+HIUk792T1JRjVdhVpDV3eBK2Z7V4I8K9ozPuIvOgtjdB8o11zFOVw
Ss/5LXgJbzhGyPvNyvxNOrkX01q1DssdkPC83vCqFL7dzg1uq/Q+fOhug9qQNjJA24GSXkz6ulLj
k2/GPZb2opSZpa7Vs3eP7v1rdW/uBTtZMS/dZbHV9tVxCLspOsGORU04TM9zv78xlSo4tg+YPkdO
EynCwecowF+OkTcLT8139V6nghAaCUhvykjZ9q2a4uxpT7Akb+5pXmwh1hytMyhbY5bcg/eOrA4u
s+SQ2BEHoaZzbFNEDt8MBIaFqMo+kjtI8z3pjMUIZUCAIMdVGNaKk+RCgAekJbqDRaH6vPI8uXv5
XBfShyQqesxt/aPS+e0au6RzpixsfHgf0l3cZImdsTgH9+Q+vmqv2QUl+GzK+RujMa7n0ag6p+ii
YwlUzx2uXKMR+y4eZYwgHG/GakdKpxxXOewK33j33qvv7o7RcxFKc7mOkEA4FE3nC+SaDyA1nmOv
CqokGhnnhPEFK+YayjicOOSW7H5IB2bv5SLYyFze6uCc2y6EGwZXT3K/ARDubXU1xupJUVFZCft1
UOGm2BGWyZeEejr0wlVU0s8d+1rltIuiQOvZFTY1YeNnc+sfyU19kum7GoOxCDl/Ku9VXmar+LMo
h8PkHylfXUtmg9xbBLVy/9VNykMEha4X/ZtCAh1icIOeaK3jAd5Kbj0LM6efsZ2REphVcrYtXyp+
jnhC7Lionn/ybvpFPbkdIwV93Pt6HlMa9qapOZjywn/23JtIXBXUJitsiWcfHIPe7RaXS3IjwXFN
RoaNFcSA+IABdumDEvYf/bZNf6jX4UxvIBt066f+Ur9Ol9G09rQnrMuZZc8GU/dpbo8WiiDZIOxD
9qx646xcMK0vxg7u3NNWsJMlFGLMPDZUiAD2weOOxIQiSKgAqH9CY/rRQH6vPm0zvw1P41rpzTk0
AYS4h/QRPrSD7+WTLUMr5vXPPsuXSUVV17hIzuGL/6ICghuJ7SY8D+IEydY1N+FjOCkv7g3/taiK
pV4i9CziLvqo4OHhEgoc96qe6DLOrZt2FGf7JbkX9+oO4/UZofWL83Q/Ul6be+ykvE/rdXB338bX
5L28Mt+iutC/SlW27l9H/k15TcvkouwazpaQbuJr1+8WqC9z8SW9Kxbu/ZtyAbvXV5uyDz/lp3Ud
L8rRvZWvli+tmjZ2kggshCoeNmZ6tFMe2wTWdNHYHdsKxEwsTXPn4dttP9wvytXmQDYOndku+urR
cMwlQrFM/BftQvN4lL/C4qT+YwaBGxqPd6jJ9lFO77VvyQoyAu75ij/QkjXXxQrs4N4svU0qNx9M
a2snauGweKsc0SFkX5bfk2txqk750N+9ua+Ns+qsPPqH2ttLRg2lCvD+Q9t2GIEWJTOjQsXOXpqQ
iMl9R6f4Uvo0+1lL6QyxxQgdjPUZirFGWx+R8u/0W/3E/QUXyNHf0u/wPX0ne7KG1nDBOrAiXpRe
8kvJyHEKQbm74py+JOTA+5TliKa8EgfbhAqlgAOT2c7vmVZXaYj4RCeMLe4W7ToPM9dxvrS3luUx
lK3xEtgx9Av1qYeAwXM1Ip8BQLfCJahkOyzCkCndEBWr9q8GfQHLzgyfTcsDTshp62npHyITTUFF
cY/UNlmWMb9HMaROhOHSkRJ9Ww7ZCk97h2nNFZtAMDaTIsSbnB1aUD79Xto2ZCe+xVBQuNjjNrRJ
NXcN7eJlsiYk9AjDCrg1EVlo5p96jNHLggXdw7qDAaKYizHGZx8Z07ik8hxXLTajXNJVJtl0JEzM
3ZICH/zN+dxKCc/SL/KdxW44dy0z3xTdWWsUEDJCvid4h+aZXXS7AJcQL0sBxZt2G9lLoFWN1DaN
NYETPZiwSgGv7pT+p2h3XXgFo2EDZEZadWuczv3SqimySE15r5K9lGoMF65bYVcAGjSjwoegbCEd
fWHgCkvQT2PYp2VfzZNY0dB4GYl3AlDS5I5rR43pfwF6awBvDz+N2SL0wLXnAuku/B7mVP3K1vbq
xoUHkdjs5qaAZDJtFkzCjmVOrAMb7taekunoGIuLZVEN1GrpIRHaQx5tKlTi+tT18hEpbemRqA3D
fmdXzBuyrvgpoq3NS8NmE21NCcKfMWkzp1JRkqoebyyutR3eg1WYglX0TGqFIEUTMYjgrcdqG9Id
p8GmdcOz16RbGT7VCnEdfzmyWVouSp1Qz8CFm7jKGjEjmBf5+CICdhyBlhJ1d+nOkpJrX9HpFROw
xBhx1b0fnRQqCGH1tgKC5EQd2NB/fkZS/4sjEoguzni6ompUIf6jZ1bEMYZOnURpD3zdanx3S6f7
hryq/FSf1nN8xG73f9k7s+bEtSwL/5WMeug3OTQPUV0V0YANNthgg8cXBU7bSGhEAxp+fX8C7Ask
ade9VHQ4OoqHezONUzo6OmefPay19gD6jCc9ygMyJF1zNr+vJj4OcfYEZAK5hcvwOsRd/nxkxLe/
Bp6mTu0ObBTQORP40U70Jrg2pD161PQ0dzmy4MGboF3Q7DJJ6jwpuI7ZM5oTXQoeVlFdWw5qWtkz
NvKuuotHbj8V53p3dmUNC19FYQIq1gNdhFsIsd+kNKVbRm1gHz3bcyZYYd8tOnJbItssnYvX7h1u
p1sMod5MqzuhtTyzxos7QSLR6PWsn9ZDdt4xxvWD8tB8n00wseq1MC5O1aVut/L5YiBAYrX0GyAO
3k1wE4+8flxWI53KA5Le0HvLuXZZJmQatbwbeOcoV56axGrqTTG/tjNc7z76IcNQfvOiK4rZlFeo
3y8ejZaSs2O7mg1hgTLMhNTUOVLMPRrJCm1JGqUsPCV/nqf0KUka5KianpG0WrZId6OZdBfehXRL
bMsPwaS+k63zoPD6VkJSMBrN+2afejTMs4U1DtwYcpUDs7pOZKQgdf1CcmmZ4E0SNb5PptJdMTEa
uG+cENoZDhM6HxRs21yIxkkTkcwGkO3HFl2xUijYVNKn5Z10lxESqhdNJiC7BSaKohxhThPv4J0S
/CgEQTVud8ILU97C6/l1fKsSLH2+tLRdEPUqpQGEWgbuBk2fNEnz/RYW08sgwIjyTOlpiJjKukR+
sqXc189LtAvzp4X7lkn6WYygUq10y/MknpQPmUrsFHr6M3paxB8P0DfvFiPFnHe1+GfFVomn/MC4
iW/UQYhd4pjTorZBYBM+ic/Fc/qclBe10LL8nx4hEPrNhEMZ5NHZIr2vBg6Rb9X74jF34ferxyQ9
RHMDsH8me2gv/SHDVklEVH17auFPQgj7TmycIVV57vYFc2a21NOiUrrptXHv4Wsv79PcOlXD58x6
ysbBk/dUPuuPtB3VrhEapYcCmtBoIdgSYsctgMajPIPLm59X19q4fHDQVgyBbtFbOTvXZXIAUJ+6
9nB+tTQeNHi2anoqXLsj/ya5UvNiKA+Si6AJyMTSeVT8RhnoAxt5IPezwhLuZa3AvNE3yYSkb6rW
nl3L6UWNIPxMpdoLn2+OVIxLSI7+xKOhdyU9n9AQFVlKaFFNEouiFwmifkxLHhBGaju+zm4THKL5
rTCRRtEXL+ZQXoqBiRovRZI1/r+7/jBGypKKL8XdZfrKHzq5Ej66pXhG0fU0ecpe3SG6ySCbcDVu
a1n7Yv2vKB/7k9PcWpSp9miN9tHO+ueZ88z2E7Wnz+0F/cIQsOharn76jCzFWCE5Yz/K4U2pw49G
O/Yyug6uEdMcq3g/2nPuR5fheEGM591WVH8UfiMZI/vWW9xGt3ZVAlzqZcNknBMElveAD6hkyAPt
efEqzOguM02XlwoQuvoCfr2sXxWkgpqrIT1eUzzniDMffUV8MYlKaYxKhAo2aEDPXaLWtAlfASGb
TThrEdciGUjqm0h32YS8zhPk1CYIptx1pV4FRMY2ETLVq+KLc/PAFKoimF02lihbFjna3Sm0nbJY
ALxWelDbzKkU5RatWhHlTprA2CZCtptQOSVmrkfqZdKRCxIJUQz2DkSU341ztV3eRIkBtgtXs+l1
aQ/8Pl0Ifw4Q2Tu1B7VaIU56pVxCS4XuP25sTEK3dmc0pycvyv1gOhzp1Ij6RiBMl0sR2IkKDwJO
ant27UG9dG8UW24nUnUuByLFi8q9oRg7jomnl7fJq/A405+g4FFKrLs+bPF+SQwOeW04b4JyY96y
iNFpvxATsVdN6B5jrJ0nnXgeGv4ovJbvq3vey60yqpvAX5l8vodXZnh3maqiZGnQ+UEgi/L+NhFg
CdhBTamiCqxuHnqdcJLLwgUpJRGKOLwTeLDkjdVhbHflMhjQvfstRge6ifLvFk3Eb95WF0sc2OQJ
8IOONC58HaghCT0TqrfAQCanQoU1Pg8Tj87VUTmdBXSCWZJHTUSZUpuK/BLCBnSw9LTqNRVAnwrl
4k2rnmYOSJakVjKUwqH80E7HnnUgDwGqI3tWuQgJp2QadFe5jqtkrJcP8rnd8/23ReD1FQ1sjDtY
mECxlrlMZli79GzqpOH8yaB5jym7SEbelw3MOdHn5wsra38xt43t351bDbsoAtkSNc4IaQ+LDawO
wkQoyz2fbuedpJAGtuiOSWSPozvY08Mo0q6jqfUg3i0nnr+48HjBIPkW6VLvQE9/iJeLzky3egub
7vA0cuhYIfBcUhv0fbj0SHUETc6DEVDHvPdJhSA7cuk9J01+JP65LL22Kxun3h3tEqf5nfUg38Wp
TJ+0c2WwmCGA62TX6CMFoO8Cbz4RA9wRWZUeIyW9cbTCG84AgzA16CR6tI52FbwbQMe9TPNuF5Pl
FTAYs5W0lOJG0au+GaZM9CyhCYJ+roVXlgAVNDBKZ13/Qplv9hodOHUk61efFbg8SHnqMrLEgPYs
uxmFxTxMa6lXD+Xr4E7M6SdOn/e244bTy8yV1TZI9zMyE9ZEvKmulw+5dyHPe+p1dFcW0RC2Efwb
DmucVEM7tQWAZhkAL7clZcYCLafMatfD5UP9YEZXQkXdXC1GjbcaU3XVDGxzKxDUF9VcvkHWoCfT
sldcaEPdVqQW7zUgUix12KSzqZItOg6dPrSxV5oj9WkWXYlNYscjw1M2qR6zSfoAWBk2rlpjWNN7
9cYlOySSJSpH9q0hv/gDaqF30k8pt87mVnCZngaaBCrobj7JAX3Q1mxpZU+Llti2cveNpDU19jR6
QIy5QzuALkvKeJObBiNz95zUWn5jxC/OjTdCuOtpGZhnIEakNycoR1b0M3yLZP8lGhARgKv2LmMV
olRNocDPmkRP11JhoFkLkgTqedhz1Ip+HeY0IKECqrVF1piWuhq63Uvq37VNywO9q8cl4npKXHdq
BSI8ZjdAZr1FZqPJsoD+EiQEc71iaCyf0npkj9MwAetuz3p0puqpbj9foGhQNlWgIKFBjkiLkrzp
3D5awuAuW7lCAgA0UxtRl+tmGqv74h4ITs9wxl4wTPiZ/1TdW4/ObdqLL4IzAI+3Ir+T3iujObkp
NEsektv41r81b5SRfBWRw/rcDii/usIU9xTdUk1qjPA89hYsDYN0srYLqRcXSNkNjLGd3iyz8syz
aK2UZjUyOEu0i2a13Y6fl63XvF7OumISD4G6ThC8UtUuIHjoAU2eKSXh5HeF/NFvclDoDg4EW+nQ
2rLJUH0Vuq5M1K4Jg8gu6/BaqE7qirnnxUixlYd1rYs9WQkGyWRxow1S8kYp+aMFpRVavBd5gm5X
H0LZC51dvnABVnTSX+6vKo3aIxQZWd67P0QoIckiemvbJLEi/OXoVX+k45GD7688R6/eq0Tay8bS
cO4o8BhgmY1n1/ScS0mTBdf+MCZtBjHzTIXeN5OkqV1aj0YEUP7zl3x4pFB/ZEWSLckS90YqFfS7
zLxS6ilj786bKl7wnJOhLEfaWJQmTjypfxZv9FduX6p6v9LUJ4cWhqHyqKenon0j+dIcSgoCr2Qv
DbKYi3us19UXY9R+OZB4m/CULfRzdErNe8GKJNDUQ/BS5K0QzDKGzkQnqyq/zV8KVFtDfzDraWKA
wtmpIOJqNSpjkJYbSsE5DR0BHEE1GSXU5cbzSFU7jkKZ17r/fIwHN4thQqJSm2nkGN51+nxRKtMY
fk9PVpEqenAe05sMEIbaRhDlFpd32HiytLW9XZBQjUis+pRYPQM5rKCchppz7sf6UI+hNtHsLPPs
y2gh3Dc9OfN8YHnPRuz2PfRWVqP+DyjjC1CGRIAjGyoJr4/AsTPNpj9eV7IAjW7uP/7Wdqbhizub
Js4er27zL9fwDEM/Wbn5QCobl0k3MZIbfj8kfkihIisXSVq4dx/4DEU8MSwJ+TEy19gHU8XB2vDq
+AqIR4OnUExLQtJW/zP0fqXZvH+YISAehkkAAhKEUZAnkxuXZCuZkTtsFIr1dGrSY2C/Hp1ZUMyP
9XZInpKMuSi2Yf32CtGTLswaBVpRJIOmkGQeZYL4nASwapbA3PqO7F87Unwlx0V+VeQpTeKEDHaS
7Jt4tp536tKt71ozRKCiNP851Zd0KIrDcRlXEr0oS4ovdWR1S215tgygMEFAiWCCpXcY0NtS8PJu
SNeMtRX+z+r+anUb2J/PlvZg6qXO9KV4fY131vb6320WtsLyFXVSAPiqDVSIRbpZ2NKJoVDu0OW1
OrLGqnsXrpBPULpoFp2s6ohXNFZws7IRVdYlNJUhD2zgSv/87x3nOd37+zZ8Z7Vwtxe2DkIRNBTp
CVnXOLX2pA7cXJPKOd7WaQ6O5sw13LSv5ZTI1dpAwo/OKIItCBfuIp23NdoKd4IZ8MgY0lR7Eajh
mWMQ2tVxVHcc1JIHaQ3NxlOtPsQBs61AEelYhWXRyQy8yNZEHwgDVmfV7sh11TA0vCmVxLUoMq3b
WzKwIweZuFigWzgO9cy/joppSp9P2hQZ98KCYi1N9MxTkHo0qtcCoR0tRB14JyrENgrE/TrTzm1J
dfqGAe42MNG9KYPFMKniph9F3rUXJpJiMS0mPJT/xmbt5aCHzmZsOKQEovwxbHiJtMerltotB1p4
minapSCAjZXiDMomRHua7ybuQMuH87qontxQVME56NeZEwcX8kyYfcF/l3+RIVF1NCskGXIyYk+y
vpcwKYV5GEcGAbIfI8NAq29nsCxmQ7K9RSdz/HMgwRdh5bm3FfmAoYCUTljgclh5e0GbXFouiNZ4
ptqPKImJV7UD8imrK2bUolpHKxAwLUV4pi2pYKko96CyE9tl+pCYIT1fXP9OdfOqj6Rv7/NX3WjF
7FhfneMAeXERp8qE1t/AALdf9dKw8gXlIPQHlElcmC59lPUccQWaV9Ra5vdT120tyST1pdqPB0mO
EllUwV77Yhi7ZRxDZb1JkiKTyibNy2HVeFdbhwBlf6/IRM05pVD1U4kA6lFxXGn2TWr3DIi6e+eV
hXbuyIteEdqTpeMBkc79y8hHK+rzwewhBo2GKc6Z12AZ4Y/jdu6dSAZqxPW8UC02Xn4JhVO5LaIr
NTLNDqIQymVp0UIjK+jmsCiqTpILaX/5UpepPSxz+lZqaWWcVSZCs6Wi0tmZ8lwXOcCCdgmWjfKi
eOc4SQFqzXishUg4S+LFq62aTk+CDHa5yOp06FdiG7e9lbhz5VarCsQ4Z7QKnZfeF17roUe1YFRY
JslmPsaeZ10JC6ipJS1wnARwne442TBfyu1FYQdXSazO6XL+HEup1PV1+VmlH1WhXMWhE9Ko0L8A
I2ENwpkVnRmhFKOf6aFSmmRAna1l0CHgCW88tZI7cS6Y7RkNhmlhALVWr8z5OZrrRmsWGc8RqaqL
BcWvmIjsSppR2wZU0rINMRp//l7l3Vixea8GtSnknIGc4ljtu+gAIcvlLKALUhx43gBV0wQ5cHjr
sNhv1EqoMMjpGX2EJktoib75JNtztysKgdKWstoFrm0aZ7ofvAQQhNsaQgVtkPlBC2rVk5zMs6+2
JsfhztZkuBI0ZySWLIn/qnvLMHBr9B5nPhXcnP1Z6b40yEZSTFaiRh7+AnwkiPMIWCBtJOyBolRW
y3OWg1zVwsuQ42akgIDqFKKA+55lSMP38qWbn30+qb8YkGaUJrINBLEQDbT9Uy5HIdWRFZCCurSA
Yb5Qn+EHAEsJcn1YIFEE6e1CTKKB7cfhRZ6wsjVbCv78ljVMqr8IKOmc3LK+d9aiZ4+Y9HxmdDQh
M/uVQv+BNCYxUipmderOAaPKtJxHBxzaKyLR1P0r+6KOkcmuIG/fxXZL1OZok9HX+EE25vf0KljI
KCjLQjrNtDmyjoUVtxMaYT/NNZqhsNG70txULgQbRIztk1yKyJtG9q3ve4tHf4nQdWkX9allQHX4
Ysqb43f7eGbKTZx4Usu4KaKm7x3PWenO4KzpVodRvElKnXX9HN1bO1KClhLUoGUhHVwss7G0iMSb
sC7SXlbNpNMVLiGiJaZc0er280HtFazYXHRcQNWJAFhG9YuM964FLyQ3sgwnREFOA5gRnK7sZiKA
7ZVAN85pGQecbWGfqo6q3jixMI7F+akjDJJoafdFkwoqzBAqRml6kRhLGFaz9LzOaMwpG+UASxsj
vR3QHTNb5je1svhi+JK8P6emTCcI7H1zulPX2ltAdhgqKaJczinmD9q7JQr9HK39yiqC1nyh2xdy
IFSn2QLOrSObZc/JUuOsdCHphEK9jgl2PMlPPcdG5IRsAih4CXdDtZrTcus0TJC0iiqZfu80Qsh6
tfhSzcJigMZXT7Psom95eTwM5rLea7RUAFSqdOSMEEFwVQqBM9rE3Ek0fOu5Ioi3lNZ3CSzmywIs
MigItzcLlPkphnI9hf9vIpnNgzQxNOLcblZd569JdfOKl5B9+PXNtys8/gQa9l/5pfcA4fCFNsH7
V7ER5TgJH2RrB35cbjXozy7jTxl2/kJyQDZPFCJ+Tg9dXH04QPwoBBe9+tpSTzSNb43Vf5vfW91v
a5p+NxGfP+N6Rj//nZ0H+BnlYda8iRm6uTuxXlN43kl+rEb06xTsXWFrCuQTzqUGGtQ8afPZmQLD
OmmCRLPZJqsPbif3+7+fgulL4IYdN80SRFa3p4CeQViqf2UO9i6xNQfaiU4XUhSVlEPLwORr0dJ1
1Vrf6Bs9fCMseeTDS9oJ65u4RuHpthY/b552RzyzTM+A5rOmP32jhzcsUYE3dfzzs8JllhH5jtVn
dxrUE6hRqI4jxbj6fLsNINHuhqDkuB1gnRDhSPB5dx9eP0HQnsRRk+JoPuv7fKM1gBegr9/I2nf4
K6eAJMHAw77RdGz9ivdMoEk2zKDr14YA+I2eXoYVfuyb5xUTQZGmPrj80ZUz5SbzbG3mZn3efKM5
aKwA/vSx0yCf4JYTpxGerT+7G0E60SzS3mITSXyv84+VS2WXFXrsDEikdinPkeZY7/VdX8iUT8Dp
shTEb3cIHuLm/sYN+r0LYJxQ1uAFywffPyRdwrdGjHczOd/OEK5rYU3p6LiDQD9BOh7SJ7CsA/sA
j5hsqEQku14jm1X3jcyBfEDt+88uBg4EqNqSjlk5tBXwjAiAkdsEH7j6sFO+mU1YF0aPdY0Ij3S1
gT7oB8MjwziR4BWQ1dislW+3KUBuqEfHiDrMfVLd5Bk+3vaWm2yKJxqav7Sx+a4HZLNQ/8Uo8ffm
UT/RSGHK9Fg9ZBYM5YSDE7UCkm2rz7dzkvHgxWMngaq+SfGdmuVepKSdqBIGgXz5N316UIoNdumo
k0GyThooKRK/wBCaz94k6CeSSHaQVfA9raFytIOkUjAn+6lDojp0NLIHSCIYUE4+vv5mpwLNIY49
EhRpbQ1Z7utVsOslciRQyZAlMkbrr7/dkUCOp0kWH7UVFAWbb1gaJu/jVW8dCYbGVqBCCu5n/fX3
mwTSp3izR+8IwCUqARPJk51oyQJaoqJX87FIvt9xgBE/dhXInPySAh7rcObUxFWGfENvmI29/HaT
8B45HptBlJUTHf9IBrWxXu+4XFvbgfQpBTigCxSPVp9vGELL0rF7QeJ0kEBmAM87aBg5HjEZWJ/v
6iayGqipMb4jjaNknGD7dRR/WfBby4CoSSSLjp+8np+NO/aNQkeJDP96bR6RSxRPVPLlKlSm9WLf
tYzgTFWA5GyHTUT1/ZylTTrp2LAJZ5ktL5JS0g8ZBVZDQ0sCT/v9ZmAVPDdH2lFOgozZI7Mqgfs4
tBI4I+V1HX0zP+v7faftAPz0WKvI0dBwzygwbfzBPXcROKlpWqCDN57S2vh8p0lYe0rHBk/MA+IU
yIo1HVO2jGKTXkd7T7bETZHt202AQuJj7bn8daPI0+MIgXwyWE9bT28aJwCSYCa975A/4SL9C2vk
A7IA985/WYEV3Nf0EKbhd7/wXqL/9ftNef785R9/A5X5ge5f/WKDXVjf+3UFkGj+/s+d1Mqqfr71
5Xs9ffufbx7w11sfHNT7D3vuazJNfjrV6nGrzTDXVIj/CV+cZPpjlExfXlNnu4a+LiP/MaB//G1n
uFuW8NPrJ3k4/elM/UO3oCURFu7oW6RI7b1fppn8dQXs2Mu2XGeabF92DSo49rK9aVJNw+n2hTfF
2qOv7Aa/nWlpHeYfe4uLaRDkP/5rGsR//9Gfpk7g7szQJo4+9i79aRICKPJ2J4kMApbi6GuzFRpV
ifV1Vlt17eEde+EviBcfm/6vbaPL6YtTHd6m6xP52OEPX5B12pkXZGmbcPjYC3/eSPXIaRnl4Xz6
/D7I1d5f53SPHfXNdD5NM2hiO9deJ82PvfbvVYGPnI0JvGb/x9X0Jd8e9QYNceyob7Nsmhwy4pt6
yrHXv39Nsx+t13A29XdGv3Y1jr365RRjjsHKkp01vsmBH3v1bj7n6jsItA8EwtHXjnZG/IFvOva6
HPwI1IY/YEL+uHJ/Rs+83fPU56/p9vw3WFpg9O8/OgjB/AiJ/rIjQKF6A9089rE+75d47AZL3Djf
XUHNyNdZ02NH3pm+4IitXscUauqP3nT56rvvE786qZp7ETq+/+yvv4wr7tC86vcrba4Ok6UBCxz7
JJfTsJmn9wttXfzfcIBfvs7wJqfVzq7YAB3+Dc5k59V39ie9YQVTIzl2Wjof+63j7ljo9egbosqx
t/iS2HzkBmg7zjTL3PQX6vQfeKNjH2F1zky9hqH9Ph+rBfRHCurYO1xwFPz2+v+GJTR5ZWvN9n38
PzKpx45/MH1hfrYnB4YlICXwyNTZ+INMCu3969/ZiEOR5AeE+9f48h2dfuif7QbPzW/89F+nyT//
FwAA//8=</cx:binary>
              </cx:geoCache>
            </cx:geography>
          </cx:layoutPr>
        </cx:series>
        <cx:series layoutId="regionMap" hidden="1" uniqueId="{84005DE7-4659-4131-A96E-96BC870CD3CB}" formatIdx="4">
          <cx:dataLabels>
            <cx:visibility seriesName="0" categoryName="0" value="1"/>
          </cx:dataLabels>
          <cx:dataId val="4"/>
          <cx:layoutPr>
            <cx:geography cultureLanguage="en-US" cultureRegion="IN" attribution="Powered by Bing">
              <cx:geoCache provider="{E9337A44-BEBE-4D9F-B70C-5C5E7DAFC167}">
                <cx:binary>1Hxpc9w6suVfcfjDfBrqAiCIpefdibggWXtpt2X7C6Msy1zAFeD+6yflra3q6r6+0Xo9TxVhOSQW
WAkcZObJg2T91/34t/v84WBejUVe2r/dj7+/Ttq2/ttvv9n75KE42LMivTeVrT63Z/dV8Vv1+XN6
//DbJ3MY0jL+jSBMf7tPDqZ9GF//3/+Cu8UP1a66P7RpVV51D2a6frBd3tp/ce3kpVeHT0VaBqlt
TXrf4t9fX3Zldvj4+tVD2abtdDvVD7+/fvKe169+O77TP3zqqxwMa7tPMNZFZ4ISTD1JXr/KqzL+
9nfunVHMBKEuRV9e3vfPPD8UMO7P7fhixeHTJ/NgLUzjy/9/H/fEZvizev3qvurK9nGlYli031+v
y0/p4fWr1Fb+1wt+9Wjw+vzLDH97usbHUz6aIZFIck7l19fTiZIzTCmh2HX/e2f4DbijWV4eNIB7
KP9xopfb0xM9mjmAe/SXn/bb8bL82aV/2G77Q5nWnfm+Mv/+fiP0jLuUucxFp9CQ7pngUnAP8x+X
v271r9vuF+w5ve9+DDzaeHvYTkeQ/MWNd7T6/714+ElyaNvUxgeTPCMo+IwwJqj0yFdnx09cRJAz
RDHhHoIY8TMav2rNaUiejj7Cxb99Ubis0uIA8T9/dWkOnx7sM2Lj4jNJXA/gOYkN52fEZQS7THyF
jj2F6K8Ydhqmf7zDEVSryxcF1f4Aefpgk9ZAdnmuNIrlGQXnER6VX2E4yqbsDCMhKcJHHvSLxpxG
5sngI1D2q5cFSjpX5lA8HyDEPXMRpBHkiiexTJIz4TIEhOAbGzjK+vs/N+SfgPF94DEQH14UEMvq
Ob3CO4NET1xJxI9s/jPHpGfII0wyQr5ePuKYf2LLaRy+DDrCYPnHi8LgTdtChNLJofz0fA4BRB+7
BEGeZ18X+6lfcHlGkOe63DuKUL9ozGkwngw+AuUN8NsXxLxuD0Wavzo/fOqeDxOMzxBmGGHhnvQP
cUYRR4AL//6ZX1nwr9lyGpKfxx4hcvuyuPAf1j5rxmBnrkddIfHJYPWYOIACQyH5DaujxPGn1pyG
49uwIyT+uHlRvvFH+Skxh+/c99X3zfrvV4vYO+Oex7jnHvEpeSYZcC1CvmXxIwd5atC/suefoPJk
Qq+flsW/v/7jZTHeuwfbvlIPZXzI/9VS/DXhCAgWsF3sIQ5r/1NSF/xMckjq9HtIO0rqv2jMaVye
DD7ymTv1onxmA1XIM6d4gIR5DBP5PZ08TfHCO/MY6FyEfQtw9Ptu+JpVfsmi07j8NPQIlc3LqkNU
CrB8X5Z/P34R74yBnOVhzz0prMBlJBmDQPb9M79C8admnIbh27AjCNT1i3KMZZcB+22/L8gzgEDO
mCQcC++k5MjxmSc5chE78odfMOQ0DD8GHgGx3LwoIFYHMx3KZywHiTzDUmBJISX8lDE4EC+KCEX0
n0hYf27HaRx+TOAIh9XLcog/TFf+N4mLRJy5X4R2zE7FJ0nPPA8qE+BgP+qTn/Xfv2TZaYxO3OII
rT/+bbSeHhX9dDREOLi+C5QfdKIvLwjDP21M+ajacZdDjP76OtJWT9j+z/XE/3/T/48eUNw+5Acg
ms8ZNjA/g8DAOHOP4oY8Q5A9ifiWW9FRRfZLppyG5aehR7vxdvk/OoafFlR+3pVP3vEXD4sJgRKZ
eBjOI37Eg5/8BTQkkPuYAA761Z2OqP+3g7V/bs1pML4Ne2L4Xz4e/o86QfCQJ+kzEhhxxqjrSsRO
Rmk4AsLYoxxo5skw9afWnF72b8OO9n+w+x+9/59YC+0SXwTI78LEMyLCvh7K4W8bHeEniUMgqLQg
XEFo+orIUWT6ZatOI3M0/MmcYcovS5zYHIqie/W/DkX9f15t4ViuSM3z4eS6AASXnoe+uYZ8ghM0
uUCCB0X8++WjBP8XbTuN1smbHGG2eVla+GX3qYO2KGOm54MKtHAhCWYEDim+vJ66FOQWDkfgHMqE
H5d/pqK/ZtJphH4eewTM5fsXFe62B1Me2oN+xqINQ8MORtAgRU/jAhwZPAwEjtOh7pcsOg3LT0OP
UNn+8aJQ2T/E0BpymJ4RFRCWPDitwC7/LrM+CWwSGno4+AtH3w77IO797C2/ZNFpVH4aeoTK/mVR
g/3hUzL9OLT4vj7PIDdBznEFhpr5m5xxFMjEGRFCMtf9lpKOuMGvm/VP8Dma1jFIL4sdbB8MeM7z
gYPRGYUjI0q8k4d8IEVRJAio5N+YNggCP/vNn5tzGpTv447A2L4sjzk/wAnSszYlEHaGGBbQ2naS
n4H+RBm4Ev/mSejomO9XDDoNyN9HHkFy/rIgufiU2uQZ/YNA5YJdROnpCl8AIASO/aB59ysLO6rw
/9yc03B8H3cExsW/Lf39R8v+W/PYK/2caLhnnMKpBXRQHad3TgkHqeUbJzuC4RcMOY3Dj4FHQNy+
LCCuD9nBttA/9T16P0NWZ2eeoNDLBu3pX19PEOGPp+HQ3QnB6qRj/JJFpzH5aegRKtcv6zzpJtU6
fc4WT1DvYbVdaJA6BYmA7inOiYTD1a+QHBX3f27OaTy+jzsC4+Y/XMIfRbafnuz48bhPAKVg+OU5
oV+++mXK8OzS0dB/1Sf9lR+tP8GzRJRRaDn48fzR402e0Kcj4eofRj6A1/7+GpKMAFdCSHzpVSQY
gt8ALSy/vwalE9qvCPaAwLkCnA3oWVmZNvnyHBM0o8BhAAilBPq0HiOmrbrHS4+dKhRkg8fGLYop
YuTHI1qXVT7FVfljxb79/qrsissqLVsLN4bPqL++7XGOnGIJCjiFygq6iDk03j9evz9cw2Ng8G78
v9uylcx0Xr9sUjapgha7JMpUZ9/O44KX4zLn8UU/PHRUf8aTe9Xn8vbxXzThTT04PtZ8TTt+ntTO
ZTp6e1t7QrFKohB3U3wxUXrBe5y/4TE6x3qV6mZfNrNe0I75XoTSgxN3tYrcxC5+guLExDz6eGBy
NDVKGYaDcg5LCzr+0dQ6y3Q/en2/hE+dA0rsZqjTIezTEquiiYLCHS+G3k0XtvOuymJcOvDQ09ZD
nRtiQT5h3tcbmSXNJmnrD92U4EXedvUWN+8IS+sdYkEZI3ppGku3XTnFvh6DqHSKG13Ha8OnadM+
/tDWsQHckPo9xdO247WvqRwVb1hyNeVxtuVT04TWIL3u6TCotBjspRmShyqy5wh7eD/Vwgkjzy2W
WqbblFZhRKdql9Q4VkTWm4QV400y6elixDJRcR6FY8bkapx0u0HDGCtal+1iqojqyjY6j2ZqVcy9
Q1W0+SpHyXowUux6xvci6rr3FVrZcljqua/eRSUJRJW478vWWTiFhxYl5d1yamob9MKkV8nkVYvY
0nk/R2mnDEhiyzGt521UtNpvEsmVraa3cYIvG1bVStdJfzFUJugamm/ryrDVPDC/Ry3fjCiKfEbz
6zp1V9CslZ7PuUT73A3QAIi1piBBksU8qGnBfJpkaFN7RtUFpjfe+DBIc86cZFaFcXUwFYz4fakd
JfRk/XxssY9wmm7quAmwK24Ft+lKot7xjU27RWU18bsEfWh6rN+0TKRLL2/e2HSQik59EdBxqDZU
jPFqYncIrQcnwb6Ie7LMOlIu+r60PilD0gVl3ZRrVsw46BlK1YTmjxV4oBrQtHCjealtveVdM6oG
HmBURVKtUJOeu2PsE6+4GGN0y9NBeYVCWA++O5Z7B/HWl9moVUYj5cVds8la+qZ0U7JAzP2oUxmt
6TyEVSXmzWTY2xzbKWhRei1H3a9xI8wuMnm/KQcSpnGfBcTEYomzobxtBm87UWu2MYk+1DU3O5cm
Vo0i9rZs9LLzYhg+5G0UKTs3F2MrlsahiZ+ZJnRZsiZkVl2fez610igtIq3Gar7ic7t2cLJz21qr
ti6u6BCHmZNXvpbeosr0my5rLtOsv9CZ4wtPcCU6tiADXZuZpGrkaKVnEug88QfAX3m9SQNoCt93
g1XStYUvBpP4vMmoL+8dbgYfJeItr8pSNV4VL9qexMqT2J9C2egoqGS0q3T1nqVYK2nzNWYQwto+
hh2SOirK3Fj1blGFVenu59xblmyqVe3kpZJOuXbncVcxc67ptGKeGyLwHD92zdLi0TfRRT5l57Ux
O10Ue0uuE+zeuzjaMGasz+Z579A+bDK+TLtolSXO2ibV4NOCxqHbs1hlOn0zIQ0rmDMbinE32+7c
RDaD/TP68ZB9nCNjVJz16zKbp9AL5IR6Fc92W8V6gAs0AHsDplestMrR2YcutthP3CYwWAwBKfNC
RQW9ax3zXlteB57DCkVSnilsN7SO9lkzXzvOtkKd8au49D2RqqSKtqQUd4AnBD+yhi5vprrBI/5Y
pcs+iW/TFAEw/bypaskXBVMs5jvWvE2L9m3nQDhlI1JNG6/Bzg1qTOqjvA3AZ1aV0Runbqyajdl7
SZnBFbZv2zygqa4VLubzQig0DmuQ0nNFeBF4ZX3JXbQq7UUpBldxMn0YoEsHolG0hS1GfTYwqTxn
sEHZQTIjEn7NaHKXT8PezGZZwe0nSnYsGnaG8qXHwsLBtT8hPofWiZeTxmFXQk7yqPigy7hVOf9g
0uQtTs1FJOXnaZIPjpyl0om7rtNkl0Zu40PKe8fmi8Tm7/XkC3NXlYX23b4qVJfGnpJZt0eoXSYo
dwLX7apVVzrn2QQ2Fjrn0A9Xj4rQ9CMi70bD3zljsRIDveSxNT5GsWLMxmE3T5UPR3UXqC9vyMDP
q4nosI8SBGGMfBL9CAEvvYucqlvnfQFbN6pS5aYS+ZPj0mUV8/kGWV2ong9+lWRSFdjJwrlMHuYK
05AJn2cJWmEvvRuSTAed09+UFDvKa5yrbm7vixbxla7c96gyH8bGcL/iDgp7ly87A+GFiFgrIWcU
xCbVARP9hg2kUSTvxLKbIfkxC7+WWZuoWUZuKNtiMZXFHHbZfD1XEqvMoWESk8FPai8P8j7b6zYK
RANejex4NZVZo6yp/Kiw2jeJbpWcm27h2VGqMofkvvVyZBeIDr1Km3tbZyyotWXLvikqBXXRMm6S
GMKEJ2+G6hwlslAp7dWQ2HbJcAWRt/c2jmM242CGkENqgIDTqTk2dViJYWHldJHElqm+fw+T7PZa
arrQZshDi51ZIVd/HEeBg6gWdxP2Fk1ZatWX3bt6NJ5vuDl3WLTJ3Kj+6NkPODd7nDapSk2T+X2b
fRiZCIVlrhIibUNnaNdJYfsNNd4Vzd1C0RYgtLUBl+m8etmTyO6+/BCIh6lG2dImyZpJ7irZgR24
GGIlTa5VldBZUYyzcBSu9ZvUGZatdWplbOjRfF6kk7GLQnSJagzFytrR+Hn+uMHkRdPPMyS98p7E
GUThtLssR1qoZJRz6MHOTHmTBtgAvNJzlzAlhR0bB4w3fgGxsOwk3LQJbEclkAPKlR7kWxTFCuXj
7FOSPsa/c0a8aEG5AwmRTa4/FcjzhxldDMVUrgbu3FUEA1ZNfh231cFxauBibENxaRcT571veR9d
aJPuJKerZPY8X3dOtUMl7Xwvd/MdJloH8VjjMBOF4ydddFX1KQ8SXncq91rrd0V/403iNhm6xdC6
+ZJVU6WYJz8nAx6BImY3Tb8W7lxva+nemjglwdzOZVBGZazmIYoWziGXkHHnelgVs1OqjuFsFUXF
fnJKu0wHfa1R945MUwYxaPBUHhfntptCMZTzZVUnNcQFA+RtoP1K425YStm96TN8TmIa+03tustm
vG16xwTMtY7fttukLv207nkYD7MbDKi/Ym7VLdBIJXC/7G06rDNU8XPgFlUXD0vSAf8WmvA1qzql
pUmWxrR+XbsodIrK791pE/V5tGaus5gGAawnnbDPnAhctwmFVxdvDCQZnU33tWCQVmedL+IBBdYr
3ol6uMmniIM3xEnYFgmBGNCEvQdLzkadK7dwimWKPmQ58FbdxRtPDx+F9lgAUbvzGwHJsYIn8m6k
aK4E7fe0qfVV7/TueRzPb/BQsMtOZsCIclmu65zUi3yii9zJldFFooa0Pme1u28jFkb5CJwG92HP
c+snzFvNUWT8gmXLQogkyLxxISKPLMUAVQLqFt08yEWG+cc2AfJUcrTrqoZcZLrdTzaLd7R0yIUk
K0GH5MIrLMzE9skqZZ6iyYiWSc+qdTQMuapFRpbTBDWVxWZYoIEQPxaz8KN8QKHr5tlFYoTY6gpv
3La/kyZmKi01ECCqSBFw7pCF8cIx5e2+MPGtm2VhV6erwdD+GpG4v44TyDB1Z7K1bEemxqZMFjIi
/Tar3xfQjbZEMW/OXYuTRQyrelVkHKk+64tlI8B1spE81CbZaTKIoIMn6869ZhR+pTEJ0sqM+7FM
xv0Mhq0K0X9IpyKf1N8vOAgi0JDJNZ4cuxYQpeeiWsyT51y7vQPUbaxaxWQzb/VY9qHMWsfPMC5X
Us9v0mkKrZ69WwiI3nnWj6XidXTVpJG5zl2TBJKUzSqu2k0nhC6VtpcN5fTWJlDZePUcZLge33uC
bHrMPxS0L9YFatwdkdeuyZPzcdiNvRmCPp8aVQkCjtgOH5o5uQaKfuAz/0g8EookNipKxUcjgO15
PUTDfFAjIpvZcviWjwkoTFOrsYshLCdbr+ORL3NYxDYr1lM2JH4ku0VMcFBw98PMvCszl4OSk+h8
6gDNwlBJd8BmUnaTMsqDlpS7CTdVyEukWFedt3U0hJE0jQ8ls4/a+E3y3u6jYeWgMRQuGVQyXXQU
cqPzrhyyfFVQ1/H7yd6OiXJoVCqUSYgZTOJAt8Zn8Rg2paNVXEZhnlTJahjppAy4QcWzu5i7q9nl
PcTj7J5H1cXoRkvpZQD4lGqoZIrNoA2DhaF3ntMtpUDvvdjZJ2krL61mQddHNrDl1KrG4ouBs1rF
zZj5DbCwdTvkC13WgTV1epMNDKumFHKZ5rUJXetiv6/76lx3KGidqAmbuvJAcyiuM51U+z5GUDU6
LVB4cMKA0DL1Yzl/dusqXuZ6pn6B3WzhIP2x7O6aLLG7DGYmceOs01mJuimWkjdFCGlCL0jThYBW
7k9Q1BRTB+/puwvYp4Pp0tBzMuBRkByaElXKNGjcQcbq3+QNRkAlRg94CmuCOGXixmY9W7hZ5wak
y+hlzElo0yg9H2r7xsNT0vkDDQD6S9T08Ur3XbWdWFRtJHuPoWd82M0uGpSbzSJIh8Fd8WqivhAZ
LBwcunckHLjY5DbZ8zLxlHFnKBSq2Z/nkBW9VECrLrCThChriyVE+qAte7bMHgaieFaO2yipYdnm
nASsdaA0cawqmz7gZfRJe+7sd5ys5m5+mFH7ppb0gPikOvHRpe09NnPq2669cQvgFnPpYJVXYpNK
kBiaLI6gbsjORZYHcnZ3jUsXmUhuoybOfJe0V54cznuRGzXEkVnGxJmA0LOryesXg5x7f6qhQqoH
czWbdvbrok1VNuW9XzbjrEiki3ORQKXHoqkKtSygLl72opoWPMlNMEm3XTbyoatJsq/yavTd1hE+
chhboVqvRFwHEa+bECJ5qzxU8CCyGOSY3C/aagCeq9t7qO3yxUTaaQEfF6suI3I5VkBcspRZxch4
V9Gm2MRXjmn7gPY9VlNsy0VJIOCIzvplO3Qbh9Vy29ReHDhzVPt9EZttxiCeFKW3F4L6sIyRMlh/
7A1eZ4SuCj15a93Qd4Wj/RwKUnA/sq6aWKXQhHJBm106jWYZVeWo+jro+3kl87QPhOkuZFSDgDLj
RTM0d53DN9I+Mq0J7bvHINZG7bsWtVSVSY18B8dvI/m54U4oJyhwOodp36ZJCqydvU/FdDNFU+qP
2jRqYJ5WoDAEPbg3AQVN2anRAW2R4mbemqmHElHvu9pbdAUkaVrSQHT1DBskCmRc7qljFkMWQ0HH
RleV4NFx2QSTMy69UdzGNO92mXVVnNBokY5dqrRLnB3mN1mZSlWVUP9AabIDWosLEsKpkfGd6jIW
rNq4slhE2pgLFA9cFXFW+mbELWTUdBHH2vg8zmTYV1BvwKlS4c+ZvAJuZfyuzikUw3Mgh5SF3LF7
PKX7CbcTKI/NpedidweZX4D6ANkXpWm7bSsnVSXOowtejMh3p+smrvFVkzOgW1F1nYzFrZDF/Qjs
bSeNIwJM59u5RWZh2gG/azh7Xzsk3hBSVorKpFRz7tZ+qX1YcLxCsD0DA4w6bDRal3ZUcdsIX+Ck
XJLSrB+3um9ZtjIRLHORWKIkx9m25DNVdmhuLO8+A1vOwa8acxPFUcDKxgQupuW5xzaQEvnWqcVb
b5jscjLVtS1zbyE5kM6KDHMw9/IKXCMJQWOetxZbd91kaMGM2JumgZ1azx9nZ4x8XUdxCB+P3epN
YSPYJ61tAofHfhkBqSuplpBFim5ZDp/B6/N12bhRENNG5WQ+l5gOWzHxm7nU94mLtGoQCBS81J+k
ru01IdMBdQi90cypFtFgoRBosvmcwmSD1Mw6TAyjASTTQw5fZLaDDq4V5PRm3XS2U4lEzhpkm0ud
RtNFTO9yqbPHkAJVxKAjIOp4WmW8MWGBTPvOuM01UJRLY+W4yjPRX3nD7Cgz2T4YZwKR1uiVK7Pz
fJxEGKez6+fZAHGwvJoMVOgiTW+GId3ROS1V2eWJShyifcfobKuH2yK7TGyRrNzU3FTVuC9tki+z
ZF54mnPQUPoc5NXyTQ/vCec0z1Tf0ffWoeUD6IihGaXYYg153o7Zm2FKWggEIXwcMJnOc31NiLsu
c2Dgsx6bABReZUBARLiVIXxZi7cwZToHIidvcUIXCCSvkOW5AokvgWxo+YV2BqEGXU0gW9Wzqkml
CseVPiiCtzFI2n5VYLYfceWPrF4MTV4sB1uDitJN1TLl6TKWxU7kdFt1uA7cOW8CBNqeGov47WSK
TOUGxgptokWPfVxHm6qasq2Uzb7X/J203TKlBGbOFnVcXrRxvTW4u8ZABDWUXWO862W+GjHp/K65
jCGxWKdfODP6WPGx9qHdBQJ3M4KiVdw7INk7nulVQbJV1SSu6iq9nSZ7bfpL0YFbwBBgLMUDECQ1
etJRE+jjeoZkBbIqcgEUBNuqai9rkqY+ZQV8f5m+hTraQPQEdlCZfQq5vapYEYiZ1vABTTB7pPbr
iC3hMvcZaN9+762YLt+DcwYOqGjLtBx8h0wQ+fSOQWAXmF5Qy3MfSPPkO6mOVOzKOBwZxGkpogWB
ei+DVUy9wm9H0HvkWsO3iSh3hIT0eCQw8u4NrPEFlLQCbgCUmUwJ5FNH7Cc4bBgneus6nV+Nqauq
QfSK9RxOAsq3ToFucYWx4u2WFPXGJbIMPNkCz8Pde46cT1nnPTBjtqNoIQa9pwJCsLbDO8vQcvYi
CRGoi5e1oR8H8tYyvI56WJ+52LRTvXCS2zbnjsoEDr0W4nBf0H2nSa6WEor+jKhEdNdkXOIWL2La
mlAX4qroCyis4sqHMy5Q4kD5/GzRZEDk5b6o3lLcv2ukuOtrtnXhlNrnUBH6TYuuILrd2rxdtrTe
wrcIXsKTBAIIrW2g1uh7BfkEqvM8gQICsm6Dq0/RLIqgG8imBcoYpm2vNBDUzgZTOVwQm53LqjQr
Wg9hjtB5lKRvmwbEXwHnWqotiQ2dxiiKQOLv8/FGC3qf1RgqHrlr2/ouA2EW9sSOG7ntiHngWH+i
oi+Dqqmvehnd8YSqpOkvnWR4aJpmD6nnc8916mcgngzlrp5FuZglWnhQzS1hF4J+UoZQXGvlyrYO
UDJceHkFKufYrXKneotiDzaf46RAVnIG8mSaqYh/kF5EggLN10breBsZ5kd1zH1HszQcu8ioaq5c
FXWgB7seftfp6CFvCZBBr5cLXHEvgJJcVW1rFghIaTUKu9J8UKXtXBCl9qkH28lteho0vdk6/L1t
u2FrOF6ByNIEkkdz0NdJHuYF+9ANQF88ka2tIOFYt+OmbB7DZO0sZOY04WQdso6SCUSN1IZsau9S
hIGV59YLSKbDBrbpDBXkY7nyrmsNDR3GQXwQqAgbOfYLIeZORa3IQs3qKKSJc50VzdqW+q5qQVrF
U1GEI9Qd2HHxJrETVTTXaBF3yActrPaHrGU7WQDlIJz4jQSa5XQx3dR1jZa408568CBkcKs3Ajng
VVXu5zRCwZjHdFH1brcZ5nndRNiCPjWNe5xEwWirrevY4n2p55tJ3mYZipYlKhJQfPp24VCnCbR0
gCoWnqvcg4N5CjJDBFKS20cK82EDMeuddNdtlOIwrodI1Ug/uJ63bQsoDL27qank/+PozJrb1pUg
/ItYRZDg9spFu2TLdry9sOyTGABXgAQJEL/+tu/DyUmlEkeWgJme7m+YosZYnS++PS8jeaWTB9tt
xIUc5XywWQn/QxVhLUpHJl1utZFF4vdZSRbRnmHt3Byh4UHWFjZDHC8wfaLPkaHLTKP5MvCEE4o6
Gtk1X4gV5Wa+A2XyKd6+B+vWPfXaUxB7QSEmiemhdn1lPPovWtMDS0u3Zf5tUoEt5ZbUqLBJgBFO
PouM/R3nAC169B+4pRBZtg1QQzqyk/K3nA5pvx8COCNcc1Us25KnScteV0p/1t6eMdbH16Hhu3ij
cA3bdCzrFS9UQgDs2k1CXtS9PbK2O6W6aR7TUXwlfb9fZKhzL8QEzgPx7HTg7xGyqpOBPRiZdEJT
4ltFvPoSrONLPNX+bvTTdp/OJI9r1sPArLuS8+G9/p10QppmeT1t/9AhbjCSepykbC7dovoSfqEY
IRaIZ+Av4nQW6+xXg7e0lUf7Zu8xmZ6cD+NTeGnlW0+UczL5e2WgS4lTYt8384Nul3AfsLL1O3kz
bPpmAc8xUPIHbf42cZu+tuYOG9U3sKhhrJlKru4Yi+Sip2k4xaElJ6XoV4dkJ28gPg6RnU5CGflI
/eaH1+R96Jq4wkRGkPpCAfmLKnQbtrv/MCyoi87gH0t/1/UtR8PfUKY0sYdJDaeZSHccw4Ge5oSX
lg7zLYzXZafITnDofJuI7ZaiDCcInD8gveNTt83qZV0TzFLdgKZtU+jgesJ7U8/XbmDrdcacX7i1
zyrR+WXbD/rGa3HY3NA91+OIRhauS2W5hNnshv3a+lmZ8PQn1qi8QfqaCZkdFwjH4yKnRwycj21L
zE5Rq/YQ5BJOyWzoQ4Ck5zFJMMGoBVEeLksHwUpF7jX9f9kim3M/ZnK3etkpgcqDuaaf2trqsvNC
6IW4WpBaRqn+T8xdfHb1OuZiyVBqauoXHTbW8lDBMq3btcxsPVWb46+RHINq67e/Q4MgcEQtP0mM
1hBcXFTZyJ9DZfDb0ViKJjX/fI6oAhsjcclqDAER9EsNX6pIKcK7aGogF1Q1NoTuB4eh0zc8qRzu
caHMbwj8m4cp7VCohmE9icnGBQFLAW3Yuns6GEh7HRWdgHGrG9FWsz9s+2FEes5qWjnDEdHBM9K6
r/OODmEeIWMp+mSsgFY4fLjTtCerktVA5wgnira7uM7i3P9yFDd2GXBM0/AassUhGhpdJTXkJvdv
NOTigFEMbmaYiXIhflb1/Uvnt0XTMX2pswSmMoCEvEUsuFpo06Fd71nT66dGJj2yEP9l7Uf/uEw9
aA2OgswD8ifkSCtp8pPYJbrZwbuv44pEm/ivWdxm+xpfME06c6qdLdZW6aLvpvfGyevMRPPHOnT5
UC7Pk2jqE+k0UpVOQcsv3mszQIXrAfGXRqd8j8cOCTBt7gQox97zqHqKA5aeaRT9GeMIety91clw
SdL4Rq3821kf1yq6b+tSJksN7zK6RZAIhU/DO/5/9blX8i2FLzDoJvemtBwDr/ADvOnjOM5lAFfX
ZvVTpLJHU++9lb57zbZv1JAVa6beKdWQomH6l/dTkw+xOU3eRvI1So4pKntuvfSlaed3If7Wy/gl
2A/TZthjyLjQKbl52/ZuhorU2ZALBk4DH/5bEGVPTUZb1PCW5wJDZkju6UpOE1dnf1iAPkypzdtR
noXvch6Kn9TJ9wwpOCacn8nxnxAFpkaWmw9b8zHPkMXJO2ni/Y/wYdlG+N2+8NOymfwf0tijb9tT
Em9fmYyPbahAFZH0hgHoxfjqMmXBMRDdZdb22X7OYy/Rud2Wm+kxkPHetSKnY/cRIiPPt8CMJU/R
T/Cr2Sz+o6l5dK2fiwzExJoeoZS3ytTZjm5DcPayhhSsdtN19Af+mE3wmLwbkqrgGynvFSkEfa23
5mfT4ECyBtpoVZG+diZSRSTtTXgNsAG17U3HkHmC8XleuXftgqj5XDEXF3XN4tJXFFPykEwPDR6K
diHWVQOJB/yScDvMw/MDHAqdbQkM3NSde9cdrVDfTduoV+5Fj8Z9RLPyK9dsY7kI8A7SjPpoyVAu
MRXPkpIaqV8wl13QRvBUZXdlwgwHlpFvv+u2amJtc5vZekngLV0CQi59lMwvBJUnJ1TwQksxl41V
YYXHVWLMy7Y88FqvbBftV1EEpROz9IsF0isYiU82RvTeUsYxDMJjsJEp0m7hhQU7scPrjk58Rejj
tcFesWmnJxiQLZUHDYhgT2oE79to5Snma5+zNX1whrL9EhtX9Li9pZq7fYAYlcEZKac4dYduVDdP
ZBKhI1So3ObdXAf25OtPL/D/m3gflX6vm/O4KjhBoi4pjMOntaGvzFyTZZlOsgV9EWh8XJnkxz6Z
8bJQv0s8GLDOV7/e4bj6V5GZuiJMnVTCCw8jxZciZcyHPk/WbN6vrOFwgR2kXo/Ah/Ym3tUhJlPV
IXfrUbkKPNPrquO+fYlCdeps1xzivitYY8V7LH9g05oc8SiQGpfgyskFAdDvlGLYu+gJO7Co9RGl
RA9pgzLSsBG+AubkNcnrWtiPoLZghLaUn1ufzjsvuGS/pIt1wj0K6T+j1wCgGTxv36RgBeJ+So4m
MUm5uITi2pr9mmlyWhIMk3VMH4Fc6PO60WmnrDioAVZ9RhypOAa5Y+Ckgq02Rsj/NIr9RPoy2KIG
UVRW38ApkKvNZzzlu+Bz5j6CAUqKklTfICaGow0wC0YDg+sJqdJl8XYJeIo0eQuT17RGOMuVrIsJ
N6uNRv/Tatjgy+r+rc1212t7apE+XJZM85c5XTlUZtLuY4GoqFlkqfgGjESIcjWRKBSLvxeDPz9N
v2JNgH/4/cHFFnFjdxdb+ifj3ROEH7yPdDsYoHIF4qs/JuJbvnXdiSxpuS0QZJDLUdPJslNsKTjL
grx3yUPM3JgHI3RIbSGUWgXrAWbcunj2A24C5g18QTyJ3YD2yZbnTUWXMBrKBj7nR/xLSmz0p8Pg
mgQTAAzyWdswfjVxiEwwPHrR7HZxxv+hwYYLKIRJJT9jHXVFs0KgIPfNaPzU8Azo0Dr+HeYZlo3K
cO/NkK+phG/QPo+JgKnmjjVwm52bQnKIalMXKZ/u6Gjz1coVszCQqiMC1uuKmPFEF/3eS+pgWAEo
TFL5IinvdioFQ0Kp16Aq/GOhOnpDzArHIbkDvT62Xho8cE+cgw54xCK0rUa7hfs2uNA1/echSp28
tUHXQi7fp/zuA7xCeAkGqRkXtLf+m9nkbv1mzTfYZRfbnSJvK9OhiS4pX++rnM8krt+D1fZFP/AD
Tkyac/StHO0KaW1E7ybNThQSE8lInRs6j6XstqHQGwvLXmc3JZIz6TdbcIIMEQ2hyx1BDAVeDZu2
kE9Rz35jX114Sf8QLRQhSZMgeNhOaAJjk3P+b+B6L8MIIQzHEUJm4iPAKYgoIt5+z91Q59R5Y+mk
Z0syjxT4jodRKe5s7i2x2Pu+KlJYxhhU2mCXehgcmnosJMPEvsj1wZ9rie46iZ00uENyXL8s3Vkl
37gMQDBG4a7z6VZscNzR4jNaTFOIyhMjnYq6tuzwsosuGu6uS/9TzfqqbW6Mdnuk19neGdQXHD9I
gA0QxUTWT0WaraqZxfwcIGhnAwCuBn3LC0aUoknds95AkycMaYijPyGHIwiQEfpw8kA5QWOZIbgN
4n3l/WUiZ6vUszSbg3SE9dBgJOwXbydd9+idoq2v6gUzMcEJyqlHvhJ/fAvlVzfivsZ9s5vCri5G
NRdJaBBare9NtPpF1ACh8GW84xMrA80+yNWAlazlhI+YDM8m9JHSjCFYSz0dzUaeI5+9g4wzZSR/
lnZYcz3Nc4Xs7j6BZMzJMHWViNBZBENTa5Nn6TcfusnaItsDoEEqJacfbeRPnUyssGA69BaOJQHQ
uV8sfTVz5PIsWGTlwwjqN4jmIQzlvtv8HemQxUx6gjUdfyKQ+wkRTORNg4yBJck3S3okZf6tc+tp
ieiAGdXThUXSDMsCA4Nzz1MD52UdtwJhy7fj8DYUn6HxkckNMQJcj0FpKWlIhWWA89yQ/zyXvc+Y
d92cTnnGAFeuS/vURfR99OEFLiNQjO2Scf85cWkMUzJze8W9t2BrXqIu12GAvzkxAHlj9mUkbs2y
bse4fWlH+w68NtjhvJVtrWEpugkFeCWlDxhDwIk+2AlCcXFxWIg4fkfK28AffsALLT2WQeI6ss+Y
/G9jaVul+Ra3WwWMDU0+HsAy2/mtD4ddq5f1nK1b1QgkcVuw72tNL5rPHwa87ha5G67HmPNqYxZc
HahAhDFq3yf6beY4ysF53oj7xmf5x4uEvi1z9N3DUz2KZoRo1VmB3DksV2DdJeKesmUUqZKGjumS
G4xpTOdqzR5mILgt4vCgH7f7UCOVTPscBEx93BzTO0ypl7nurn0XR8UaD7iR9u75qS3ZkJNpspfU
W57auJ2LqYmqYd3YY2J6xEXTC6KMHxjxYW5gB1xA80ZqMrl0pC/aUatdanXVMjBCbS2uS5T+WD4X
hmd3z2yIK2X36CCJwV2P4MDSoD2RtfvEv/MBpx4CWRNezG2H2Mv9Mp7hY2vcH8PWvA6ClzAdm3KB
/e/WxpW48uSXYziFIqpCr4vyVXfrrpXBfwY0T8didreuLls5yTxgy73x48dO9wC7gDW0jdk7uaJD
CnUbZEjhNXWnmc4Sl6xtgJAS3KioqCE+L305NdMPlximWhaoioPWg+Lgh35Zi9Y17sQFxnMh7uC+
vmy0PtD+nCJ4KwJ4Dnmge7AGrO9zi9KCfKeiLTjGBCRGvvIr+7uG499Zzc1DzPnfRMszeLw1n2n7
kU7pi5lQ+b2tfVDCbGcGO01IAt+yASY9HNqQRHvkM0/EIX2LrLiwNVpyiM4NGh8gUsQKIIJhjidi
jZCdYZlidpki8JF0TNvjMLk3W8/fvHn0MvKyBczlUY1Ktf1S2lF36WBjLsz7r8mW/888TT6jOcY9
X3cLU2OJm/SPgyKEUf7AttVDUO4fjCc+VTwhxEjsjsKoXbf2cTSJyMFp7hraKLw1BogsjPqqDV9r
bfdmAbEzxwpW1tyMuTZIn9fFv/hBffST4Z0zOuFEhxKCoi9dnQkQnva0rtn72lYOfR8rFJHbS3sK
HcMnR8Oya3lcat6+URF3iFyvTmRhkcoNl8nMVbjVc64RL6ZDm+w2Ne8aBDDFkPWneSZBgd+toE4/
gezMgC3K1NIHTzmWb3p8yKKyn+JHylD98DWuUgH1XBOHyUHrl3YBJjDJ4KWb/mSzLtOszjPNXsM2
s6e+C5OSzYDAWT8ND7VpHqFzaT45G77RGekdAvtJTmIPlgvEgj/4p0nJJxHW2zWNdLX0eJDysPig
fuIJcCRKzU6k07brFfLVYQwQZlMZ5KbPln1Kh+ScpJstITuQzv9yLUkM37WtJwoXhC+fyEkPgwsP
YxLzE9MWczrv0VGnFuG3P67FMo4BcDm0XBrEJzVEAHWVHnd+OJgznenrHA1dkWaWPIfTp+83mOsz
1IRs8tE1GJc75ClgfyW/x8OYHGLi9nPIUO8GF5wXYfm5XtklNKeOCu86ju1JAIQoqQSOCdKIlhjr
amxYjOwCN+oTiI97WRsMjBEZ58ofqdgF8aCxXKDUba2DI7aKMGH1UsO44unOrD02e+zUXHSCxiL6
jpa+D5myefRj0m19EbN9nmvigDbI9ck10Khpaqspw89YF8UXMJgY3wPe7jYEiXv4HPOBxxN5xrgA
RT78tAaegsOAPAt5YCwhd2OAipNF8kJ5wwVP3h2P+ID4tZcjDq3PTq5fnsKFqwP2iF5iDmeCpTPo
qB44AXYIxHmM5DXNDEYw7HfkHgzNnSRtVtXvbfqsuV/90hAGoTWa5lJm0YarsJCco3jv4uF52IYM
Hh7Ut4OTzcAhD5gzstC+RVMInK2EhL0ldf8RWkxnTuufNATE4/90NT9NC5YCbILLwtFv9zIbruCG
wCjTsPB8LFfMHT8LcsLxRPAhMGNYYP65XpZ3zJ9F6kkoSjVdW4/9xGF6sanFQMrQABPbAe0L6J+Z
XhIATskMnRa1GTgY43/PaFI5NjRuAiwqtiHyOU0IooOP1QEuEiMWPWZyimfXIMxZzm3aMJBf7ZbX
3VJFZvgcC8w+cIwqHWHhp35tLD/JWr2nrY7AyqFBkrFM/2Nzeg3H+thpV1qChQvivuIl28lR/vMl
bAg5hchARbtfNkqKIeoFXg4TFYHEThsHeLsFwtm02VEznNO2QzqgSYyUdfYaU2a9Q/fEKF1Yb3Xn
aFp0MXezhGE4/7N9JEuxMoqJxfRVpRmNrwtR/t7w7i+CrrCOj1nQw8DJwlMWLWvulgb2peBpNaf1
dRI11sdCWib9GlxXPIpzh9u2VWqLqlkJ8tK8YDpKD7MAnieQNJah578EckHgShrgJYSd4G3ysp2k
XwZpAAZORktRE++lNQO7xCQC3OdQ50TTxoeohXBhGPLxkAz51q4u3MU2fVN+9Df+ZS10xKdjstFq
mrDm0UwALjT9m0gZf0TEScT4oJ4lg8Tos+Qj1V53ChJlyqXtAKECA7I2+etTn5dGy//GlJvHNm3/
cbayfboyQJN+a87RcVZK3OHx7FudkavHGUFCowGgJmYos5G8ie1XGZypHZrb4M3DzXizdwVkjeUY
dU0pUidfnuHlNlcVswnXUuAGNbpa4/jk2kweJA2f8O1iKpvg+I+JuQhCdBHP63sIm3P22ruN/D+m
DWEteQwJYotKArjiGI223LpbkiaHfmB/1uFh3updIw1GtbmTOZYJtY8NDJ6ASEuVKWKOdFDO9R9W
Q3BzyMGi/WVYo+5EIefYkOJI2fiRIFJBUoKbHSVncJhFtAmEwlK8MIOFFmWyNwagTY/kPyiqfhd4
2bMG8F9YGExo5OJMxmmtbMavZtXRYZAYTBe3tvdEZAeEjk+Osc9WKQ5bASTdht0U7mGtaVzg8zTq
h5EVmwAJQhuFTSckKdj4QD5LB4e/nF9XFcOKBx94SNR4C3pw6NjcOHd3ktYDjG+sf3Qxr3rrYR1M
uKaMSEkTjKNhVr9GcZSWdaaGAkIshU9WhD62IsjYezul0nPgI2EeQQgAAMXqg1+oNVL7gY1vXp1i
A28w9WGA+fMrcQvt/dtqjbcO23coGMBXVKePqRiBdq1lT4cF7fv3hxX588zxcrAlWFDMTcCyMSXO
AqxPvPZoKk1aGJPJ/e+2XqUtmNQoG75mIxvMi4CVWNrrXOrpD3fziBQt2ictEH+wkWy3mu7DEKiN
QeG7hBnxmXggHKTLcu2SnZf5Z1mP5TYlL8E2YtGoI49bDBmlsaHgEOM0N4eZINeUx/uFdd9i+4v1
lrEwCrrQLBy4XAfvIjrqPuR519J/ZJmuWKzrkHT1yE8Me/IMSw+KqNNqwVWK3QpvHy5fpnHIRobF
neCe0B4QYC0r1DHIVEtQmBcHfpVtDys2THLMdOOuhemZIXPcq0V+xAQnDvLsX2SjT0oN5ETL/oCI
AjCFvUN/8wAPc8D5rZOn3/+Qr2ANKkacOSExHA2AWHZN2cby2sP0sOA1ILfwdra5WY7dWVRLXQIN
9HMapxcxZe1x2hSwHUIL0dnhArGMcTL5ZS1p8oQJ5KtL8edZb0ooSHjqUCujBt8Vqq5MSZ3uOKjX
zsQOLP+zvwwnrMScyRZ8LdS7Lb8+ZHoKGgEY3IaHJej9fG6XO8GYCufwIZrpAbeq2GK6I2hfGg1w
9kYE7hRAARI0Wo3gUnzqzkYnxyl4rdcAOowiUvE9BwuiCw5tc4rc8N8W1c3V1n5zhUGBzorliEKK
x3D+NQy3cUdri7AeWq4MF+xvDhuQVO0zgQDGXzA3bb8mWrSddYtjVauj79MGrRRapIfRvMRv2mYV
kt+djNMuh4o7bBR48wDIF/Der6QOnsBzhrk/o1ckUIZC7CPKfEBs4hMwzVM2LhjAuqVAfjEU3hKE
VQz6K5/SiujJFY2/9aVIj2Ao4PindyxoF5PXDpU3z4Ac02ivB45BfHjmnv6bKAR+43QP2dRDJyvw
YuOnsJnJYXgA2xxgS7hlB1ycXsdaeYVUKiitbKCCOmPKdA6+wxFv3qi+k5rUR8a3YjLwavWKk7Jw
ieOuLt0k3wJmniIfLcVOImeZf0/H6TmBVRj07omMsCcFMhStMNcRCVbX716SNcT+Xdct5dz7lW+k
OkwgRmDUjVWnNi/XSh7XZk734PR5rmMO9J8y/eQpWMIT8d1hVQgON9WdRJ+yXUfw1dOkB+Cx+q+z
Sy+mC/5qiOGdF/4upbH5ZZzqN66CExb7TsMUXzAWvuluzOthqFQdn4QJnluE5g2TGMi61xjyJKzf
OZfzsVMOyqoDg+JleYdBphD++qKwNck3/sR79rklEgZgA9xMeS9hllQxtX/rYakEyU6AW7ISBC0i
JG89EUSRNQvhBRr08sDdgRZ9d52uJBwf3Pf5PExYvYnhEPbud5c3GPBettGJ9stjhk97j2Qc85Q/
ZwWJXXJCDHvGElR7WkLTFI7CNAnS0SvjEbhQorZmtyhf7L3As5Xy4pPmunsUo6xsHH3atUtOcQIe
GEYP+oLsIaJXgCXDZi/agA+PiOh2JPROvY5NSTCYlPZTUX6XGtRc5k6pp+6K+fuaIhoNhVfW3fQP
+y3YSfFsEfgan/MIr8uqad9LCQcy2Y5R1/1ZA1rexjrcnsf6AXtOHaAgry+CGiTWRmCJnbdl6HaZ
gsPauxU0C3pWLrFX5UYsvI3bWWgzFookuwz/7iKmrzHDFrj3x1Jk+kPw2czek+qDtwYP3ts1nQXw
gWqbLaZ0FvFWkhaOJH0Vm5HvxBh9iAx+nxUgCRvewuofo12SgKFFQAK3rkEJmqcyiHhylFl6wmIt
tl38qZyhKAvVQKXxdn2Tv3pbSwNUGmN1BAMWGFldXykul5rkcmrBgu0WXqZ+oy5qW+tD4CfPdcSP
i+tIgX/BdteSaKqYd6r5gpFkxeXrsWmGFUB1cXiywGnj5pha7zL2tXwIwXruuUNNz/iJUNbuDciN
Eg7hVWmVVf4GQjptMegbeEiHMc5+W0GH5cit3i/tCn8gE01lwjFE4MX1kSYThMlv5RmxShJiupER
Dfbp0I/7yQ8PbachKuHvVUAk//UvCP39O8zgB1wW78IRwBKtyZF4IOWkpi0Squ0/VLzmYpj52nTN
d9xMdjfJsK0mz4DxG4x/ShSwz54FxwFE0cFMMKKidLxknnkE1hEndAPUGcDj9pg7SLV6lejDbSfW
UVw0gzdJiY5By8fu0i/Ydf49F+AE15P1PRTqZPgxeptOqWBXHeDRBSL+3eCOyRnz05saZizldf9l
M5YMldXP3uL/8/Aomx1K+zepV2yawk4PrCJ7Adi4HIE1lReWcHOXNCoWtuBDUJdoifAYBGlhB2+g
eBvgzShssO6xsTVhkRObZzODA7zIxC+wwXxabNLvmSNHo6cHAtvpGLv0DxN213h9vSdT3BQ9vYB7
N7cGU1uGpyLUUCuirt2HDpAaRZMbsaJlMGkL/3mG0CnBp8MvgYDP+8iDj/Cw1dDBRkRxAemXAo6M
bwKFt/KX+T2O12+f62eof/8wDc8y6CsYH/1uBSCbc6ADQW868ChY5VqCeimAhRfdWF/8aP0DqkY/
4Gs+tbRIoG4EeLFFDwBkBQODZp06SsxruE/gAw18iYwoAC0+xKGFXPKaexqFf2KHFCIKbWHXaCi+
Nn/6GxL3Hmb8oRZqPMRrDG4hDL9gT4BPV5I//RIhnG5fBN/mWdU+YlxwLRW830PiPPgsXLxEPb7X
xaavDhQPTnnwmGYg5I2609/ldsCEompiqTAa139dhk8+Gv8hfJgqxW6LA5GVddtaSgfyHfHmDcod
5N+GoX5l4XqUvI3zJH5DtvC5hs1XA5YM5LrKWx9pYdjp4bSR4DNKbYjThtB3aESSJ24Z9rHZnqLG
NDfP7WYdw2JnLitYMMtKKLwOgZa6YwR/7+Yl544BjyOElWQVCDIT/3f1S+ONRO+mCBMAIErbQD4Z
hCIL/LcCi8/JH7S6taBbB5KJyPOA5YFj2/x6CRLFrYk2esYOKZ4PMLI7tXhYBurVzcJ433UKpE60
qSuTbXpo5QBaJ/U/sa6kHprOq0hr6TdDdh+p+T6l3bFPh+06rrGH5ckBqVHTHGy8/IzqefMl7Ai/
SmuQl3H8n3FyhLRK/2FVmpZBvLz5S/eoWv0xqIvVgBDvxPi4ECCIrKyWQPjnOs6+8ZTIT7UNCTAl
nETk6xylGqoOIR3F7v58U7aa5S+ZkdIzdp0/bfBYiyi5DV1o8mBOCjzj4jsBloYMLsa80v/pl8sS
cxDjeODBXGPv2BvoE63Dpuw29Jm2QVgbD0NwGDFIJ4bUX+HGS40yiCbz68bE8hm7BOctmm/Tguqv
AqpKhehkb9IZ6Jl0uhim4F/rI52ZI2xj9qtLrxaZO29hAaxAHpAMAkJNw/hO2qnHzvk6/xn76HEe
5/60xBG/cmQKGMeb5y5cdA642DsATZ/+x96Z9TayXFv6v9z3NDIiZ6DRwCWZnEWRmksviRpzHiIz
cvz1/bHOuT620b7o+96AIZsulaQSyYi9117r2/eZescobZ43aR9bR9cu8w3T2mmbZu49bzJ/tzxh
n7qx+lUvo7zGmC53Fr3j2uBeSinJx3z2cfwVXweZEb0SfrIyNeEiisetT1RqVaT5PkvtE/mBaz7Q
gOWNLsJZfpnL4WDbBLQXt/F4OtOrPzjbzsL77rbNENamu7c9xz+0+ZNuvH4T+aIHe+Pu1GQczSmp
131GfpwYFD/KEuHTQHJzYvHNJwEdTrXMEITTuw70IQtveiDcJiuCHTSbc1ivMfbc8rSGPVTQvsoI
N2XR7NwAW+zsdc6qj8R6BC1AxexdU5dMhbC8hxbFxUsJznEzrPzEqk9uVj0mdtOdp7HIn6WavvTk
hsdawprZ6CyGTJN53d0QVWwyTAMTM59VbHfmYRH+2ziVN/iln/WUvVsDadF8Cucieip6DUwk8raV
I8XOlvrRSKpfAb3YFoFvlvapzGoTnISl9tXYfRSmC1Ojt8+WgWGIGkCG4HH0emz1kzCH/tA+Tmm8
XDxd2Zd4FObOI/01D/YetZJZxkTaaMhjcY93rLOpGa84vMsVr5Iwq6KMVFGgToldvvayecljXd7U
WIdl3A3XsrKoYZbkhwM/D2uiTZjHDmychihWQUIbVJPkvQyC4C82Y6wyYt4NYopvBcF5SzBVcsuI
sFrcp+c6lfOmMQV1XCLzvZHHmI7K6vLXh86NrxPt0c5TfbtrPaM4J6Op1ykOoFPBgTb0Tn62miBM
ojz69HgvZrb37DgieYpKoz/ZS+KGTHBBPRX7WJbikRhYczWWlJwV/X38iIXCf+fCRWsc+MHon6dL
6dzzZTpow2LUXLu00MdEGj8R6EzSrro8xGl1M5p6Pg6S2XOg4puWMvuWdCRVsuHqKpLserB+BN65
SMHglI5oDtFnrPKvWV8faGabB9fDw+c49imfJ9L0tfxZE43e9i5OOp4//0ZGS0bi8Xd4Gz94H1qR
cRNdYB5t3gdrh853Kww1rcug8U5yMEeezdriMu6XMJ2pArM6+joUS3WJ5+oaGAHaBnslGHwSB1WO
2Pq2320T0xiPwcg4kFlFvqUq4KSsOocEXtZsTZgqRMTz9RQV4iGjz195UeVvxVwLbhXTuwSx3pFg
33WTu/O4F34khDfbpdx3btHgZo+6UzQTkcc6fGHUofd25hGC60sV5sgc67rCW9AkS0QGduoOGOw4
+MjNk+q/DwB91ztIohOmqOROtzJ6iiZ65dGI3B+L9YLFf9NxWpxMN+t3Vs/QbhhilC/f6LZFJr/V
lRd/1E5Mtr2MzMfMXj5jo/O2bjFEx9nmUOHtus2jHCPDvRMMTGtjxzi9pWBQzoD13Q6ak6qK/kjd
rQ5Lcc+zoI/smvRBZoZ7W8byMDiQEfwu2s45J71Mkn080V+Pg/OgOK4f7iLXZshrumGa7t3QSevV
rP2SXCEP6UugUCxFv4/MOdgkluxu60LVxUbleAxzp5qvgpsiHCp/3c2je1Y0NAnUqDoboGRV5O0S
1e1Nhp2v2aR/mvPZXTAcD3LpT808kJYql3MiHWtvczJA2eg3WEjWOpl/4jS2Tq7n/uzEUzUW9ZVn
+jjkeKVQmfM9bv12mzsSDBZvOo4U+WBVEQNL9QMBXa2XLjXPTZxtmmGwNt5U6bXXp8WupPQmVmYS
YcbhzEit3PZzUGwd/x4UqsybmSbIeijaEDbSncQskyjj1Hf6cWqCdJeORCuWMY2uvai3hYstPfFI
xi16VQPXUvi4n/uuuA2CA6RQg3fsUuNS5Nat6xPej66u9pW5fMQ9pyUhCKhN5WZwiiw04pK3WXX5
/YvkTEH982IaOgxjbTLED2mWHDynn04NuoWoTNhcfsFJNfvRUXbLSzvprQ7QbzPHmfel7r7GyfiW
akM9NYj660zs/aq1bj6D6H3SdXAQcBAtDHhf6xEClM+7BWHEaQ+C6OOBqUG/LttWHg2vorYUvXfE
8vfDR8ZJx0heGdxyi4xmvsXD24RNmtr0PN0+Erba1yPekyLVaj3mNtCJ3N+RZrR30vbFCRWgjRbn
eWh19TgrcUubU4kc8IVZUbC3sFoxnZ8jUkfWNs3vBmYn2cCK+d6oMeRUsT9NN117TmsfgnnJtolL
yrEtlxVUBOfJ8DDMjy59XeNSdSKZVbJtsOlSZbm1DqOIMAJuthVAgNcGt1woRoA5bvoY1ck7GLBp
tcylFUIkOkcmz1nb1b98B7dX0kkdFn7cQ2rb2U3tn9ox1ecGwwQmOxyT2PHTfVsWm7wKVJgV1atf
dmT9tQdEbCKt0fnr0hQ9cWHMHlLl060hvb5Z8JqvhdK/Sk8Vn5OpTo0bctdP59k6Ep7utgjB8aZM
g2wN78u7J5mS4xKPb46M8FN0GqxRR2rEzTz7XM1GccAr89Z2tvfh+oxobNVSxdwfevJthID1nqad
PI2teyc7fU/yYjpbabdeJPdoDpUqiePQYC50WMA2mDlmj+eK7gSHoa9JCg83bKmHGO7gKhP1O7tq
ko3ViiesLq+dJIHlyOpLbi6vsV8g+xjzpbD8jSMe4858jCG5RKbbrVApC8A5xY+qL6mHnaJHFqne
cLQ+tD4pJtOaN8Ns9jtGq2u3mXXoxXk4gfohAKMxt7bWuV72reccEsLzoTcAvwlSKp1DOXucrAI1
oVvKZtvWdQKo5CHxYRzpbPhldf2hGsabH0Vfer910I3la5WNn5bh2GGFRFjGd1OA/Mhz5xwjiq+s
Lq226Pi+TZqdWzwG1sDEfMSw1/KCq4cbiZAffNKA85Ci28KpvEKK4ac2svTgGt/8ykbyJd0AKSum
NcTYglrU2TYIOz0UG6dtSEkhLya591K7vQFYynmx06UIbfVQqjsHATwYRqrHZAT2M5smaaEMwweJ
S3lYJJgZQrnFRuj6NHioFH4jdhTc5BUnszyoEfVVZ3V3LE0L7Q3qT2fj+Zn7S1U28G0UnvgZOEbr
DueJuwRSkE7AMUXLscuss8ebd29EmbEZ+H6UR06/aQdhXYb6bEbJzUmz5d2EuuMN5NaNtNabBn+w
GiZ7VS7U3C3vlF1WviRL5W2UbyVfZbzX3UjKqpVy23vu25Dl5sPU97eGJw4JaFr1g0SEG4lSU28u
j0GRTSGDMH0QXEjIz3eH9WB3D6awaM4XQqyB11OQRfbKQ8ml9awExKmfhG/co6PcQxyXV89mYNCR
E/NHL8GB7i9X60rsXp7TeLoOy33emCZOWNbgP+rWFMdyUcnK6Zxp1zN1XXc1gQiuFfcqcRCBzylW
6ZT1P+MtxwUdeBukj62r600lp2EXtDWCOTDLEWtYGM8AJ8YY593Y442qNYoxx61gIIg7qW3xx83z
MMGUw5bhaSXXjUa/8Oo03jcAx9bku/t13i/5Lm1ltmrMqtpOOZnNQGCAIqM1KjWSIAzWNLLViz0Z
X1VpG0efWiQPsuDciTF9vM+i5JI3TwLPqFHwOlZRcK0MxsWJ9uOnKXI2cDmDfTfGN3MuGAdhoR7z
Sp673mSCoJn2peOUhSnv1gmwFcMHM7oGgw6wysXdvi3cLySrxZ5XH37kUl+p4u4xD9Q9TaBN9IT9
RWvcbTdtvs2XRGIKwtI6aTe4CR1lRBxV/+TZTKYSt7DRpsTJ8AknLgPxn64t/Je4w7OODzIPtlEn
qdSUd8kn+YoMoVdtD41wIJGV2R3hILP5lkWNeXZr3PZVXU6booyMTbw08X6omT8Vt669lXppnqeo
/halFtbU/pvVfSZDMUJiJI0k3JDexnmsyMQaQ6IOvkloyxrw0SzgU4amXo4In6/0kdWxiMh+ZSbN
fPORVbL52pa0kXHz5upMvFDgf5nqGNRd7Zykpm1CwwQBBQl2X9sRGk/fKt70xJdyxAjX184p7khQ
GB3Ba/sOzCoKbsyxOy1+d9RdKd9KNTJYdMbh1pTmL+lFXOqm+Fxaxfh2SggDKid0S8vaGo6V75IK
dioyNcALZ0Z3F3F5aLPr4iR7byLHkqUkTzv3zYQ1a7URvbIPVKyy35uRYMJUgjoQkE3QMMxtwhVM
e3UWQbQfLfwAaZJs2pyM2sj1Qqe9Fa5ONwaZhwz96J5GfpUSOaCqFmMzOWuEhXgNo/QhrlpuYeMe
6zHgoUAEW9X5i1XVV7sV4qBal3MvdvZ+CoBCz6MT9qelG+ZtXlgQA5V/lZxnBTrV3PZflt4L25mx
BH6UYiWi5oMFN+jFW7whB93ipcM995WQp7lKBFnKMv0IJpMDzICp5Zr+inOHMamy4vNI+2yO5SYW
+OLaDBuj73Wk4jKOJB/1o0/ORucTfrazOjTFyyId7qLmm19yfrE+DNbZ7M6HuZS3FC/zplGuDG1q
CYSG1YL/9dK47dUzZ/KKEkf67PTHqo8dapSEcJo3P1c1pUUpi9DJqL9m3sDHuaBJV4kmLpNpQqM5
oqdfQKegaqABKSCrjDrM7ADjgIXynGl1m3NHX9p2rVoGyilmdNP+zGvOfVclV3+phi0ZdAY/1oTN
bcRsmc+/hsJetjRoB+11497J0gffexJlEUCI0iu/Iv9TL9J+HNP0s1dwKBRJ+VTK+jjFLebNDiFd
Dc1JG7XYmhIhdoqddRYHaIMLE5XFj+ttVjooU4yYj7W+Q2VryBkzdIqDSuucO05ejNr4RRPYh2Sb
Zo4c3B6T9FFZZEOlUFAiMioIOa5plKVDfEVFA8U5PmrtgeTy58L6ZOHBS+/p+VCnwbIudANKxYZQ
yshhJ5oXVQ3YMztshn6fDaFL6nrVEZHc4Rf6KXufQAgdiRz69hIk0S/vflKlNJYnt66eB08M9NJA
3Yqhla9D70cbk8zQip6R4GXfT+esUQxWIng1M+28rYLkmZD5srZiwslNQ0jCo/DZWDYAIzIHCabS
GBPCjBOR1sRiojTmm7Ea0mM9RTspR4ixLRbyFlzLOrJb72g1y1cO6Poc93zw3RwEcEYnVM102360
nGDGRGFTWwYX7CQYPMMIQPrwGHUjX1pF0z0WKd4JpZNqPzMQvE1KGrfI9DZZZ2NOwXezqgwtQhtr
3KmYicSJimFaMvlmGDRdiA105SrfX02JfVsE4NtEcf6V5yFNYB8IQvDCCz4zIVGiO+Ad5F3hUbqH
qKQGr6Phw1Rwlu0ZMRZpm4QBU+zFcfMwki6w3+k9nYBVSVq3lan8l2ooITbrQ8NMxbHqx15dc43N
zzfzp3LGKhNHFNKN+WGK8dYib1ycAFGjB6WyKszinE/tN78Gi0MVOTfJN97IVEEyDV0F1QBQ7Aje
4d7lBvzAcQpwIQjadZc4b4GCy2C3arsYNCaO5gNpaCwK6NdM8U3si9Bno27Ykqo5lF2yKed2b1nm
SZnZd7AF+TEWP+mEbBw0vJREa4WxLfOVyNBQx5wiBojIOsqta+B9mHHyzYF5zLFMlKBM01+Wm/2S
bZasAbRhLzPcSzFgLYeTexvdz7mNT8QKwgJTUF636SFqBTzUdlV45bmApEEGLjqaWXmtAPcwKRso
DSvmUvM9Qe3y/HVFsEVCJ/1Hn5RZt/xAYP2nXCaC3G3wEi8OMyLdUXkBqeuzX8LQH/cwJVgfi3mO
c5P1M5YrlKO2/6h0+Y0c2jezrn+UCW+X1P02puIRVzcUOM4vyhIdT/7GmIyfdo7382KLssOQeRy0
vgaBQZqer1UODD+skgy/pEKyuviXYdFUML24l5RASeLnGhhiE+gXE9wg6vkBS/WDXO5UDb5qFtCH
WCPNNJXjLZNYAo0uII8cPzudfMgSf9721PobAA03e3muzGCXpZZcIb3zgs1vDt6s9e9/onn/UeK8
C4uZqnzipTRHLyltieXoD3NhgJjQXkDjfKFwJoAWWzdVT1RnUfXTzd4WJrIrsy4Yo9ovGby2IjLC
xuY3P1g4D6Pug2Ty5f7fwfDkeRz/tjxRI0f7eiCsV9xxlSJ2vnFn9n4/Yi2Zbf75nc1RLy6mSqaD
v+BK58wKW5rdPXF7jK+L+V11M2GfmWevMQ+DL+7TqWg7Tky+OvwM2v6eL/31d+DAuxqp+zGpArf1
+JXc2UM/ZdN6FtlzZ/lvAP8uCxFCyWy6D+rHohk/m3l+yFNMxqZt74MaB40j5VkTJ/LN4mtg268z
Rm9n0T/rbDy5TukB57Kitekv7R84+z/XHvzJs/8D3P+9buY2jRP9Lw//90td8p//df87f/+c3xsO
/nr0kH6HBVH/0v/tZ+1+1pev5c/uXz/pn74y3/3Pn+6++OCfHoT/uoXh3+xZePrZ9YX+N3/4/7aE
QZhCSrbC/cd/s4fhH3a4/fz9k903G/z1F/9YwxDIv3mOSbjeESz8NW3372sY/OBvPrsWXJdt7t6f
f/LnGobfC5347uwM913LcwM203R/rmFw/samDnbUSofwH+e89z9Zw+DZfPt/XFbgmy5qhMV2HNe3
+WL3zRP/uIehj2hZeAG5+0kGL22BE4DWVmyjqtYvkzKcg8zx1uIk+NWQDDpBKoivM2GI1oXKj7fs
EaG6PNg16laVAdcXveFsiQoPa+nrZGsZTF76PPUflsH6bNlCsktnLES2eU7TOTiX3fyC78G5sJzB
WEcDyeJ0QKfmV8k4OB2/GG2LU6+IvaORMbnzGU/fUy/6SNiqPHgL9kKs/zRX8ZNtpg6kS8bQjFqy
OVjeqrgoqIQih8DU1D6OLR1mROSqNRL54rtMj8hC2qdmqdz3LqrWVa+xYGIlh22tngNTUsyTj9zy
rfM175x9A0+UiJv/tRcscbBN4VwFFNNrXHE8LW7yVpRtd0ongz6NVunBXB6BVVg9R1pNzDM0S3Do
btQ2Wy+X5oXKAlPMgvLy+6ECY79LgspleDOnz7qfQlCa8VUkQ/+U1fs8wmznEyMDb488ZifW99QP
8Qra3+u7KYuFCN3VTWdsA1W2Me20vPpwhVflyIkIPOCXXZO0xWAHTpfgNlG20vAvWWBmAM+GabNY
9jfSct+caPkxtw+LjWWtJJ5TBfm7kYCzZwcB3VjxBMBIHrzE/J6SkZk9qwUapC6qaeNDl3GX0Ubu
hVkAEaz8p3GZME3m74F+ijChZr6BzlFalODGvtCWgyEoZdhIsbNdlgRaVte9JYWfPcY9MIOiOuIB
T7Fnpu6NT3pN2zk51p7yL44mvU2k4zTYGD9o9EI5dAHgS+aLUZb7Kyt2Jl4xiYPYhuJrmwHeQF5K
9LtPH202eW95srw7NgZ6iO7HnoHTykl6Stp2+sWwmPYrCJWi95nb8d2ooFEbLsO/Wr76mASU/322
9IiclLRb3LtI34F4zRqI/ZFF9llZpnGcG33GIVNtsPl1B7JrOnbDeDAWXOv0gGyOKI6sVqHoMPEo
tDBXtEHRrIM+XmPA2jBtO5mki9oBE3TLyy3L+k1GoG41fqUHVOuAjJGB429dBKl1cGbGy16/RFeF
R+OqLPz2eVZvNVmO67TWaVk+EfvdRaYWe5nKheDrf33462EnFKUKQg26GdaBuajvhFWXlQTKavZS
xOaTHMWbTnpm0NFcrodfS0KoQxWxucdMAIZG3Yj3OrdhqLPQSnzrEb3D2KadKc8W6wAOjMzP1qKq
G/moryId2aaj9fZOEfkM8qRY2Q0M9qUDoJdMtPYLvqWVGd2Fs8KF59cqJBRPf5bRaF0UAlpIGnJ6
YUCDaXLxuq8oJ+cJ4YQlAiUXrQtArRlNVpckxUXYmhAeLQHNxbvHeJTr+x5tmgrm2mM5Htqi/Sxq
mL4GFSww4/ax7+a15zrdU1aQiSetgfN5GdhE4Oh5j0h8S4ZAPSe8JTJj7vaOJ4lfuFRxi6XIMxkz
Lrgi4QdE8ZFBvW16IZE8rOEY92CDyg/ReSDzidM5xzGQHnir7KcS7MeoKwIzrR6Pvx85EdAmgODN
yi6BxzCfU+e+L9pzVu5cZclrIyhYmAUFL4jzX/ohCGNYRe9WHlk7V0BmIZ+xPEwkCGpXkI9rGC7S
X4z7Okrt49Qr3NuG3drH34//+vD7/xszF2AAbr79HGgPfZ6HpmyT1RRbEM06L37pYbxzENHtIG5t
0qBXl4UGF2M1AQ47i/WhJ97+oPqaVzEYNKsIvktlu0xwgldCSRxZ3rJrYyFfInfEVOQVu7yaKLvm
pNwby+yv7GrusV1gEhDgrPRM2MOBDnOZYbyvA0V7jDXfD4OESZcAHIqEM3y5W0mtuWy+Kqsew4lF
A8yAo+mlD9wrriLzYA+pvYvaO443Va+8P4A5T+WPQbc7a/ELUCVyBEMg17+9kW1sjGfvrcRl2yUD
U9Og/2nMpXekSk/xO3jGpg0cxhtePL8PQ/61NXyI9MjvW7d5EIYTh6imYhXz3grLL3djwmukU5xC
mLziwnue9chEqiSarGOKRVQTVjWQKnDLdNUkk7udUPP9urEOEQ4y425ugLB4UBIbhx904Ekqj3Ci
L4oQ+WSXcbsldyVptvsCy/93e26ooxWXLm7gel3kdXSsIgaaU32eB4EilGGdBcm5qT3oZg1HOlFd
/6XPoa9XBK3WvuvTHLjGsHfEfc5k6IquxjJ3FgcmawBoACBpbO0AKr2CovXAS+3DoAx/9JZRPKUF
gVJdKeI5UxJiROe+eIQcVv3xAW1qDgFgP0O4fc4ad3ro6nF6wAPkhhj4SSymPKOJm1hbDFHG2hk7
sQVzTQB8wiejlb5GoPC0aaVg0ubz3CAkLck4nCOfEVeUmpD3DC+68KQ9FMKYzz26XFJWpKRxa23m
Wf0atNrAjps2phW0Wwy19Wp0TZgRXfYBdWs+5Cm3X41v4Z7LCLQ6aHOxw6H12TPkD4+Wvjc1J6iZ
9zSpcy+tGgwDzkvewXQKWHqBctd96iombzK1Ie6bfosF7hpHBMTV3NHEj9Clp6wKq3meVs6j15lv
CZ78LW7jhJd9UF2EhIGXW/AdGRqAxWaHS5wGLoMTY1gLfMcQN9t6x1jsmuU5W0AyDpMsirJ1lrOq
xCpIQATJtBdK4UhWNJ/FjdUd6znlt9niz69kzzIXMd8nW9yUk08kwQE81kxbKwd6ydaJsAoiMCx9
Cza8hYALHg6/YSp2cc4cIHVEtbJlhpvSm9kqNRRfjSDotiNAIA9z5XloWAEDOStc2sU9FO6MIaEo
f9rm8rXsSUcIk3UR9kQavlPIhkvEKAgavjjMlU0WkjEEWlu2dqrFvBo+W3jA6fSbcSDaYfq88Fuw
MR527DIHCZeJocGPtSpJcJKpc8rT0NXvHSssgINhmK8Tlm9UgwlEyb/MDoRVBTCxSLCBVZCb4gTs
R4Vz3mctw86V4E2c5ZNIJOo7dlqGUdNOVTVPO1lnbEjjuV9suc5FctM5UhV2bezuTNr6qV4ZkFBg
TZPHV8kBeQkWWc3BmPBVi3FudiaB86JR6aFIsO1O5X3cnMVvFktf5FRRsmj1WCcwN5Pae0fI6m9T
HxpB+ybH7uJiTdtaKatqlFEAJOuCrdW56Ym335cmJgWMA/JQJ4lxJModb2hc2a/AHok0m+OD02EO
nAwzAgIeBw/klvep7eu9H48tJTWB3KWNXo2uhiWIkXVvJN5aWe5ekufe5Rkz0RI9l1M7XO5OFkGl
Apq8ZpB0H8swZdw4hf0zMfL+YJJ9uaplbjjv7GwbfMHL8TgWg7H15fTZCGbczhVRbJ8RbAmFP7w1
fdXjZxmeKXHHEB3MXFNeYGBSiDsiSUK7E5+AhtimMlt4V+ui3Cc+xT9TSuptPM+gzCCXGruAQCpT
DQOfr3dsSLY8dklLxBQQSANFkEU5LM1q4DqzFg9zW7HqR9qBe5S0zm2I6T5mwPaLuvvF6w75zijs
s1qKt9bB9NjyxFDivCV21h7ZelLU2fycSvejrmwNl4in+nf/+f+79f/r5tG/mm4pbHYa//uNif9J
NPvvKzPvXfoff+HPDp3tyewfDBiL267rsZTpP/5clEiHjkvRYeOHa5m+E1g0x//VoXt/o/Z1goBb
DlQCeZu/OnT7b0IGDn9y316Oy1L8Tzp0yar5f2rRffDKZuAhHwSS/lwAF/jnFr1OvNFMjM7aY9FE
mn2aNPo1/5YYSLydPrifsblMG0+63Lj9MuxnwoE7ossvNv7d136OlotjmF/igh49XwwksMYKQrmY
6UE3j3qR5SWryY3LNsKh4hRv02jhdNUH3EGzXM3CAjvQTsc4yU7TWM2HYnECMD9jcUpilZ6daLoI
BvErArwU1T5oZx8fPauXqON1hG4GdwGmV6XVi1AT/RPI3iiqYGZ5DL6hwxw6bAYpu9cOviOKc8MG
jPPv/+XZ0RByIfnrecz7Y+NIIj2wtKHGFt+nEVvQmIXsMjD2HtB52lIiyO60cTrvmkws1YGmcPed
IvBG6uSP9nxdINw5djuvK3z5zCghNuJAdBr1BiBvguX0GJDc3NJkU0ZfZ4WWmbFUyiu02BBS/+ZW
cQjg4ZRXgFiWIexTpvCMLV/QArZWz3lNnv+cosc2Dsb6njGRrbwvHotuCKg4q4hyPGzgm22YAt9B
uvgJ8uC7m8loV4+QmjWAGquAdZ34/hOeIByu08nT4AoUWUpDjU+utZgA1a4qoB5RFMlFReC76e4u
pGTPbcTQr56Dtd/hvyIZSDE2fBVDcJ5jjyGpNTwGg2fit5VhBXvcpeSNu3w11oqIa2Y8ZIV8Z+xW
EVAgudCwjHHL2XYeaaZ7bp8THpF10KPtTNytHJLJBpSg8Hj1AWipHeuH9vNfAJ52Y9adDQySzB2M
ed0Lg2VbPL8XVhocJsglq7KIvufG8BEoD7t2uwET2G89UbBIcSH1UKvRWfkaOt8AShehp6nJ0OCM
7bqPJZ5PmZH8xOkHX4kh6XrqhwsCRbUFezet8cqztm0iqY/li5i9n5G/MJUMnQgDnvVFpaRKgoU6
YKnvKXzvtjjqx9TKbRknD3pWXwWOShtEfFowD3cHx+LbnMmuHWYzfSitDiccMhX0RB8jTtXYoRfd
yduN/TLdbTdWe6psdQhs431RxaMn7W1FhqwzEhymI8BtMoCAsmJ3Bmh+LejPVjqxrgU2grWe5nMz
IZQVfAVUhG+Rbyeh58IXTFleuWoitkzmhKXud5pZNofcmPYGpWQQx5eJlFysLUK4jsF1mRCmHi4p
OJojvwkYSbnaWJb7g5UXsCeZZpSv0CF+em7/hdVU1HeSLJsdlZIRdspi0Ejf0rjd57AOOD38ayRo
HMp5RBYPDkNMOrn2HQNCCaiQXJvZOkb9Yi0ISoAfDcdSseAMsgmbCLX1QqLpHgBu7HVmjcVmJEF6
yhvIq+5EsxZhyF/HNZ8rIzdC8mH3liet5w5n7/0bEMM0CeAMS8XQugSrgllkZZQ2llnkHjoeWHP4
6F/ZxlXtakN/D2Ra7tPUgopZuzOmHTES51hw+aXlyWRvylpY7IHKEnL45j11x0KlgymidddU5SVP
fHiOAZM+jB137LCIDWj52bw3ncHGVJscVZtsa88katK8D17wLNoOHRRghAPYbKNmwbq0yb6Z5FII
cZeQQafqhwHOuip5K/bNPXFNNPtou96zn/jXLol7SOeWux2K2+gQ9KF3hNP3GbnlRRhiB8oVBIWB
twycCGi0ryyLjoHpAXl07jG0KmMmxIRK+/7eS0EyBGSpq7sO5lgQ8wQpIit4lTabIcmKU+EJtqvN
1fKAhek0ad2vPY2EwiokGCgW7KhGOSzMpTUaK2YOi9ezCKRtjyrpv3VJAq4FK5u8Z3w8djUl/nQZ
2BTxkHJy4WodGbkv5jt0AupVM4WIpvz90jFKNe/P8sjGx3KxwFUFHREpROad8ln0AqwfNILCY+Sz
xzRtb4WerI3DPPqJ9h4/XzctL6xm499wH1ARzEbQMpR4xgw5QgCmU4oiBEm8K9bFrsmSSE+xpoJX
y9Sq+Qqtk+pfJo+M05inw7MjQ866nUJGK+2MBNWyJdguDrpg67JOCrjScqs9q9jEJtl3PIj2ydbZ
DdcRROfIMI7smPw/7J3JcuTI2WVfpa3XDRkAx7joTYyIeY4guYExmUXM84yn7wNK1r9K0i9Z79us
LIrMyiJjdLh/995zcW9FpTUl8Q52Glg7M0zw/9bwJxjbqpekR13NAyTtOqY8ww4JK0odSNq+dftV
G1XiAKgRYVvRDmi6/kvBLpm5w3BRAa/MawzxM9VOErKv09RTTV1pFlgdgmoHQrOVFe0OLGUpYGBI
cESvvmmjJOewEbww3DD/Z8bbKli0s/cII9waXhxdODa+MsDpUlNNV2/kOc3C+c960ufDtwZ1zWzS
7ALYidGfDMO09IdqYbSUB7kJ626ik27IQPgts87da1EdE+Nr5GWXCO0TH8kQLv2A6k1dSgjrJy1o
06E1dhWj/ytjImFVeGMDyo9JSIQgaYCvAJE+yJXUYAy2mluTqVcl8qoPEXX1Igw5TRcJ2gLW7nJR
q1p9ZIIBJg+jDzY1XEA51pXKgIeHDawcQv1k52246/JU3cocCknDu8a1VPMcf3NV35RmraQSJ+Qx
6X51kbLC/WzMiS9UIIBp/diGOeyxWjOLgw1YaheqwKzoeNBupQzyXhp16TcHRA00I5di2kPoX9MP
eWmAaIhVFdAgEJpZgnwAWUHpDxDW+0P002FGFihc0Mr9XiQkczMu3ZcpDEkHFqw6srtUUMFC2o6m
cgN2B+OY093RGGk/JX+VfqUgTTR/yjQxuC8Hg9FPVG2a3Iv3kEEwZ/uyTBqQV1O2GqKTsfmyyq44
GdMNwrm9sMx+ouDFhLraUV+lDCUgmtce42ZQ/3+9qXSbVqXglFNPd/Kys8A24xBw1oFoeKSHKgVU
XzXIn4MUAMvAiDVYkXLoKQW4FTbRFdm0HVtkkBNsYDGW35dPE5AqM3NVuzYjPFRNfU880RxBpsSb
Cezi0GWgH8kPGYssEXf2lCb1sD7+DF1vniOiL5n2pH/B/3j0dV+erSL52w1J43rYpUaggl2v1D0v
u0n5KEICY+j2WE83ie6fXY5nc30Y7V3pJ2IfYnf1O3HidFB92o3lCLltF90QQi3t7HpptLW0yPSy
oIoRZ5ZRauJMSoqWssHnKUmefi3UJSdD+dgIxo+63im7sE6ofQ6UmszmUO8CIywXGeSUZRvi6dHL
+hZkincgYwpIX5uYNqG8cXXxtPAoX35uct36LMbMukU8D3HT9G9UyFAabXnF2Uy0wGkHwsjmMEqH
Bqv4EiptcYpA44xY0p+EdT6jfmgB5oIbHTU5RxdiwDdSKX5EZubkWveUMbsPe/C2eaAN80CL8Alb
kBqN2vyVhnm4BeMPq1QyD7RDwVtRzLvE7AA7H2E36id5ncw3xcBpKvyWzeVgA9rrzVcuQNW5QmrX
IGIKp28FGzTfbraeGuEQYiLD1U9RV36WeFuvjfqzTY55Ttrd2iuxFs+7ApOkMajiOEbtNVFV/6bx
J1qbqmdRU93s5vq1DPHIS9qpKXWoqlC6VzqD6Z3CMRyaPqMJH4B/GOZLLCROE9vnggNK4uFo0lL0
hKwjp+dK1VZr47NWB+yLM6dC9AoXGFNieMttByWBpcRrh1PbluSVvFhMY6RshTuABYD68S8tpga6
AN7ZqAZI/A7ukDrQNWvRGQEnrGguPxfrwpCLax96ihPrAUm1IW9vFJFg2lKQxTIwu2zUC7GvMoFR
dLpJyoCesGQolnTicZ3mbxMyqD6Zo5RbryoIYkRSxUNqyAWuqJ34I05Hb42rol5p0QeJV0fTSYO6
0ymGajJIcHzGhyqj1qgwL12zVg0VDQprvhOo5ChJtEuZ/nskkx13zafWu++ZRF9qGLeA2uts3WTM
cppaa5aqlmBq1w3AXJpP1EgDyaPC1QmywsDGORO1al2QQPKjldmLPInVbeQ16vbnq5+bMoK4JmvL
GkcdF5zCfwqT6rSMSRwUeD950LuY89llIe6SA9wx79URWrBC3vM+nmAMQpkPfadbtahwl5/vlCR7
V31WS8NCHiCjoJAEKBWcU3zFaHSCe082Xxz4e8Xq/bUqkcoI90MnFtgyVrLw3s1gkpq0Zs0eDgRx
G2OuUp7GrRzrZ8jKsK4qO1zUdNrzeiyKVQLcbx6y0Wty7Pn7BxTUmWxs+mN+Le7JvXy6N9OUz8le
xFvjbcjkq3uyTlKSJHNj5lfhZsi9+T6UzvrFPMBjO+pXLtR5srHrT/k0SGTRYIbBqigsRqnab8Jq
M+NkHuSNVD/9ah9nz2plJsd4p50LmrhzOA4LY3O9VtkqmK7YDwXvLefyNDsOkqFc2vpKW8i5tyXt
jhbl39hQz+JKDFehMc8q1OKW0CAN3ECPdyT7ypsSQ1DQVBX6tJkwGLZdlDaRHjoLN1OXgrlvMNcS
l+vmScRpY6CbG/f6rL4MdzgzKU9E9PNERKajneoteJX4uZj3j4bw+Fy+V+f8auQn/dv6kutt+Gnd
xks8zDXBae3MDmy25Dq8ck8KrKIJdwqZWllwXSXwG+0lZViMTBzWcYjRKZlBiWdVc8S4sfxP7a18
Qige3oybGuyr1VofDqm85oPTzY5pi9NyoYMBAOL5rn+DrLK+UH7VO44GeseSdsa/4qd6osfS2Mvn
aVCLyUqNZ0V78AtsTScjOJo5JbYgnrs5x69dhNd53oY+aDNleY1QdmkhhkzC9pK8LxrRbFj4qnHV
dXnxblu8SWJmL2tfcufvSSDdYvwLpJH5VAv7yD/gZNOdeqIA4eo9Qn51MpeOQSitafM1cmeTUXEe
XOLTiG+SHfks+5AfCvfSNdp1XBTzQHEfNRu2K07ji6/mB0JjeRmvYH6FUA3WdmfiDk3uIRf5Zq7W
SuN0WfqyPWkPIpJUeTJV81oBKGSm/+bFYAsxzOVTvFPEB4+KIrFyF8BU+KxfPUKqkz8zfelfO5qO
wRQQgsl5eDlsAZbv+pnzcVBPtY+NnNOD9latPPGVgTt4KaQyMT7uxbV8We/eh3i1CEL6C64LcifV
JenoRHtvE/Py7Qg0S07wkK7ZI3sUB5DILUJfHqxq0Eb96g9U8SWMpCUtvYDdCzTNJZ/+BR5BXzyK
B6XRs3BldI7cbVJrphgf7S/X8bMjeuhnsHedSJ5ixF/ToslrxVbZ8nY9fqX0U/uCJm7dpifAvZvX
9gXNGIEa5Eivb+462/omZlRNbLs6pCdlguu49M9fYZHNwCa2wlyaKQmGVaFd9YOxV8/lK3qMr+gj
v1UXIFmmdpoefPdojONw0JAN+2zDKQRIzONLYC+YNZ6VbsrBo7URja4JcNDrxi6tOM/qofwZhRFK
HBeWvO0WwyvGtUMIPripVCGHl+TkKQy3L165lTma1xezu/Yf2NnsZ3mFJMh2OtyRKF0397Q3Z9rK
ZdvmrcuefoVjQNQo0lzSFBnO6gOnmVsiQzBxwkvIBc8y947s+MjIJ39pYVM5u8IZfnkxQyU8DRPT
uZJW5aN9VDdtX52Lu8XnM39aN3aR+puvvFdvYHUMt9t55UZqs2WYWAtS6efEKLSdmYhjnofxRpK3
VgHSLVHtYFXlPOcxAMM57rsy31WbBD9IYEkolAz6jxFLUTHz7u6tFPrqBdvesNYGowR3JdLvPCSc
9DQvGUnoXNyLIRPnLkrYFpSL8uLudIo0Cu5oxvrl3alsnE2TLcP8pYM2UA7tkYDlM7nn/IhRh8i3
pPBjo0rtcuLx0u7lVt1G4EgMWne9pLRilmz69JvDzVYbh2BdhLa+7iT7PlZlswtAqUzt8/4bG7td
1MTSF1ycb5VmoXuuWjsvNlr8SZq5HQfP3udNT+e9h4Wq74x6Juuaf1Y6YnKWaqC5kpy7FRhfNnXs
NauQPqy3wRxXKWVwCznNjFPO1i6woJhFuvtO+af85hZ32yvAalvjSoW0Mt+6YcesN0yMtbXqtfHg
DWS+OlXa5tf0Wj9Bmsxkr0kWQHwb2ZwZX7RZQ5mfCjO7t+pNzYxglZb6SY7kp9vEYhHxkdLbIvtF
FmZnkXf8wpH5ym2uMHmCYuQCoUFOD8JNGGs3Jrg+YZy+2YSjMd78KEfiLoqbyee7MqZDh+Kq3e6v
Xxo5OjQZ8ScVipfYwu+9dOWnaO1yBpNB9MsfD/go3zk0J6w2TDMdTRlPRacdFOzrInGUdaYILJ3N
cG8FZdSqraKf/XzJdOkEBAui2tTHPrW47Mvp5ucr20pugdCztR8g0ZUN+N1tNcTe1EpTzumDAPk2
94vgSDaldyWC/+PdIF5oR4srgWV2krKXLBRXcXANqPNaicx1a6gE++rePTJSw7LbUnMKO5g8Vx2R
HVKHmx/G7OeDsQPWPLdGgzRRg+gtBj1f+0mIPK/AZ09UxeeKJw2btreTI3AAdw7S9Yhbul50yaex
0apR3ZLkzsMHPdpcYqCBO1ap0XmYaduEYSqmkrzz5FuP3yksqw8qbhKOhbvanmRTN331bUabp8nJ
DqAMQy81PVTkKIikedkhzeNrD1J3Yyr6wA/SxxVjZ3oX2voWVwMUwCiOF9ppbNOAJHcWOK8g6f/Q
lH2RsYMkp/khCHAt4pk1DN+VR2y2WqEXEOsXbyqD9GMfiHITSPZ3LOlgj92CZ640W8f1Umaq3eBo
VhUeDKp91pluUMdjyPB9iQbO9ID+Prst3P1o0I7souJnHBgJNLhUszBPwg0stH4hcqbAXJy8h/U+
/oo+ukd1qc+sItVSl198bmslPRfQY8PUAOXSYp7K4BuWaXzOsiI/e0V/AA/n7swHg+IDecO7KZHe
d8Fy0+pMqvgHEejA2sOaokBS7yjbnbdJ+6W3Jd6BkPx4FyJuggg1AzEuPKH8rjyGLXQEUG4VmWTv
YNdBDeiZmOucKQb/ZSidTEnJWVe0XyUH1llDyBHcIKTEwkRbjgH+1VvuhLm0+qInMICqoplPTksf
apzP0aTXdlzXZDu9jcsHBgY6zqv4ZmWGk3rkAGSYgADnxZdq505skr7sfKwdOmF43aI7AV92zcFi
YCI+tyURb7KW5qIipjtD/hC2QVMp1pFDOnlOwFPsTZNPtVVNXNcsrkHfnkqp+LBraU0s3XbgtzWJ
um0ZWSFNOx1craE0VNjHkHcarNFNg/myJRzeKt9aQdwRBLJjKfYHMT04UhKBBhviKZHhhS/XFamy
gkF6GzHV1lifDO8aGF51atwPFPNyJkVUiFkZxh89USB6Bf2bUsuvuJChS7e1u8R5XgRnU2JAZ/tc
5oyE7K4wqLJJQiJiRv+mhhTUG/kljrbCwm8FfBYxH4Bwqdln+DPEFkW1yqvokx2nlNO2gdWlBSpM
i4r49hUBFlo0wWetkO+tv+S4tO+FR9pb97t1L5UtqTGZUyAjuaVp5QvNdX3Eu+hLGBzbSjQQKr3g
bQaDt+oEEdOeQqogkjDYpVQIqUoQkhVDIdSY/lSmKXGAYwSkLVorNRhDQeisvabYYUat5qEEUKLo
ZbCG8MHosfHf+ds0qZomOhhRCcMmyBegZayysHo2tf+7JLzPyXxUtswqFHpsmAuapZpwmuEX4qny
dmzdfBp8PprGu8Uy9iYCS5S9SDmjhphNUVvoHHk7uDd1kWKFDy3HTcMPz26/+BD3c86DmHnT9lfe
05ypJxBnA8mg/KFgQ9g19NOcBUDCZPBO0uCqs7i1TawaYDGL3kuWdhLuRGV+WMHogUrK39PC5kpJ
FIGqDYbJ7MDyrlEhUBCQCFiJndard26Qpk97/CVFJmbodKB4R41xT8XM7jwjYx0JZolUPiuLVAj+
H2iIjNpYHI35OKinEDvj3M84ZJKJPSajujZjjB0JE92DZ5eOZMU1NsVeWfdq+zb2XFcrIWEca2Hu
lxWzlNDHkyIFmJqL7JqWwQEwn71wsdt5cNBo4WAGbOfUz+WfoFU63CjKy0sjsRxCtcbRqcyKMNYP
hEFmrcGoECmaXXEsP4gfsaXtudj1GnmcZOplIGWUk329jJmt76MY3iqGEco9xO9Wu6MJYNHh5UJk
AstCWUx8r3QVdqhvlE7cFDyLcMmXthd1O9LoHV2i3XtTuLrTW0J1iLrjvaVWbReJYS8zBjz83CQ+
WTp/6DYjgtLOVOpx5wL7WaJKokaEGeVosv3mZwypXWCE5ig0MCuA5chgKYsEuDL2kHrdo7ZxL6Rx
M5rGXscoeLGUML7nPQXj/I/r0QUWMPaRsU1j/y76fEF+Td+gymIYCkd5U2Q+uFY+x3X7SP0kvw3V
W55bzYxLSruWenLMcqOFz5zBrd8oHHmpP1pqeMnWVRriIRpJwPgh7vHcs0HnKfZSEmD0Sd8tI7W7
51QRzwJaUWgSl+ZAcuhqMJ/QpKxpqLk0MostPI8QBoHKD3Nz4FS1h0d8ocNTmpmd8YQQyYsqZQNS
E/NwgonmTwi1avYsnCnB5/KaSeFOxcyeuVQKJwL3Fju4b5yplxRWAcjRvYfLMAmJk2Z0ZuHMAesi
lfQsY77HoBBNE7gV5D0ejC4RzQO8UbreRDUU286vwcApP1Z4mxlWjI8O/v1MSJGy7Qw20PXEq5YD
p04kezGq2ZcUw5iERbv30uGjLgDYCqzTFM0BkDRtLVh0QdjM8f8F66a6FG2g78OuOtRWDaDGmqux
/T2mEgddBto2kTviQLS+y1RWzjvZ4jIosmu06JGKZIofMWBiwq81djeYCjDsv9xOr3A4dhgM2KlT
6QfDDpbwTpgt2VCcpXIgvZNCx1gbysYqsjOTs3+/I9jRUfNWbqPIxAZ0NvDU+pDP08xDNPLTzyhv
hleq+oPj9r7HckexVtiCNcnV/o9qAE3mZvUlfRdj1u9NA2SF3WEFaF3e6nKc8FavqGrPf7OSASCQ
muKhwhf0zFxbJ7anbBLbOtdJOdyRHKFK0fRE/k7JP32mcW2pte99I/2g61aGRm+9r/rammsx0NCw
bI5ww7t5HoMN4vqLnm4SA+6QK+BlJ44VTWbePKDllBAGy5q4R7GybkIrOaud9OBYYkDGlL4k36qW
QC0XSYfqkRXUyBGf86aavhI3LssQ8C1wy4a5oC55xJqZ+vcafPSSdBQ21UmQCyZj+kBrnINpEev6
KGtbD0LJ3938/FkcWTiTf/6LovfYlbmOcvHCwdzhZa4mUzMuw4GmN4zO2OrEq8b73OKBjiYzdDbZ
ovXJIJ3W60Zqyn09uaa9JqK8uVM4vWShsTN+3NWB2m07nQ/Y9F3tJ39kMUhXauv0bR/WuAvVDwmD
wBZfNXX3DUZuqu9IDrercrJ425PZe5hs34VpE2yZbjT84MFkDPdwiHuTVTzHM97pmMexH7Df546y
8kR86OW4viYos7xi1cn0zC+6rawPSWELPFnTwfi3m1j1OA9gyiGHZ9Yvxvt+N+jYBko46K4uszwz
o6+LIr3hKD+DHtpPRZWfXgJfQ6Fn9j50+PLV2hRHBKGPyGfxF16qPCIwBos2cZl+Tbb7YTLgixwr
vjWZ8qPJng/ycSVPhn3JFJ/qZOEXsXcwCwzThu/S28VivyrtRDuZScMv8Uz9EqmXzOBtiBomOymV
AO/ggnmfJYysyBBwaH0COJSv2ZQvkHJmmMlP6IDkb77zCSKANIk2HW3QpDS4+fnqv75VW0VxWpGj
vPTJlQgPvKOzlearwlKtgzHFITAyQFjo6LTvs1JszBSgrEV0gvhuMffehZgO0FO2wirFWRrFUSF0
0RG+yOVg4YMEoxwbH5Dmp+NmoFgkcwmKdmUYb/uB2CplJyNnKUNfvoJBKje+T2EKdtI9+xbYuamk
L0ARMrUhIWJMUZF+Co30DK4nTfyL0gtgH4+wUDnnEjIdxPDKp+AJJ7alQRLFJZFCuKJeEtVCdyWt
YjcCw4XSvVIrNJ/7xL9aBeN4D+AO+HWPi0Bva7Ow4yMMUApiGnFgKopCG2XKDpZ0DGDhYmY8hWjS
KU7jT8GaiITNMEVttCl0gzs93Ur1wpviOIJcjlBisHwF/F2AlmyGIwuuGDkeYwr0MHLB1AxmHpZQ
//Jw+lCz517lKQgk28IBSAoCPh+9TdBDbKxdegKbhAYe+auaAkVtnl4RUd9K1acHhhkkeCT8D1jf
MQ3bivpbIZskleYvQ5P7BRj6cINNhMKmhCS4G/GJBjYzJZymqFNM5smcwk/jFIOSp0CUTjKKLU11
TqewFPkYAD4W4RTx5U5xKnMKVoVTxCrIHHmKXOlT+KoiheVOcSxvCmblU0TLmLJb8RTbGqcA18+3
+hTqGqd4VzoFvdQp8gU3xcpOLLPiMHRatO6BB+3SXnp4WcJuZ0qPeXWhnxOr6k9l8wkrMeX0pJQO
5dvRPBXxsLKmEFpKGs2bYmlc4etFiZc/myJr1hReM6cYWzEF2mySbe0UcaunsFs6xd6SKQBHzm58
6tmqmaJx4ickN8XlONTdDfJz+RSkC6dInZkTrhvZps39Rt+axkDzWD3W70na9XPKpfkRjHOOhWBW
3UBM4pnucG7SWR8ajbynWxs1Sl23rvyhTrm/0KyntGuKR6Yh8tzLGkVSNj4vSnuxl1QVMSB68U7p
6K7YbzsxNYvnuGVgiQ35Ww1AcNj2BIKgeuJuebmyShsrWEJsu/c5zLsxWlQ+JfChX+2x71A2Y6Dh
JBKMipZ9jkhQdawIa6MJocMP6qnddU4y4eCqabrTJaqFG8+gQcpbRu2wy4CqiDQU69SvtiN3S8vu
A0dMxR7uxaiLZZWKrQZDfxsF8iqqoIrCrlBI04XHrOyevAVYXYx8pXtJtx7GoWC/DjWztdW5VqkD
yyM4JLzun6kH+WwYJAoq8gLXc/AWaifVjgHXxQzd+oE2sVD2qoVulhs69uD+0kNVw70+eJOhoPcn
RgR0RoXRp6lXIE/roxxDTnOxGjGkgafa53Me5ill6/4wAe/CZ9rHjml60obmpR9cKYep1L7WVSU4
4tTUSHhuv1YoTZ1XZib2XineAtqppToKznVvbSvAgU+gRjXXnjRzXL+fy5XA1V+v6Hh4RT3gSw2P
0bxVJ4lYBTejN/WqR+T8YpPKBZGtyEPvaD1rJU+cRquw1lqF/yky/HVYeuHG7i1lXXhU9mnlGKwx
XEr5SAU3ecvtSFZ9Qb4I1YwtJNDghEVtl3AkmsHjO4eleY8Fw3pYxmr3h09Wk/pAlTbp3PsVvGkV
9fRFZda7nxvWm6Kh1eSH2FNqdGWgCa6YQ/k3MLTjItdzLidEH+6Db0FG6XMn0RoZzclNbzpJB7Dd
nOhHtd7jrSn/auQmQU2O7W+p6//BnAJEaVpX+JHl/+D5Nf7s+RV9k8pZVveb4JmEL69DIiRsBeSc
Ez8VsYCpkvBdVehFarXFUO1VDA04WX4bvGMw7dgcKoC9L//ONP0v7pUp/sW9osTJNjTVME1+5p/v
VYFvneVLQjPpj/I6ny7aiETPaot3gqg/FZHpHwPKlSwy7PPZoiiv8qW3PrNk08C7uKpH7SBO9q0t
Lm+Fh/tOjzZgLetpAHNxL0apXiFdNFv3kJrqOXmKt+Y5POt7fTYpIai82S8dqBgNHWTiVkmDu23V
ocHm7GpMyepWAQS7ms71WW2gZvqHMltdLkSYbeocZ7m24Mq++/dPiWJhNP+7APXkzlZwjysa1An8
3nz75+cEr4FaW7bebMaTeum7XRrMyuzEP1O8Y1jliH4u294MkQktCABEQqyCgxg4eWWh6NaVhASt
6+z08B8Os0MFaxbR8FIgHzbIiBbPz8KahEUOdTryrrnRA2qaTl7Bx+NQcY7BhBMpy/GsHgB+cife
aNvqdKawjM63bfioORF9y/lRIbz3maZwzhYFpBRt/2GRKZqN5tq2DjsZcWYfPIPPsTiIt4zOFZDW
QOkdWGAQthKq4reRvJackg4066BqTF9nxaAukufUr0jNk3uRWnt1MLQM6M/Fc5eYlcQteoqvCvvV
9/Tr5VN9r64guenaPQ2PFWLZkyHIXrtE4WZ6wSte8PLulXPj2VxKNORGZK1T+zm7sFw2D7g8APfF
ITJ25IytmYIkbNJDXYfvGfolgSy0TOBkG6ic6JtYqdA6+eSDjj/YKKCXCi3URxON2PfZaKQyWun4
SD9KtFP8TPPo5F9SdE+HldyJDz5Kq3tkJ8PzLN3V679/+6iG8i/ePiZKggYEgOzBP36k2EdHEp1X
9QZy7zIbN8Yw7KzmYX3E4UdqmG8LVtw3npbP4Vldu2N9Y+78oChhhdN/zXnBR1tjAsUDvNjaJlgO
zSnYKs6GXweYZRZdhJOi0N1td6F2B9JFyxj9rgCd1ypHodLViAli7jkhMqj6HEBNir2PoIDp9Z6/
g7AePoR1bS4KWqGP7/PCczdLT/zcSU28GSiLSbQbXwVaY82KHLFIzGtV/TRrFds9MXMWk1XYKhJ9
KP6iiaJsE8KbnEHeYZRCz02XbcQkclJ0fWwf6kt6N7RTQuL5kt3Cj+EVPoqXwntbORXRTVtL5gB1
3cL1v6xtQJoVhwbaCqV5coLthexaI79qXBdvHaF7IoIR4NNl8zKu9l3ayZfoGdbb7tv88n/Hv618
52ITT25sOTmK/g4n2XdrHGzrcwFTqtk2v2TjI0Fk6TZ65wSrDuE4f3jiYbMLnwRleEnEdvutfjaW
4XSiWP6GlrQSM1HTvOEuQnWVH9JH+nCv/kNyHYUlqDfX3dZie+SoMdxCioSIFLya6DQ9ePO9eKlX
Hq6CoLcNXrSlZ8lved0m7yUwN0ubYyblPaG/pQZzTMvJN5ZFfBwfD4OdWXzvILS/dcIB4fiq1E//
UOwSRPqGVfljegKGGHf6Rbq5EEc0V80WgdlgoUQ6YAOIva0RbUjnifYOuMsk4dFHRw/lSUsDHPA5
6S8Cg95CBwI8r2XtTBdKg0lvTJd2yiCPEc237ZnVVsqq0EkS+ptaTAH+wLTZtVPT6f3m899/iCYq
xz8swSRjZJMMj6wgber/wLBg5uebcdbwRHhUy9oFImOrPpE0Tq7s4Rj68D6rEoqE0HgXDt9+ATMM
i08wJguTiZb+Vt7re9ji48XkzIupHCKn7GpjrbqyPT8xvkdYJzG6Ag9NKqSLC05rJecD0Ggx2PAV
0zR4CFERXpMSkwS17NW9zOhaCiAdu278VyjLf7s7ENPVP4tBVaVTeGm65oiJ26EolmIRQ5L/YXdQ
upTeI1gA5hHfWKp0Y3YodAmrHUqa2W8q+P14l1WfOaMRbfqVVPRb6aZwNbXfsmt5Ho4G6rVRfNUT
htfiNMvK27HyFlcFi4S+ry4S+ncmIxExUvb/w0VT/Zf3X5FtXi9hCk1TeXxfn9eAfS8Elf+Fp15N
YyupN15tzqSbeLNTUrXiu2WODpkscgoU/5lkG6vkmT0Nv5xVz5BDHAgggf17NOfWlg17mQFdJSXY
UcdU9ARQ/v376l/dTS7rdAvopmloQifj9fd3EySPkmdFkG504suOj1HLONDVgakjjBxYDfp2kfoP
4Wpip9kMdXem7k1gqddBJ2Ky8+ToktnhU5NJRv/I1JxZtaVcYmeBlEBE1qgBGmBhR40Kde347+8+
JJh/epfotiaIoOpClXkz/vnue1GghfqoxxuVsdm8agtvEe4J7FIaxyrCDgmhurcOUpJaB2JJ8LXQ
FH6++/lzVUibAJciZE/ju2nKGJMv3WQ6BXGjyR4QIKt+zX27OlKBtMM6WhBXVYGLTP52vVXN3c9X
uRmaO02WnCYPug0GJH3vVqMOvZqvkKwUile8mvN+u3ObaGBracQrwDnzblKUe6TlatKYs505Kc6L
APG5Y2qSTWq0POnSMeclVGqz1HbkMUuHxBPeKaTsyhGTrq1v2uQT5G29kNl+5jkpN8hSjK3ZSHFe
svAmB3gmbHbUQOLYVcUlV5Eo87sV7uF0UDtqkdHZfQT3eFLek0mDVyc1Hr/21IeJQt9MWn01qfbW
pN/LCPmsPVBjJ23/Iiadn+5aRP92Uv8JyWAFsCdPwLD+96+6+k+LIZwhFkLbYC3UTX3KLP79m9aT
qMrC5htsRPxepLRFy+vKYopvVco3e7209heZ3X4MQ1QcO2lPOvAPLGkqAObWJA6hXdSYAjc9V0EQ
yu1NSbV8EdLUfAwnUqjelQPuDr85eahvo0X8PGT07Ko+LQ5EWv7Dg/mntzB7azbPlC9PaUta6f/8
YGAqVoXnNXQiHkwL/d13+wW7YGkk9AYt80BQflGEarExmkre5gYSuIihwobCz/a+oOiqWdbpqyWV
vOyP5QWc+sfwy3z/vzu5/x+9/Q/RW0XoFsv7f5+9dT5LDhVc0v8rrvu3/+ev8VvT/ItumwoFE5as
G4zu+GndH1X9v/+nqf1FMwRGDE5Bhq38/Je/xW+F/BeLiwSmIFk10QdlTqpVhpbMUdr8iyF4/zMQ
5AojTP3/JX2r0BL6p1WUwC1hXqHYOtcp2bLZZPz5LRgpbA2jyIfqL6sP9MKl2TWObNXdPQskTKdU
K627cixxS2xrAPgzatuSVSJHvzIt6o6mz7SEOiZXxwtV4zxU92MA9Z/Gz3loVR8NzQZ7QyXnqIb1
foh67NqZAaj0zbUbsm70hcxLQCsO58O7PITJskXrmwd2Vp+VoWuOVRKxeEYHGCn6uiyVdNGrFDAP
sTqdFVvS9VbGoKhjH1SIdo50aIKp0HKGSNBEu5ignTGWw7oaqSaubArROhiCPDZxrGCa2D1CsI6l
pWpqTtm+oWOI5Fhm9AN+DYm9fYq5n5yUTucYHMFP2WyWhZaNB1i716am2StHq5m3GW43/AjoNcab
xE9/1SXTsATnfWcq6Yl+2P/D3nnsSJKk2/lVBtxbw4W5WnBxQ6sUkTpz48isrDLX2lw9PT+vafJO
NwkO7pbgAFOYRtdURUR6uP/2n3O+A4VkKem2lrpuMGMvLUSksaY4BiZwZRGAoN7bZ2k5LIXfdU31
t/Y0MVbKwKn0u4e6HNf1XbiUhXsj+zSX/C+itO4+ewAQrE4oWPC68pSWFI7PNI/TBuUBz9a/5FJK
btBO3tb0PxpLYXlV3Dgx2FBNkzl8cpdUFeXmkjv/MkstpedGX/mrId0OtKFDHj4VAaLM5BbIqiju
QeU1K8og3ky61EnUgheBONBMmJkbF1MC20wX1xafe/rqqiDYIgW4eCsTyP/S3kmN53Sgwd2hyT2r
OVE0xO9GOt6BsxwEYbJVFdyZTqVOstE/w6Sn19SFPkvIeJUAiuBhNIwUVYkfOW3yklb5caJeHvrP
Dq10YttlPsXJPW/8q7HN17JJsVUu8zFpISovqTheyuvbmN0g4TG1discrrLYDz6at0vnvTUXVIwk
4po22tlbGt0wSdauPx8iD6BqzMLSIzmkApdVYOM/0QT37jow14sIv7BMvtvQSu4S3XzLX01zU0TV
hJ5A30fuGRBezHOlEPfsjlNKaCkbHr1GZglOpt/dJV79iaX/GscBYfQEUajgdGEi8c9kiwwf1GNA
u8AK4vUvOrnwK17A0pFzJDleV8mmFT1e/bQ4wc/BLxDXt8Lmuda6er9oM5HN4oZ253uoQtesalAH
F85ynUVXqfAmhfLHgK62k3AzVjJ2tpVvnRozoSw8oUA97MCzBEmyCXvjaVQ9J4b5mfa1e1PNDQ/P
4s6nJo4Itc+ww9epzz6weqWnCCfYyjD4wrWQpBOb3lYp3GvAyaV3fOrB45uMulJ4MLhMuZdgA6Du
3aWKdeUZq1GTuKEymV1uWv2Sg26fZR79pGu+fXZ9RCFg+veC1P0eoMBSUqYHWpXhiBUdLe/kOgsM
vvrJdkSzDWdCHzElUZCHfHPbIC+sWHc+quzZN43qZqAOcd/rT8hB5X041DDXTAoo6Wgnhw4AOguv
U9hnxzma3HNUUN/k0Pdax7V14yon2+shCnZ45J8lVz31fvqhpdTr0nR6aV8tu11L0UqIK+yg+iUY
WOqDBi18sD2LXfeCbkdWK7YSY9ipZsUeV3H3lC5CSDi8h1kSvtapugLfJTmVvebO3O1iED+ULxvu
KZiME0W9yWvVd8cwpYeK4cO4AYYS3oyO9ZOYW8/XYhdLobd+5T1Jg4RFGN1bVlWfUDMl34/MQD01
qIAvx2rfA4NgyZCzEpX6ts/B6JMRTC/+XLlra4IEPfhNtzd8k9U99OodltR872ifELGiEtINwqUe
xl+PRd6ffe5iq4aH391oGuemmR4D/LvntrgHqOjthq6Jzrqh9z5zRp/HRrj1RWTT6sOkaabw0kIm
8QHDoVPDexgorlSKbUWcY0ZUPD/SCGKBnj1+pBEd4uRt9Eq61SIbfVkye4p19OZSTU+rDUyXqLAe
61s91ADdDUFk35Fvg04fOIHCvmbeZo9JHhUTDmD2H7ZBpK4aQPUTBV5RxSBXLqyeeIKOY0SeXmVN
/dXxLFi3iQdEf36k14u/WLPE9DB66NDjI0q5/4e38LrZafTh15JXXUsF/Wf0/F+J+9F2TbKxMsq7
88nYlTbCbzEhfvkLiYzKuS2PwhnpVL5YTlbv9WRzc6xQp7xGrfVQ/QKeBNyJwFN1xFaarYM4fyeo
/ljEiEicmdYWieotFDwfL4O+cmtqt2Da+HydX3jLQDga6m2czMcu7ppjMzrPitMJ/7Z65IlXwpBl
b3ZLlvI9Jsw5GsgZwGZ3RQuJYAqWxc28VQnN9OCF116OZlUCoQYO5dPg5wjzs6rwqIYOeFuTxcpM
52+Baikg/ff7korCVT1M836q68fWPA9RfvH6NxnLW1h8q7bH16FqKyVngMFbd94viQy4dlp8AknD
YtYucVKkikulmB8IPXMGV/iEuYNNvOnlbNDUm1mMI89Efh4iG4M9pPJ5rwnVJv2Lkfk/cqe45o6W
aw6Y6SajwBH2F3hfZniwfUhfThYstXf2TlVWuMms5rUTO9MdP+uh7fBU0XNqtovAS1i3ViLece+k
2k0Ub9zRLE6AXrZLu2bd6CjZWzUa+EwQDAsVHqPeSME52mkFm7sJV5mZfzlICAUVSLEHFyIurrVN
JSZopH0c/UQ8L/nIplOc8OTvBiL/KD53Yqg7VlgYVvo2pAhm7C7iN7eOVW9sFoBH8gnd0/bPYSlu
I5KiG5Y0WHIltQn9ACKI/ttbWI7IV841MZHfun4AfNWzF7IW7ybmpzXEwfeEUKIfj1fMws4lC+cN
7VNuR1S3i2k9AdR9lVX1FSal3ohscDYmXPnCj65T4BBSCLHGNcTsZSl+MiyCW6CJM5lHDqIAMRjQ
sL8X9p3Vjvd2W0U7r6TPqczaY+T8lH6yUDghVwIxznZFwmJK++mRqXpewyh7Y/5MUNbUTZTSZGYK
I1pipLSCxB10FVAIfS44y5ZEJ4QHxLT3HqPx0VNdsQrA3WOBFZjxe5iuWfMtRlrKRrglrf+G+iW4
ykK8sGn4KwnmHizr1gmin80wz3j9nSOOmrtQpt6Ll3wKPabbCOlxQqSeqCff2lM3veMR25CFuLgh
acnKSMYDiWJacitxTHr+vZ9mhzGFlWnZ0PbCtnikMZla54HhaJkaRjvV+ELplk3CeBOzSap0sImt
/CRr+gvswX+WFXWBCQGljB8VFX3ZQzL5z1l2NdzRXHto0lSk8UvGcL3qB3VoFODtgS9srouYmpRp
IwrgYBN+E/stirNtn/2M6O05l9Bq6Tf025sax3qNM3lNJhNPJRa6aNLTuaWXqXDINNiJig8F1bX+
1KuNnIiG96VR3lh0wqWNemFEjo6qyA4drlTHKl9KMT3NDiKtEzm/yPFMmH9i6rKmBJAjmgydWJtB
k7fVLEcxRS3U8zmrnuRKuw5h9vYSVqP/FE3TgUQHJZKoS3sqD97jIWvOvuL5n0H0wxxAmVfnukR7
a7J4nZFuvERk+8CWwaWQejwAs87PMhwwoRFOOFKZuviLw1PUWtU1hn3RfDehKM9jT3z2d4aWxA3u
Q/BvcZQdJ6XMU+tVb7kNU3XAYHJG6422Wg4G7TPmu5FF8Tux/GtYj1TNz5IwZCgAp+C+5GuazFeP
w80qEhHFSlyvKWUu+9pM762Ck0iZ2QbfoAi274wMljoAyWpu5+vKDljpQXZYeWW+SfKxux383Nql
Ft9rXGHp3spL5F4vSi+AKKm87RAYexziD+1GvtaZ95blM8aASCdPWgACHaNTryrSU3NeMxwBDKXx
XN8qs7pVIPX0aCXACyyGG2F8UWs50OzgExXtDHFTkhDljuAfRk04ec5tB6pF3Jxnq44hw/fjCz1Y
T/gKyTFouOyZEYPVxFM7JNYGF17EswBfKA9cVonwQ6H8Ko9qU/GBW/e+cELrHpls3kVScI+mWEb2
bb6ZDdPYNCZQJdpiEq5i5zvDaHp0Le4t1BjdwFikdr5sOBM6s9qWeXsf+W69Ly16tqJIeWs68Lq1
JFzzMdjpgyWOjJrpHbolz8pKEIqfVXU2eZKtXH7IB4rZo72U3damLRjfACNp6vy+/KpDmcbz4bdx
eDtXOKer1ql/tGrmdwC04yQCkoNL7Khbu3mgwbteWXa0Lh05PMnRtPbpaDLcGDiYKfIOtuT8A8KN
4cfYAmtJzdK/iXPD3xC+e816I7g16wCiVkHJd8O6W7l3Tbtazph3hVCnrJqDS1BHNtz7JTXMasub
AvuBgLv9EA9QeeLymw1muGk8v7hYCb5Q5Uf8cB0+g8zuLgoEAF28LzBKASSlsXN0+iR/7R2wXVVw
NiDVngM66NZW06nDmFF6xe28WDudn+28dnav9Kpw9Hf3WU+UmigezQ7TPV47KIjjLPdj4k3Mzj4C
g6mwg5SfRqWh/WJM7YzexvmXF+tY0brac23si9q0jypFhNWpeOQ2ZXyCUThJm3MSqzeELGvsSZjJ
5OC04UeTcoNjI9fdWrLsyXzOu2Bkj5G3rvFee+KNadb7biFTipSO7yAb3X01VNbOxUpDFNIwgb9y
oq7qudlqRYfc79D3GFbxPpNL8rsw6vOwZPz6uLI+As55GM69r6BENfa6GTGtjAocg0JcS7ysEq4i
LSXuU+7O40PtPxcmHrhgvC1pH74t4yHF2yTYaQ5Xv1D5BzmF7Uin1AKJDV6tbLiqSFY/nak4BXxO
b5Grtk4sL/SRZ6AbPQaMoCR+FMRlddNXHYVhIElXpZrgteqA+cYMywPPCQOnXIQQUV/TXopjNeoX
DDs+JfSlx+PCYOlLGytfoOYlqoAik281csc48ch2caRT7hUGKn9gs3MujBYKZzX7G8qasWwMtmLi
neJ7vlEYWnq735s8ffZGTjFBx13oyZNespa9b7wlTfUzr9zphxUZB2p8ze8m4QiL8em2DNmU2IHV
b6nVqFYJPVUvSrD4JT9tbkdsLMtjoTqEvCQErPjSGYqoG7YpS7l6E1NVyweG+wpDj8m+q7QPdpW/
4jfF1tuF6qEQ9UM5Xp3Zjn7ZetzUP7M+lVhsinEHXTXj2VyyzEi79q4T2W4GhHjR0oTxg6RyV/mo
/4JN+52Hb3tFEyEL/2B6t5zoVs1Fsg/HBF2+dZY0m7q4im6XfigPIm/Us647Da07fe+LwtzTWKT3
yRBhG7f6gpQIehIFZvVdFhIlgOT7q1Z7pr7hxYYfsBKOKzjhB4cJBMOWNJR5YJIf9lZZ8Ymo/QRH
Jve6FAawTeFNkiyT+SNrg+hhZii03I4B2CzjbZMKe89N2GC1EXLTzuKLAZppH6I77Jo6R5fOaRQB
KI4iVw7u0Z4qKswtdum48ExmgWI8loG6BTt5pFevu2RYj7ZBy/3QH9ks+HLe4LUhRBwjh7U0Kt3b
Xn6u4HoQvqKZ1coOC+v7LvRr5mjE/g6o08aC5b+p6szcuW2UrhNX2Hdpf+Dzcu6bqEkuhu3et5Oo
7gfWbOthxpapB4uVfondm/EtXuHYwmCRFMTucJp2ZJgO/gws1IHYvfOnEfgryZuVNdniGd4XYV1j
2NaG3W0rpykZ9iYgoXkQHTom+5ViiXkWCQg7ClO1EvS0h2Z5RpYMNgK+7OhP9rpEfdvrTLabmh0C
dnTTv0UPRUbxO3tH37vD1sdYksdpcya+Q7FxWwc8YJJjMTX+pSDFD6Em40G/ZMwxrobsMfe5jrtn
QWFhrca3GeDtC5kMdjm5do6NbIPNVLrjoZZij1Q9b/1EsA1sXaoDwnTr02vM/LGm2EAdLUeW21Lf
Rpb1GqW2CQrxzOG5uw2wWLM/iorTjFz70NbvJemiNQSbYlsZUuAe5pdm+WUunRyFFr+o/W4OTkqz
t6YeNCoHnkJcCE5fPkYAALVib0K56Y0ZkKctLBaKtqJ53J8dFk2Le7bvooUDly6KfmvsLLJKO0Cs
R+0HBeuTJDmFDB601LjdoRmpp8vzjIRADkzI6IOTnRjfSKtUOGnjNR+WRm0dVxwt/ccMsOQ4j+ad
tvOtYal57Y90iqxcTJSH0O3uZdYNl6Sw1zNfnmPdyh8+VuP7CkDbuljCQ1NLu6s2vfLW7iEXPqaS
aIGwkBqxA+MVC1419uayskiUd9AFGwyE5Jits5wc4E8CU3HMf8iIUpppeW1ykVOXbtUu8Tvju6M0
Mq+q7jwZ3JjAxawA3EyrIrWsm8B2v8KlGixkGwRc1j5msreOttt756QW/C7GdaRC5TIctx9WV/eU
MCzNAd3wpYQJMa4YSc4AWXNQPVdezZFrMHz/aC1XTZDUxgtbNNy8JuVmKtq5Cx2EFsWVKobmYlPR
9hpUfDIztpe2DimN7b190Ub+hsqmnZ01OA2qvlxLYzK2ds4OO1DGh6mqL1zExxn3xAMoUsCcXsbE
7p2A04+7OuOOVbYAIeKg+5pbwpfCLfQlmGDLD13ZXXL/sRpNut+xj5lueAdRuj/JgINY1Bf1LpU1
Jl6nZjypy+nSR5yRm64laySn9MR9n/hLZsKAp2Z3tzLgK9Yup4zyXumifwh83GJ+3dwNeETuKASP
+IlZ1Nuyzxm8+D6CtbZxrTa6YXfqYHY/0IqesxYuMcDG9ofDcuBm6oLu8VvBKT8Udm6f4mjcQbop
1gpM1s5SoXup7D19yb9UEud3Uy9gr6ix2Auy0E82+euqHMpHSJdPrPOKx6kMTp5l4O4MRL8ZAybm
3KoevRlkpRNVTBqJwjc2EuIy8tH64ABBZjb6tvJEX7og9a6VacqN2UNZ/v2PU1QGxHd9h8spjHa9
CutDSIX1ezdTaDfYN2p5yUTgY6oJnn//Yg3+1jrnFO9dVZIqEgyVvZkGBmdFRJN9yjRvXKEpuc30
AA85xKpA6Hwzml53cvvKg7TBcZxLZIscAJXQ0+ltHh7zAmu5mEGh28sg/ft/dYHD9FOqg5e4t6kB
qI8EgU0rGsY9gjQvwUSreY0g8uh+mVHYcchU+p4RfZ05/PhCqC6vWaXMFUN3AX0Mco03cAQaoXx4
WXthT9rui6F+moWYTlMQP3tzbdyFrgIIHu8Sz7Wf8/lhQtm5zZYEG5QuYrMdln/eXbIrTKLZTjpT
okrX0jrRebOzvV3rD0zHQ8wTz8S8HC4dWLSLTQX4oUa65Hz94F71pLhCwyLP05QnNkPmquyXg5r7
kWgis1Hhf5lVMdwZCcH7jOxg7+HQ01Vz2/WNv9ISpR1Pf7Xngqm2EXwqOwm5Y00WKWwPtKeYYlIR
NihMOc7HMU2I2A5B8DYX5kdXRjG1v8Nl1tK7kAN+naHKM4h4hyKff+J3UFc5hEddAtQPFp54nle4
VYhEoljIrj5Qm/hoL30Ev38Z4FmvOsJS27jyz+nILKii9LvLp/wy28Od69fiNSlx7RZz8yuJKxgE
4C0L75l9dn8blR3VjFY4HU3aS/qynreMpdxSpEyOWtSbvqZvJRidZiUR+G6tKjtXspYHZ2Rd2InU
5xjw5qsgPsdEb1Z+VdRnGTE+cbzYdg4feilqegkhI/QSZqRbcyMwhgRHguwkC50cR/dgo/IThhqF
rbcsR9K1rrldVyMN8Y3TMhK5XEFV3F71lIV3s07eyP1GFyeByCNsHnK6grk9TbTKMbJRZ06rBrh0
D1+Ep50baX1IkQ57LzWewniSD5m7hEeQCi6ioUxschPUSUOwxhlpUDtKgBq8Z54/PUhVG4dN0mUA
6YXLoUZRac/vX/X5OD24RhLuFFIc2Q7WTk43bDtXvAiZC4q7ZbpFNwK1bw1U0wWhPkZJdRqbYP60
JsL/FQ/Jghab4jrz/HqhamsF4ri8c0fQn3bavuQmU4BUMt3Flmg3Ss75cdA9M8hgXnwtHoyycI91
ZUK1pACbYsOV4TrMfhpqimEhHgStd3aFn55cQ+td2LcYaH1wqrGVTjtu3LeGMuxrrN0N8WhNXcGo
nsuB0c+PQ1Y02GypaMTWbFr3vu9mJFrTBYiUhMeQ5kY0gV2q2VKLoPyI5lqs6dU2jylps7Yyhg3/
BPYYpOSWfR8csDoqmLt9XCwk69K6AZvUTdwJ7NICGw8dckicgzf5d1UOxLaf6POYmqVH0lkaiHiQ
7jk6Zbu+C76B+QsyZ0+NWW1sWVdX7UpQRtaC/HR3aAH11rO4pqNJDdwqWG+WjTY39LhRCERAZANB
D7eqDWyI7VmOmrVMKn4JqsCLnPyQJfp7wC9UpUb/BDR6Yr9KM27R+dXeaylmimVAU4qjbj0aWFdK
WpT8CHLS5URNQhkOYGEyqDs59+Ur3EPurPQSr2aUoX2KdZnn/gyaH5DFXiTJyxT6MGIN58dv48P/
94j8O48IeyQPo9//zSay+fxuPv/xWXz/4/ZTfTb/OHz2P7P4L66R//Wn/Gkcsf+gVs3Hfi896WL1
wOn0p3HE+gO7iMSsgRjnE/HDdP2nccQy/sDRB7bdsWklwVfxn74R4w/DtnCbSMP67Sj5L2Hb/+4a
cQKDhAQsd4NXgjn1b6kAHM7WyGkk3C5l0Q7b17qM166MOKvhuR7lv3F92X/Niyzv38EiY5KH9Ewk
Fvdvf5/K6SSo2NtsHZyUATesUTubbHxtyfXZD5FpAZgBicJ/ixKmAVnvoUg33SUGksiFjijyGti7
ZpK7heprxzjwkxvPm74i+40sKabGfK1QzkWLWVR9uoV1+Jef9v0/zat/SbwsFPv/9LT++Q5saymj
46247t98a+yFysDNa7pVI5zdac26jIx5KtGF7kYxPCaPA19qUzVbbtVrD/i127g7n+hEoPoNZcMS
KH3i8hK1Q9T9lbLovdMtudUVoIVN6Op/Y05Du/zfX7Jv2XgRbZcfMgamv1qDcuKFIjDIOeBNYGRP
5LFXsbogl30I7xD0bUV1a2TwZE5Q14hG7iiaWY9Demqgc9Bgjfw1usAyoO0RtCNwmrBSQjUvPgxy
cjc+OEm0zbBjKV4v91BTIC9JGR8JCu7Az5/8JYVhF8OHFf4afGpKh2jbl3I9jNACQNy5LWAPnho5
NgMOCEn34WDg6TpIMgp/uE+zX8mg+mZiILA5IlnOjVGLTcAWo2LRHgb9TnxZcKsdNrjUL6efjotl
HRI31lX0IxiaP1XrrMMo3zhCbmTdU2nTr09d/cAFt0gQxEbWEUCyZvyqGXSHIV1LV97E/biPabya
KYALLIj1LBtoledUpDpqa6rsNgUzLQf7hC8ks+QBtW9PJO4kHCa1yD3mVv1otv1dxQaF1CMmJblH
PaE7uNxjYAptdNP5w7DtMx23x+VFFRQ8GbRBS16wT7tQ7oUnJwLMLSG3hIA7OPZbQ4iSBeiWAXZs
7QMZxU020Xevc9rJkuZA0F2G0Hoq4AdwbX+/2tILtyF/dW+oM3I6IPLX5buCVrjyZb82eHsdqkJi
3Pp+TpaMYBDMN1gvJvgJepvXbRCserYJzrxdZgW//dLEsD2eZF4kWLVQ9jx9DTOfZ3UpqxlNPV9r
iPh2+KXqEGmf2pl42iaztwmIZyTEQZoFAF/xZXUUGYlkM/hfdCxvol3AR4wPhu1a4MBv6O/M+ots
n6/uak8dUUk4gPvrgbfn0Cs0ViONqhbGsKsY8jVlt2sRP6bLNo5dYMUXMqlI561n3kmfhFRyfwVI
sZHsGfjw+qgftcslARiSo/IGgYWfJcn/GPMB78oH5Zz7HjyJcd1U+Uc7L303IMFkIV584fmXuAs/
2JnusZvRpVcrfEnkJH5PQY5ZX+k4K/ZmylIXNIAmyYQAJDRCJ25uFrgzIijdWRinNDAPJwoF8Aa4
O6L/lfdVgqTa+3snwuAt8pRY5Fjz0fKmfNbUxNAxFSUQI9b4opxnm99DWn1bKg8fqjXvyjE6eIN8
rIETP1cti2+rp3QJB9NUCZYMTuNvhp5vXxzQWdBGKBGTvevdUNykrfdDRnTp2mEO5yLOa0LeSOjB
kqIqHFhTIISEFfq3QebYUJmrlpVqok69cJ+shFuzn04aNb2lVNrEcz35qLiTQ2DEy1m2OKF4H93R
v3pOivFMu8+yaAE/tuzT0bE3tCqv49Lp3vvAP4ZGqy66eo36Kr7Y2r7rBwgclW0iDab1PXef/oZS
YgKIfvXxXx+I/t+rjuXx9S/PvqXF9k/v61J++9//238U3xGjzn3z+f2zjf4y4fz+f/5zuvHlH6SY
PCpm7CCQ/zS//jnduPwbY3nmMPJISgcxzP453ZjBHyYTgL200piLlRaz6p+2WNP6w7X4oyimcUhc
8Sz7n/24fz6c/9n6+3+Op5qL6fUvD2temsnAsfTfEI9w/1ZJ47aZ6E2ddLtGq6F9hKTnP3nanEFq
4Yi5t0b6wFejGRkblm7lFfIURGCU1R1ZCHqQOuX8m6wGOczFC/6vr4kXxMaAoc+xsQ375t9GIMOh
KkBMJF9LE1JB6kPhCDnmHX1dIbDjYLh2TdFu+rS3T+VYOHsHBC+HH0CRI6HIcTWNls1e1c1fOn8y
4GTgWGWsInHq9tY5Nedhm4YJSIcg+aY2ov0xdixPA+ye2FEFVhhRCwJzo2Ls61ov/kHv+vBm6dmB
B+pPwdnV3KlW6DJs5gVF6mi8Iw3yIaYYy7bLHaXaI+HpGHkF6S1jjeE5xOzBivnIQJQEGd/UWzhP
WahS/BwxSmLE1NZR43Yf0+CH6RP8yS+kYLkAHnnQe3571Jyb7xoque7qnDiAG/l65wayu1euTShQ
F952EhhEdEFx22Biu9zHXVJsShfDczQExD1cW16rxfO8Zn/lvLQ0qV5w0Sze1+yjhVy0GW2LB5ai
sIKVX7F2h4CTn6TKTsdSATyr6TljjZAiz4vqHUhF9+TURrVBbbM3nWcGZ7pf8FgUg4OyOPuvpC1i
qIlhzsqlkc80iMZPFPGI12FgcTsHEj5WxvwRjpRE1GUFvDoxhnf26+WBGjiJFlB1W9X6+c+QRdxN
4JHUhydGhauHQMkHm+68XEc3Cgr77cxBdJeWQfNKnUOzwWQ0blt0GZYURUBfDJsa0NAwIDSqgGo4
2XvUWG4GCN2UxiH/55Qu3FcoXm8xHZesfbtyPStsYDZTHvRiPbHhRX1GFYruc2yw3IOXCyBD7K0N
A7WAsy/ANMOkKteFMQ9R6kY1XbAfxkq9zpZgiBBwGG/EwkOmCtLahdQEceAfx/t5qIdL29nOdlKd
OBkdb0kEib5KdLB9YFlk0qGeQEsQzJhz3q5DuO0PqLTg9qBZb1HHnK2YKlAoaDobJAV3PdZxv256
e37VSyXHqvVqwHBDkD+h5y2wV5wuOnHLtY5YGbtA/Bksl5xFxHqganI4lQbw56TEg03DaI3QaSPa
E8QdTxQ/wPAaU/oiUrCHTSf8bceZqVtRJwtID2uF/VGYSU67hGBitUPfRr5j1gNWwjbtkIASPWEM
gmSrG8y8XCR0f051c5Y2m7QR2YL8LxYSK+2GQ+Wo5jzaBdsqIxsPjTTTC0Nd9CvH98Y3aclnBXPI
JnQw7maP8njF3fcw6dbbJzrMNk3fk+IcZHfMoE2cYRrzzvIyjbZ1n6mzVfnxyU3Y3nWD1j8amTH+
9qaPVAPXu2VVusfeGMKHdvNoXcUa8kSXVVofx8RpcPp5Wk977ANs/CZkKCjO+BmxS/b5JO6lqYno
xZwgi30iTBsTpgH8fRX5xI1iSVcIsBawH5YTLIu5KMPei8ln9F+CoePPikidwdpLpEepRVhh+fXt
Tj+BkSteYEml3cqUkCA2SBCixB1S5Vu3NWLGEZoDujMonwlzPUPldgozVZ2c0s0+fYox33wv9gnC
NdQAyE7cWCNHj3DIcmZBsHrFrh11I7a5GehD7cxmuicy1n3aAnHOg/n0XuABx1oeqZJKvIguDrMm
nA2O/BIODKEIVwWJMf5E5OIQ9mBTxjGMl6zmcEvzrxyPbjJRbFXloZn+dIXT6gcuGvk4YjtHzc4E
e3K8YtVny1X5SSlM8eJzgZ+1UcnjOMbiZkj0xIhL89rPCY8myfi2Cm5U37/BfRTnjuGs5G5eO0Rs
exFoCkH9KNu4y/UnTc7SVLzQZJZkXQCzW1svseUn73MY0Smos0Jmj/A1yiO3uBiCvAP9SUUTRxMz
GmmTyoP6F2oU3lWn7/S7iKvxZ5yDkwjJhW/mrLCPjXDlbRqP1jcSN4vRKLTLgzKN6TbmZ/mBI7R/
M8Kuue2Vb/1AjO3kPaizYN9CqbkHhVw/yDxFNcnr+iB1gHeB5yfNXV3pOiilY2Ng7xt9jp1IBL3M
/deYP+rIR9KsePq08zPOBy/hrOl6R4bdeEMb3UdjovZv09GO3Qfum/H7gMGIshHbd350wtK7Vget
deyW2OGdlnEybrI+iXFhytJelbTCciuYZMZ6FSq2MIW6RhQeveW+OT7L1vCeys7MT4HJQQXM4rCn
KyneVbayIOR6020btP2n2wuUsUbTk512uKek4jVRSCDPpiep9wp8cXUmq9yzUwY/4vEp7nxyvtMa
1al/JgtzI0xl2us0wV4Or7mxbvOltXZTyYEz+Rz1nM48itB/DYaZ46Fqp/1s9tG5GAbvzbMVx6EI
NbbIpb1W7cxYn8/Ot+4yyktMn/Yj/PfUquRJfDZFiRFJx2mTlnQCERs8KymB4zR9Wo2fnJEK49jE
SR+80FqMz6XEUmw5Meo6r3ttuJUNViipKg5ts/4cCRLuZpOqn6Bpx61RoKVF/ehgNA2gIrqeflce
6kuQ9+Zn39ZYVqWiAnVkQor6sIFnhfOHvvpn38jVIXBDXLFwRlZ0cFbrRky0sXqlWJt+BgEXQQ8/
DonmgLaCVWY0X7VOrx3fxkC1h7SHRZOG6GHwzKd2p119Ge2vWcn3BunHajZjd6R8bZWq6gk05jVi
VazPQ91+L1ZpU1O2UQb6rc8xEGj3mkhY+m30XJBqXlVet7Es9zJxYLSITyVTcS5jBz/mU5ndjOKx
C+kApPpZ1wlNGN0BiiZ8L7ZbHPC8sb/Vsj0aU/+d41hvzfEiA/w+UdCsFWHiBfVQWWA2Fk4hQBuN
OXnEBlRkYs+8ma5qC76MH17+B2vntaM5km7XFxIHdEEDCLr4vU1v64aorMoMBm0w6Pn0Wv/MSDhH
gCAJEBpIdKGrutKQYfa399o2Laxgida2BfbHHz/SavrW7hlj7sULfudecEwW/ekUOAPCZZWGMHnn
9pFnHg9RXu67nGE8A/0ig8XT/2j/G8PJqh0fff7ihi3drZ6MvJUuVFQ1PApeTRW/FuaZfACdyyuu
Di+F6nhfP+1x2rTdQ1pSI9beZ3GF7R9Ux7DJi8cZp78nnmIfH+DAJ53YA5TzPHpn2gsux6IXcYnS
G/z8Z5gGBHkBNIIZ0sYY2lVXodtH6OWd5a1NQ54gZs/YB96EGND2Gz+YjkaqL5ekxXGyO9BqY12c
cXFXTDosPivlgSyLO14l1LjnUY03EWuk2peMW77ULz6stE3oteLgNsXBgpJ7akxC7VLhKEirOdMA
vI0b0ZaPaaOczThD8KqX+urgMNjnHt8yY4VnJ+A87BcaIgx4wvxa9r7wAayZ3+B86GG5IaU5LKUb
a3QYq7HpHQen7JdVF0WVWsMxcmmiFSAvSgt6J4tKfFVuf8N6hxD7tFWtwfk+6LH9rkbrgd1eHkZC
tRTn6ekvGQXl4wSr5+/BLQsywrkMP2C3BeswnpqnPIwTtLak5j0CuM5DqBOc5ibzDZJPFxQv+aRc
sZ3IA2QJMHTUq6QsCGqrKOUPKv7edU4v5S7UeUhdJmSxoDEVz1lzG3dY/JlOiXZlhhSXROqk1pdw
c7apwre3k0pbTAQk5oZLwDg82Gmqknk2Kr6n5KvkagKMEq6Sop7cI3tTSio47Xu9wX3m7JxROu94
hwDZBJ46LJGe9p1nu39akdnb3JusDsZIzvG4dqvj0ts11NcO5lDB3Soy8LLIVBOxpgvNfxeixBht
Jj+oVp7p451f6nBTtbfpkp9m86OhbIin1wxsqzE5PqzNwMdaSgIbXfI8RkOUXiahSPyQqiEOEi0t
0Jy6frOCZSEZ1pjbRYPLIC29ZctnIZqnZQxQ9KbO9UCTAnDIsPhv3WmOTyIjmVTDHCVdZdMy72tU
ZGlzax2j4SDEgtBkJd7RjkAvc1GLvM+a9s5NFzNIVlpG61Il4XVOi/SNYI5eY0rEGJBVCTpY0vgr
7kLdxQgJwSwHP77K0tvdL6OdPZapewSANvPCi2LtF9WZIeVrEVPO3ie2c+9KG/Nkw+msrkvrgzLU
5KQMlyCO4IZOTtrc56Abz4LStgOns+VL2d30QTKbVjUd2QhdKY3ooUejDUYE9PBA6suU1D0KbIOc
5WdUpYwPQ1/lTwEDgxVwzvxcRdQFBpjjyc9FDBiDdAgv5cJpeOVqqzxwRog3bhtDmw6KDJMqzwtw
FqrnvEPnZPEG8JLaQz4jpjWHE4sXcvHeK2v3GFvRZ+GM8PB9qMlT6iFbTf0hx5Hfuz9akkIwIRNV
a2rp9lh66qVcSlE4EzqfFsaEI/7EZBMEi3jJsJAB+QKitxUlZruoSpzVAgWWhpEuOyR5q/bRJLPX
0MINseIJYkXFaTQfaKiNP2yh4dpk9HkJcAT40KZ23wQ1x0dcZqweLVjkZUhK7hZV/RaOrv3sKds5
WgaimaMHA8HRSTD26fnVGXrxlC8NS64XTWY1KDPgZcrSa1pyfLcXPf5xHKc6qsyTX3p2aQtnJdiK
3i4vlRUCPspVe3ApwsPlFLcHdtrwaNKcC61LuxfQP5hQS4tbk6DrWmKS3ljKTy6THY8UGVVzuHGC
yt8AOp1ewklln3Tcl9xKs2nrxLeZd9y1kP/wh8kw+nBkC4Ov/JP0VfJRNVGw66mu2IxOgfZaECZF
J2SY3Y0LHqsFps9ElDPu4IcoF0Y+mmh1CImzXZJYO1fVV945MKm1DUVE9KKVkg6i7kYs1PUpslCd
54AuQGTh4DUWlns3ZwmbBRDco+6D7svDKn3Je2a4dA1XAROLsb2Itg4fC2Bqx6ImHlhbbXCIndvc
HcymPFHSxDUGU890t3hopdpR4jW/eQ5wTop3bjacSYI+4nC3RGW9r2OLLG07eFa/BjXocELs6nfy
o3g6vXzcUY2guc5CEAnIl35lMxzu1muwdWJvOadDVHwzbCa7HVrgAoYcb3lNQHPr5XxGsu7zbh1W
k/8RDJmmAyiIH9tlIL2naVSOiOS+x6DxeJit6s+QZPS+8Fknlyxup3Ue9A3LmhWYXVr04RU7ivsS
DmO8lbd6lpGpxl3RO+nWtQd5Rw1q/0wgk/NLC10RPmkF8wnX0MrWdbARvoOVz+q8S0uz2441nBpO
J3U3FOcO29oqxzsx9nDWvYbd27iGrEDTsZ4H3XfcUELAl1Vvp6KU3yJeqn2psB5PQ6CfG54Edlnd
PngqFveFDOmG10MaQLcH4+81YJ9kd4liRRKQjPAlKStx9OqbHGLH05vfjfpO+Bo7ofHC5xF7PIQn
O9qJMmTDUCEU4wSzXNKnxc7GYc+pvQOYlkYg+bgltxjfTPtizaS7bNlJ6t5i90q/GAp7j3fSj0LU
jEi3Lw5zqn2QWViNNGMt32Lz3raj9eH1efq7UE7TbyWz6d1I7egzHrjpIwvT5HeJg5aUsFeW90OR
Ly+jZORvx/lCE/0gf9H7mV0HmGS3uts/eKKGLS9McsS4qImhyhL2aqSdk8DANK/ybGa61nmLPOEh
N7/74bZjBch7B6/z8JR0an4NIBetqqbRR9pU2h2Yk4xAksvEaqSFwPEIH1lLSyLEapDX9Gwz82Tq
zZde9BfA57TANao4xwwHXoF+NkdnLsZt7dkkjm1uHuQi5lOHC2gf68ocdDHqFxfjzw+U9PK5JrN+
AXUe7OLEC36lmbfcYxumfAYoaYj/3QYiNfgQwFcVNswMImaSRiu40r5L24xl/+WGzjTA86xtLkfV
UpXRO+AlbbmvuY+71Ax3070lRpzAntRgqCd0y3S1UAmxb4SbvDuIi3ejqYJtTdhsU/oTYyuA9fDX
aCBId63VmeHK7W6QFGib4r1oWuZcbYNW1FqO8wIoxMH5EeU5SQ0QqpepreQ5xFl2YKwS02u+kMEb
HB+GUZ97bBnpkjl35egS/oZWrLnDL9p+J2ftXY1l40Ei8Q7Dp3FAoFuMscLbI0wTLfl0yiGy+sHu
lOE075Ghj41wn6meIBwyu+4Ly0B1n02O2beE3f/apmkYAZdes6vtgtRkY2gAUFZoP49lMwcA/m4v
Tc1+8NuJSBfgUsPMiYOBSVtuTxyhexyfX5q20/zQSfCuVp/Uv7RroqPwvekV4874HGifMnTbmfVW
Ljo6sBKi6ow5yGFnMOJ9zmNSoLJzTu6SZHfsi927nac3s3rOeWXppHpqpgY8p90Z8XsQns5XEtL1
huS4fNTZGBNGm0iSCyOveafsbEVInUcDd/GLw1JhAHqJ4Fc9ZzWn2aHQFKSn6gfSPY0/SV6eXVUP
LzGO8INhKnhH0ZD/VvHUWquSaPaxAHmPc3Uasdj2yfLgOm1zqEIyN7kk0dSno/vcZra9rCoPOMwe
jhoFKYKAxBP3NP0RIUVRssjVfj3F8/h3WbR+jJcmWksc6tsitdMXolaAupbcCcO1IPR9CCrT7SgO
tKHV0WUmCfBG1Ea3VUk5vY5RiQaJHx5VNFbc6JNo78RGv/Z1yRkBO/MOBvNIUwht1yQDzBE9wxzG
0qq3c0SCmAxDTskC8Nhrl7bJg1mYzfcEzX95VtvsxmpKjmFf2uchH8V+wdWybb1oPGvimjxzSX7o
5Wzu554ZIF6S6sSyPR/EOKjdkiYQJbjkvQk3A9GqHeCpzFQoR5ngJ6f0js/hyDPAyCW4Qq5oKCPP
9De7JdneUFcXv8NqRQkGknYXj80jZoDkqW6b/FhT2ggtvhmQ5zoJAIH7d35C8oCnidjFJtkxUWHL
I00Yr6asC85uK/JHiNfN08AMRq5n0Q1fGTeeZuVbCzaTyre9i5PX1l82WGcEHnvLiA/DMN/SfSkH
SDIv8NZTETb2ipic/vLLMf29wDu9NLRdP6RhR6GJ2wtiM20zbMppId+XAbZ/X9hi3wXzEg6gpD4o
kvf0DTpunm26l3ApEKt4K2BI9yunLW1ySDfX+BKMsz7JjopD4hoadIap3eKeuipBkb32gu8sT4W9
WibCOzdENhPiVMP3JSuedO8E9/CbJSonbsxj5Z3r2FdXkj2RIXW6iPswSNxoyxYbYvzNeF1ptorO
g9vRfmdq/tmYYNIvlspApXu2+EDKJKfCj7K3d5U/0MTQTC4aVgPq9saSa18Q06qLMdBVmEnFPXP3
xL3jIBU8WXqm4KAqRYFBATnoLEIpHirc6YfedrlghqkKMLERHV4BN46PPerQumnz6quzgul5DBtM
SAMpUErWqd9YFYul/8T2BFQmDCZaAZf41lMORPvgMUfkRmBMovAHm/KnHWLr72C7BEyDJmrPUOf5
JouegMOuqSQQldAWt/JWYTFKJ9jkDWDlF3XEc5XwhIxDc8JB2DTbLGh5rgX4L5tOp5huIY9i9v1M
SdT92IfqbaxGtRt6UlY2aQGGMc5niTXlrjKmfKNf20dwiiCQxrHiica/uzHE9YivdJDYARAHxbnk
NO+vki5PP9yomGoSnUpy6KWJ/CziWWBXZQBy6mot+SoHpkwYV+u9KHzxevsZAwG7ZXrKuFtClNAM
JSeQUfFJICU543nOiHJ71bpseBxmQlNnASOF6sesQMSXwzUHxvN7rtv0d9t14SEHPXZmh1LMbFr7
iXVu2FMDwy0WG/lMC1jD69NVY/KMjBfc1ZI81IoJkPPAVwrVJfBvSbQEdxMaqzVuF5OiBQ727PwE
ee4Ue8kKjlRVYYAlXwtZxHKH8lVYyJBxzy2iIc519IuQTBK+1PrcDz69xK22HhpbLFQ2SZo8SYCp
twBk6OMYIJyGtdf/LcrA2hHkSg4FlzvgLhBk+nVOghGjczr0t4ZkSpI4FikkpDzyvsJl6O/yUTYF
OPMUv3KwEP9CXqKcYOP7HMxXyaKmLWQWvyNSNZz7GEUOt4oIP0ROYznsghansh3B77TZyxeU41Q9
dU3EshFHTIlgA9kjCHarVC/w9qD+jPPcHpYAOXOdJnAyoGOm2Y9by2LdO0xH+/I20qUoyn4si3G8
kbtn2LlzIjpswak3MfIwAPLWlecRz0qrGH/WtLi/e1kW16qzPhsk6lcH6N5u4F83nGXUX02W9pRM
i6JkWahljzMwfdSaE04mRfs8+WOw90aHYLa9+D94T91vrO3mlbXWu1D2M31Eppj5UQPReO5mG4i4
w2AZ2yBa2O2UKYYNlu4BYoQIfgY1D9DIreJlqfJhWS9e1GEqlCD5xTTfc8PnLO2DopIi++Iukm6N
qm+eINnyQldt/jhEcwSxQw7zvumr4qVydH4NMd1fWQ854YVx1hLN8L394BWokYCP6LzlPJUjihnn
LnNHrjS2KZkRiAgEalEB3MtqirJnxq8ANKt0uarAOCcTOO6LscqEvty4rDlz5OUpcxQNDXR1sA7L
Ep3UJNSbzaMH+CZAf9zIUFM0Ipbwbp7V+KsZIo8aJA9jM5GC6NG185KucUJdj9Rrl09CyfjZtfzp
ATNC8LWMs/kc6g5TD/3oBxV1+u/UR902FkPxaZYUuWCY0WZMb5arGUIiJKIej6gnLdJ64qPQsFy/
teVUkGyMJvizblk9jGjrMCj6In8rwIX/QkWj8ChixQ5h7pP96HqKfCyEaZ0GPhUSIdNMclTRYTDk
NCllIY1PL3r/uGSmDFayaNsTRh2JQd4wXPQ8770iVEsOuitOevHrAyVPnDecVl+bCH5vTi7lZc40
Wb+wDDkCmwaSTagKTr9Oeeh7mEusUIF31SXg9HChOLZqyoilYwwKKDFO8Ss1DcmMooz3wvfLV5T3
XK06BijH3K/GO3Sc+aIct0EECaiIr6Dyh6TAkQhjsBe02VX5lqbqZk0ap9jJRmYHvubqNNYwGFig
9W7Mu1t3cD/TzmfQS4kFMtFgfRk4mmu5vGRNYT1p4xApaKU4xKNLt7Hf2TainBZrfbvGIOhIfnsn
pzuknvEAK2l5whNTbMMocZ65aoz3ZCHME0ZBaOD+7BCPjpLo2S1U/J7GTvQT4L8lGsNngZbS01Pl
VPk7Gxa8XaO97iBcOMiTEvE7Rob5NFVLf66Z2m3yiqu+qER6zGh7PDYQizesPcSiOzlekp7gQG1z
jlhXEpbxYDf4+YoRRz9nph5HvXTmRysmEtAjdaARzPMzCmbowtyZGTqw3btXrni54Ciayk1R6Qix
znWXX6r3GfmYJYpPVZDRcE8JiuROPKkPjruolEIDhMcCIzZ0tPMld/7oPiXkPVlOswTtRuOVh2+C
k4IAtr1P+4bxVRf1DzSOhwFGstmm0SbLf2i5HJ6rygzHyZ2T+wa6g+D7UpSHsst8bppB8O1E5qYY
JKJ6daeII2XPuoJjrsBWwcEN+AIX5xWCjP9c9pF18CGvSZhrwsAmn5zfohq8rZPzFGM67ugZDJV1
cTsKh8JQtWtemIi4I84G4n45rAZReRnSY5HZKzeLkjOTX25F2uoZWc4oBQ++UBYos9y681P3l+7K
IWSUjSzBFxbkTzLO4fE5cn6qEvXs2pkLN4tMGBmkkQhnN2zFmAJLyYvpVTWpvSPAQdKiVnItwnH6
cpPCbOylz99pDGTU1VhJ+jH4IdjZmOK3HRpIu15UiDQGwA77iO355wFA5pdanPZQ+4l1jjn/rMkK
sjDT4UW0Z+gOvAow3dGzmTTZffuT53RbR7UUz0vjLMdh5ul0/SYmMSoiUAxVeb9kFRzckoHETEjE
5lLQY69A/oh2hREgbwMUOMPUe8X2RAtGHJl9JJVFeCMfn9th0ici9O1ZpR63WgTHW2OAN7s/S+pn
92W9xPeTTNWaF07tydsB7oaJZO5t4k33FeClEEZqZL0Oydx2W3J/3Uc3C+yyRYFA/V8ixMYsc6kn
SYdROOvmJmdPIik+896G6+DcjtAVlO/7OGELDBpavNbwfrM3x52bR0rp3UtgwRv9lyX7/3fAYv9d
36x47X+9/Y//1Ho2Sqbdf/vPv8QP9++/9+bg+0+/2FZwnebH/tvMT99tX/BH/8Vuvv3O/9v/+G9P
4P8hOkFKH+/d/56uSS7qt/mPHsJ//YF/ewijf3hcfOLAj3HpAckkB/EvD2Hk/YObRugGeALFP5MQ
/9NDCD9TuJAuo+jGlo5Dl2jD/0Br+v/gTwSQN23W2tD5fzMRkpr7Xy17/D2RhxjuYx9n0CFuNsP/
wIFuhqBoKwx0+6l9jJZx3EXlHHFsIvy+2DjHm7q/FKB+HIvbfhKwaAw0KdZzxdxvDB84TRJhVeyt
wWyBHPTwsFS32RmTd1bUsr4L8hGCUTQ6a+u2rdQmMMfm5rNnHziXQKXObjls00I61+IVAq7HOV03
smGnSg+1R5+c67jFuSiIIfDuHutxvudkPcLYnBdYCM6BkPy3tmvxqkv3L6EkmjJvW1WwfBdYNM96
rMPzrNW2tNV0LPr4UHHQPVTT/JULmD8Y7xgCM9ZU7CCreqJn1onJ+OE/Js2Gyz6373qLQCSwcgGP
EMty0rzH3I7Z5MPVQuS6JpS/JcbFd2Xe24trtqydFRvUoUzo86HPCvbCXL03iXwcljsn7e0H7hP1
TiUGUNtYYs/Ii3XCyH+XBxPogt7j0EJNTsz5i8i6cg82hk2DpwRgBUUTbTIgy4H9Iz5K2oFxzKyG
TdMgf9MimW/JckzrlNquPesYvT+YvzDWc4gI4GceiFjjOyDzfmKUlG2mmTFsETJG16Hu1sJl0XPo
NkNHsr/HLtD7KIKg53P9vkwVO4YXUXEyhJj5LYxEa62l2JetahixZQ94qgaU4AosdIBWzqH+IpJ4
VxPIe/Bn23kQvvunVPS5BZ1/ANRgkVheaH12nf08c5Npkhl7iuc1J23j0Dec3q9IuATnuHevC0N6
TuealnLV77zZeoYsBg/HkQk9pSx6c5w7O88DokKqjW6eBadXO835nVUXf90aBpmQCx9E+0Mh6Hxp
sozhb7tLtdOQoMQSPoT1cCFFvU5hZh0Ul+19UYJoI+e062ZmM4mN/ShFyyjpi8N4SKefqnIKX5mT
r4LQ/wog4ew8SUnZtNTjecLGl9c2c+AEVEdqfOaDi0+TSMJEMo4kHD4fTH0fcAwJTALqBc8LYejb
DHqZLmPq0NQ3yVNih80Z04GDE3X0tw2U09Usvf6UukCV3FBeYpT0XTlaHG5dlLfFqqjT4BLOxBa3
epNB4Mh062CjSK/wyxZ4VSY6sG3Uq7pYUSxB74sEyFmNHAGqslguxH/vYXEEJ7Z/XG+1f6lt8SXn
sN0NaTjudJABSuCqn3YtgCvQODllrQecNNYFzsam7fBROFVg/hLtW1E7Bt0/nX90j+JGOOC3P2Mh
iI3d00kKBVRNwd8qm+SeXHv5xM2NcrUvlCbaZYL46pYR1VGOESsBhOmgOGoiYuNEwN1j7Yc5eFvI
9xCZLqlNzsvfsjXirr4BTDlfnyNPXWvVqbXCY3DU9FIGAdMRn2leTYEPg8mtGdrLJIV70UaFdL4o
lLaMdY9nl3hFzKH+4M/YPAymDMPUMbTgh9kWo7Shai+Z4Bio5/QQqFNDYcquLIyDtZKhEAEoyLCh
uU4eJhwvC/tT1b7oRsgnW0mbFyZPtgGEpxJxgHJOEIoLQzFY7567Bw3Foby8FXBy0HfjHuZcZKFS
MLWDfkozZ1Xgxm3eNcW+F+jbLzZayn4QzWNV1MkD4Be96ocsP3pReVW17ZwwB47nIVnuSZJCFm4K
cUjr6XfGvfcF6ChkxxPFFP1xrPTApNJ/6R0VbYdlofpJaOqyKxLDoUPIN2njPwKAGYPDouRnwLeA
jvjhXHIXj+pH1yLfEZdvbS3yl078rVBaNmoKyVUVSb6L8/gj7yEyQcj4GuKAlsfk5gZg5b+5yPlZ
ZigKKa4V6JVmIfiUFS2cJ3fj5Zc2JotquTw72sEL7Nl182vx7Ld6Qnv2vHiEeu+Uu8xgbq5C50+G
s4yHpinP0WCj4ZJIqWZaets++Z1IqR9iSgZR7um4srtXrrLzIW6Zd1DYC9i5Id2OGYL0WCU3xjF/
5rR8yThpLxwCfeRvii+6fRGLAxMv6iLz8YCstp6HKrwoc9enlPvRjy5X3PbZbQJdb9UtEwKo+tCp
jBtmQyfeopcDGWVlZaQ9MD70UHAPPt7JNdQbKuYzcmJEzlqQXwwCQnbrbVCAVZZNEN/980PvMoof
ImwgMQahA1OPAhsoUy6Mf5DCihkFOMRlSy4XTTyZrY1TZiUSWMn2O9KdgSZ3MrUwe+3SIKWmga45
usE3ywQMsgYUiqhhH8jGvDetl5+TNP8EtZRsq2jvEy4DLmXT5dXU+2XhYCHf896izyWbTin9jRCU
JScFHTjrAI0FtzN4xLjN850R89qUpdwGov1EvrTWLP/LlkjNsEn5tuwYr7+hTowrmA0FlhMiNOHI
t9R+mImmHcCH1/RBztwNQK5Qo+mcNSNy9DmydxW3Iwe41Ms0XIFRtI6o1v3sYxsvkJaRGGLaYPGn
ddQfxJG/aYvI+1iC4S3BMSnLPjlbmoRYltvXsujta1I8ICgFR2bB8l719MimzgJCmQ/oSY84RhB8
hgEkXwvmZRKMhWHnrJVNfXrMkkquiWDVAYQUtTFeCqmoc+t8HeJyfvCmqOcNMMfcaj/R0jHpotbx
xo3Xf34oPfp420DRXRPDCXK29s1T5C0Dgb0SXixOxzSyP9wS/Y0y8qfRLZ+Mn1N23mLscqMFOS9/
trF7zbTRFAtwNB3s/c4NdgjJuOFvmDINcNDE9Sl1ZgicQn3M73F80s5bGNqUzfvjs7ZRa0hE4K6b
u70/K3xvpf4VUadcyueFnQ5UCOUrmUwPIsCllCXe2zRP41bxGY62+dUjSEzsBquOkyWDONdCvR6P
TIZoEra26J0QIad9GjDHCxPv1ZvNa+xR75X4HUfOPHweoILgLXpptQP8vJbvjY393UCJ6TxMB5XA
vOe9gjYd8/xxvoazeHdNo+5mJs+TI6YvtvFgNbZ++eyDqt7JzBPntGmxHs8JHL/eexCTA4NWD+0u
H71xa9m+deK6hu2SEfCr6fWwT5ulX3dlsQPJBFFNx+qupuQDtuXtK8qh4gA9MIqmaDN7T3C2fymy
8xvLo34siTsqO1FdirnZaLu6Y/K7c2F75nkGwdGhfDqSmENoAey6qngM3fjc0PE6h9kXLsmfdKEW
u65xaQ6yZLPp6S/FSmTRwfGQZ/W6wtR1Hb3sd6ZJ21fhmXDg2xL6V7cFSweyc6t4cXDMkVEN2hx7
JlbUKikoqweWDclUDTwVZbfxcxA5EV1vdTn3a5bTO0ayhBoyfuzZdLZsvvKMs/QE/GfFj8472Tih
1wxi5xMW3yt84/7i3z7c4LctzP9X13zLyaUdJYnOUVvMF015HM/bY+rq+ZGx0LKpEuNuiwDsbJdJ
84TWs8bHL76NMa/yqe9dfSlHWz/880MTF5R2DQ8WSumdCdKcQ4uZ974YnEeV3vjJ4E12MS714+x+
mnRx/6QRXDzjNMm9O24sVnEGF7W6suvW5ywgJeS6nAgliNZL7ngL94Oo2DOu91bNRAGjh4fq0Xil
OutseOVdne5t7SZ7GumytdMhu+MAnsn0WBYhB34cLdGah2z0wkMRAJn+5y8rxP6HymaOi86qTywo
pQnJkBAXaRK+B5L1YT3l8pXAWXlBwSO6ojlsqfgX+d12XSK0r3FIsqoZf900xbLzDPqwBRwWueU6
ld2nPWBMVDazki57GSscno7B28SFdZNlWu5mJno7PD7mChZpNyJ5r0Ek673niidSFb8MvCxe73hd
DcVHvQBjGc0V9NYdPPRjCYRig6LZHwIgZms7nKZTbvynuoxBsHMTQ/50uq1dSFKWSLitRw/fBC8/
Nfz9CWHg/pYXk3gG23l2TjMFpV2Qk5DMw/KlgNh/Ztx+tXt9z8wR7A+Gr/OIKULykmOcfBCsDOvY
T64c5IAroctvvHK858zyRdCjOXPjAl+f4nvJcAe0MfPhEeZoNMxy2+bIJ3EzH6Is+RzR5ElSzZy0
So5MKSca0ETcD+CArBJrBpDLkRNYCHZcS/z14ra/FiilG6Jx+zh1EM2TggPh9ON71XvVFh/MzrZl
O85vMH7WmRgvYNN/DY01cc9ivDupYG0kbd9MDqDOZWNLCI3U2touWu8csSUGQXUdVNzuTfnXpYl1
7K4c9sQGo8z7YJK/ftHeF1ywd+FSPOmR7jiOrZTSza/TaLxtZQMVTJyqXeXxcj9w9Vktxv9DfIXn
pRk+iByvG4s7wKyiPV8XJvVUwHpcoj9KpPgnB8aGKGIjNA7219wbLjzcFAKrN1JhuC69o8hlCXh1
+jFKi13jyXs8fTFJeuAGGLIQGIkxszW5+yLsGKeH7WMLQoxC1O6rq6G/y3B58rlzO4a5M64Qgn9+
e+F+5RjOKsj40BHIlA8VpnSVu3ojrW/hBxwXFmI1k09LUQi+99oZeo6lrTt6n+N5EzJVAGe6dng+
V66FBZxt+UJH27DOxuQDkYUdnYIJqs3ehaN4QUN5zsAS+nP65SXymM1OdVBCYpMntF517DzC5Kcx
gbMVAqjhqolLfhGYwfoUPI47UJo65FdLpsUh8LoX18uiM/M85mV8B/n/tp9VBjZMTlCw+Um+KOk4
hzD5JxVr2Xr1iIMj6IE0kwY0aupOsxvi/Wou9Wg9jnYPGBfIAPMdkMdVHHh4ctk/bOnbR8bemxib
4kVVl0Yu3gZ4VLmegwPgBNYt0DW7Bs1yL33wSd0uxV5xwoz9iZl/PHm+tDZ1Cw6/xga2Bi0/bYcW
W4xKmU8O3YMCbZD1Qm0aj9MHXhJGE0PT8D2mK6AC77sh2ShWKdkKaHfA2lM5+Nuxz16kfaf61Ib1
aI3MEygdN0SsaXw/aTXbcCJod4r99lPpYtlLl5I6AM+KT9PIOyrTye8zZLBFk+2WarlvJvbroek7
bhf+gWwgJ5gy1eehKO8gRTClKu/SbFSfPlsuJg8ppb/FtMfsldTeVr4yZgMCBEksbZ61oDKKRWw+
zSEjTHpluTXCh0hSK9uramGMDrZu22arpI/kk/NVi40YwXYa6nX3aOv5rpMs6qCPforG+faYwa5T
JI2132fRaSR6T6/7MYvs3ynQ0jZAqBBdZWNvqu1DR1jCXbgNFqRCds7EiLtoSdcr5T1U8Bd9buSl
Pxh+d1eg2TCcow232SV9AQOOjBf+BREdAmh4Jgo2vMzVvuunn1YIgjUTUyZP5UchRb7RoFWjvs4e
0p4fV52io0ifhThtVX22yMqtVYG7f1DB78433tpLsnXN876PSTCwHMgNR37I29Onwcq0lVrcEXpk
nhAMG8seeEcY3PJTTldOr7aYd5BhCMyN/527M+lxm4u263/JnA+87DnIRKJE9dWp2gnhKtvsu3vZ
//q3aCTIAwIECJBRJoa/xq4qSSTP3WfvtWFEAsPw3mUyP08u2Ys0hZ5fXEppUM9oIgZweIhwA5cM
/LwXFp7mgHIMshiOvhP1wJMol/vU7l4rmXHHyOJPTHFjkFnHOHPZRq4ZObt8UYVajztZ6HO4UyZL
CH1EPkqGXUcYB9N6wodlQXdneQDLToMqrmJOSQjkeyDKjADZ/LjwWUpWO4GzPuhna8ZIq5P+jL5G
biUsf6uHOnW9s+ikseGgkTM/4XQEXb9nbHzDeOGGSea81ASXAqnHwLYwew9me6h95DCSHJvKtx8X
u0uuXe/yXI2He/FuJW9gapAIORNTXM4liFJ79NWyFzk3riGmjHXCjBXxPMYjlnxh9N/jnTKDKcqS
FTby2wIXnNT2ezZpdD7EbK79Bq5A4QU2i/2MZDB5k2zYEs+uWWq/dGWecVUSz13qNw5zf0TMq5QT
lNrKaMCrxXMxL8ffErKZBdHXiQZzI+p+ChsBWTXlARH3A4YK38J6uKiTrxVH9pwpIkD/EHMCAYnS
0aLiaxZ168V5VGyQRDxCjK4ye+/YJf4uh9zM5OIsKh07w5DGbkvXhwu30fJYTtoOJRPLu1tEOL4Q
oCpDO5t56+0EpxueS8XBT8fsuevwl8L0g3WGRsdcTQTO5yLv8yNWeRuzqyrZWhq5yef2ezQWHihe
uofxTG4Sg3QNgCV1jpPWq1OHc92kEInvI25IGhjQWTBeRBO+UWCjF6xKZP6UhjwK9FJbPukl/ow8
0rxGv5KZp/jGCnQ3xc2TVlOZ59r9b7fvGK+S4ZjYCWsk7UsnlnDQmEm39A4Cfxuudm3V+8K6jnWe
nyxnx/pTheU4vU6a9RoV5XNV8pSO3SkOsJHkW9iYfhmHJSESGjXp2+H5f429YeBTaejbsVgg1jXT
rceqvqskLLSiPZt+8bgM2YO04ng3m9Vr2nFPGzO8YYuGQak0O5+ylZIMqBqbkLptpDo/GQgLrZpt
z/fuv7tWjS+VYHswLCXETfcT+2nQSf9zSBOOCH0dZB1GbGMRF8nB0VajGxodYLEI10kDk6ZtOwO9
KZIBPuYXw4i055TbLdng8SP2Oc1Z3HEH5NPO9l9jjM2bluqNrYdyEIvxKzK5PTXWdpLeh6MPWBQN
48WW8klqxpNm1w8Vlk1Ggn597S+yNB+11lYHP8oOOleBz47cdfTXicM3SbXowvvI7pied0xfQZ6z
CM2dF6dG8ijy8XnwebqmZAaduHu2mdiZhNDi0tHlOYKFn2wUSib22dnXdpw05a7iwQY8vRzfZ/7j
lt0cHq14SK5LyWHdqp8bhSe8NDx9VybDSRius7NAzRHXIgrrDMWlKkS1G0Y93/S1ZV9wE2s7zyDQ
ZjpRgLZgHOykf4zwbeJbU0Gm1K1Zrp69jSvoqhrwf0zrVNvqWX9ic48Iw65zSsuIsN2PS+r7gq4U
llYL0NAsTqKSbQj7Odk0DSsCLFWJT0pV1ayHNWbE0XsrUmDWNJ4+eMrpLkDiN1ZcWuhRPIXJZe0r
PK77Em8rVgYD4RkFsJfltEHyHndJqQPgt+EQVY9iAU8sGERUVrz2WV4fOh1pdoYmVVHle/Ld9s5e
CLRRjncO6PoQLFg4IjM9ukmlb1TJVVdkhhukBTlV8yTH/NhVPqrgTLM1FoCjQsmG68MFiZx00gFe
EiPf5C5sxcHoHioZLyhdlFG0XhFvARt5aJDkvK9NvyKVCrQpflxmTVd1IaoFUT5x8Prxk0b6+Twy
S/t6Uz15HZefIhdKo9J+nIatwmq/TzUAdwuFiK5mPWlLHvQdC4lJRc6GzcaAg5Fl0Vgwf3qZ1e8I
wVnYFWuuh9w5SPCIoIg6wtoQ4ie+dCWgeM7K2S3c+mnHjHfVMvkcr6gIFraxkwqEM+uGfJ+L4Z4Z
6nfKwe3iSQCR2nz0lFHuFFPMzpRrMfvaRFNSYFzMPy73xpljw9xrxylRrNiwvf7z6TdDvp/SAvZw
nXH2GRCg2fhDqt0A61GXEqoXvXqFMIE15AtNyE0dh3hw/graibkwaebJWxbQmWe6MFhlfZ2n8rmB
4fFGag7XYU9nHAzem6FMttZ1JneprfshyzfGGNSwF7jXgcLZ0iBwHuENZPg1HLrjwZbLivtzN0Qq
kDl4n7TzH5lbr1M3f8L7D+HUvQ+5dHaiKk/JnOZbz6acoet8JpuKWvL4R6t5lzWHRm43e2eWXCuK
CA8kdXIYM3+XlgzXPOxQ1NptAX0lyD2bnjKL1QU+XZjXd8Nl0ZlFbn5INe3jH7LzQa+ckRscO8Dx
IK/iLS8j9HImE1+2W9VEI9Gj+oZ4zqeRkKAyqgsGJTdInJe+p9ragCI+EtzCFtajAFcjg4f9BAj7
C9dm0GN8mDj3cmSujg2riI2grYcULIHmPlntzxstgZYyK/fPqFM374IG9njAbJCk/dT79tqMIjw+
MINmfZMH/NVO2pPhdV+jiULQIzxRmCNXMNhlmYfkJvznQm/NC/Tm8oj1+suiXC0VzfSJfBPI9Sjc
AAS853A0Sgn+LTYl2fSqPeSmTIKGreaz00RPAMaqDbsT+yZzEmQ0ney8fHk1mYYOTby+jBMVP5gB
l7PFMWJjDFoLA63TnjW4mHnBLZVR7sgmxju6qg7J4o9X6JvT9d/vUEinay+7Lw3a/+F//cfYGOi7
G5W3RbZyb/QTeZQfaefBWv44jL2nLK3LMOpN5tepi59kMkDtNMaWmMJihhX2R5wq545T3H5aEBqF
wg1Z1xyOFAz055g6i2f6nw+0Uu8KGd/H1O2u1bIbMno8jIThlFqnXD94km2Y0Q3wZuGV0xNxNswi
e/ALoBiau3ggvA0D8Ymrc5oXOqy9zKAvAwJ5PKB4koXGP7ROHmpIDlapQDZYY/LgGbgINeNhUll8
SfPu2tWt8UBn36XBeHcxY/u7W0Z/3+v93h3HnRvZRkhybx/5ZhIYLJSrhSZDSCEHUt/c5sWw8wuu
BdTyHULNta4rMgNEt+0OrV+a3CAH6hQxDB4Hn7isMZbOYxIvr9lYmLcazMmTirmDsu2xhsmg/4c9
Fm8CIgb7It6K7pud4FGrHEobiq+ssKhegzyy6e2SdDtSrCoTitzWPvt8ZojLi/5FqfxDY0vjLXnB
K4ManWXzT6uY3O2mfJ3bnY05iOzfLNjIEL5MtZi28I6qx0Y/ZRqNmw1QhxbwV+bLJLRJYfJ4co+i
J+ZYAU0KVySHXru3ZOQhkr0RlcDwYNb9ftCHJ23gCJ00g8vUWG1Vd4bdhWoF7iBopnvTmCbFEBZl
ZsRbPL9/BVM2YjK1hgMrVcwRTUK6YqyWRwmhCIHkZjmjvYHJm4WZ3n8kY/7c5oMK2bJdI+lnBwgN
eI2akaGaTrjo1zxG0R4EPjAzqt2xBqekynzz7ppLc25oFfWyl3gU047b7Zq9E4BDOhMP8tjvqS+6
4816ye0OI6nbwJwc2GfCznmiD13bamPD1sDI84A2neKyUCMENFqrL/Fiw4RzyVbL9MKcGj1Mrjts
TfSjfRmzBNYaAJT1ryFpi+eKk+fgwqUt5+owLPrDtHIshUOfgEmaBIGL7qysuIG2YcYsJhxZpLJz
V3tj+8/hrfEpX8abTw2UvykrfPQtdzXEND0lqpbZYcOxH47KkNLHVG/jyV+AJ/CueWlPk2OG1z2u
flJ/7TZFPZvp0wJEK2H58tw3NE4cKRbPvUixVQzlzsbIu0HsHkOSlmprC5FBurQ4WCEbbYxyROHr
PRG4PupulyT4DvFP6JOzc3OhLv9+UUSOw7ykty6WSbmpUzZddQvXasiG05KqI+O/QofleEuR6k76
8Vff1NnWSGkRMgp5ddRXDhfpO4Z8yDr41k5yBYH2HxgI8nXU3Pc+GaKJ70OY+XcnNPpBOOzvCh8Q
p0rz/joOn2mMCtL5M0Ue416PJWRtVUItzA2Cx3JE9VAn5ZQ2RBwW+/BW6NUYNh4nZeKc13noIAMM
0V93dsIMVXrjm7kT6gA2g9T9Vi30AKfQ1R7KA4cvR00+XvEWoEiC7km4iC0BGAZH04BEy4GLHw6W
6hjDzOQqELKDNDbGLdW0TBE+n5FseaaRd9lB4dnrhN92dYavpyXCC4zDoUMQ5EkIBhMisuy5U6Ia
5xODguExWpdVa+y4DaMI2WgCExuu3Kq/dEv/7HHmYbFpf/zaf1qsCVCj072MCWbnqY/ftcbGvgEU
jJd1pw3Rb15aOBW55pHwB6YBZgRkab+8pPpooQ1a+pZ/hXYq4WhHiDJHXbypsdOYxJbfLvhQTNnU
zZbCvilZvOSOi1Lf19u5qOIdAj3EA3oSIbI8ZhSFjdL9WIwPYaXfOHX5KZsEAYC9zcaQ/s3NWB+w
FsBUrFQ4SXUFYWRtrKEuN01Fo/BKwmId4qcoYw9JMn4Qt2+3dUrkNjGPkb+QB5r9Pz3HuY2eyoc2
Td5y98sDOIY+6HwNVUJlQQoxwNL23CUXXMOiQU7eET0JZywuk2VcKhKb9AOF+TxeU/I9kYZyKwkH
bwpbkjCkd2RjjzE8UyxNMYTUgHq8rxqdZlOrB89ExiolBgNIpQ7kCcU2ADORUS43O6WzAQxLoJRF
aAL7oS7lNW7BJjWIqJwQDnmtAsVSdkua8ZTG2sFwEJUGMEep1745/qsDcBqkTdzDnTWHhSe3ngZ0
zdyLJAl7lx4EU3fXUkr9WMXqXLr2e7F4lNDT3FuX20rv5RZLaNouz/XoUbB3isgVbhwIXmhtLlUw
mvw0HPFOOxS1jcIbg9RsCdtjm3H1+CsVctP6oSPqNQAeYDemdEFrz1POhplNGBjs3ah3RwpRAMJ7
8XfqjttKAzhMov7mT5eicNRu0RFFB0+7Zzo2s5oCDB5zGf/j5B9hWx1kBuMK0nvqTkBZWehYAvCA
MH8647koy2snmgtpTgbIB4+/PzFlKAqd2Jpt7nIyBZhrbgY+oWQuj4WbAgBY4HGRtgzrXrD7Q/f0
M76yV0QYkla/TaJF+DaKo5uKnHhI8dn4EQ0QEYUsAVPvtkff5JHCZW2y4Kbh1H5bFCzO5pepRyYc
fvDhkUk0dCD+Ybj6tVj3mbXq2GhxwlZUT82uflAgFFiCWke/d/Y50T4qpyKKJ4eHIWsfRzd51Q0L
9ZjFjDVqgWrKJ6MjDenG8WWAPtBV0xM25Hz1uMB/tWIWReRbZBcfc8nUoIGTmTsvxIr90PTUaOPT
+0rbIbt1C8bgpYffV1iThLoA+tNS8uy45pm9S3Xv+W7COaZzbenErhdef5pspqep9foj6K1nbvls
gqTzVtXecjIhD2YpKENAfN+lmRr7tLNeuUW0J8AAnI3gZbiVSSrdLq5gtoCtwnphaznG+r1ntWFN
MQeslJN/eaAqlwLnvkWTtarzIthQ9tM+LhlI53j6lrjNOXYtIiibtmJeCfCVk30i6xBRWwjL1ghj
rC9bpY6T8w4CIT6Y01ifzHlAdySYCZilfVUOVIhmEPlrl+hfxE4MMmhY5jx9wIzgqvSgm969jukZ
FWkKZaDjM59TSgGdQoPEKIytgcE/mLuIWKIvb9b0pwbA/yJIXmMPWAi4sLwSk+PQAEKc1fOQcm3s
k9miX7uOMkRw2YfZyJ7BMYN/Tg32mbjYehpxt0n9gOWpC3mzjG/PoqkGBt+jH9sVdWAtnjX5QDDE
ObtBmeoSdYGaLuB46b42OIPTR9FiLxw4PHazPBPXHLNBXgoWEkiLKRygeM/BWAspYbizqtYeoTaB
mpDjQR8XutvZ5Eg7E4+ljxvV5FXBbU7wt+AWsxiHVi3dFUwE6diM/FX3QlSmP8uYw2HDyj3LJ3j4
hFkCWQ4T4kND2VO+FJexon87dgiPILPqI0O2VSlvV7lcd5oQ6pQN1ojGRqu6a/l0EptYmKq/WVme
SJdnXJvp95R4Py586RrVixVv/WLrQ0j17tYa6FcrabUAPeZdW4ruGt/Y443gzBRjfNHFceSBxNL6
VTrISM2lWs/9Mpxb5zzoy3eiOW+UpUz00iOBP2s2vgJcAvZtShBWZ7YdbtqDG/SBxFRWHJhJfOzb
99HEwJe78EMi132GnBX+c6dOqQVW20FVtdLiV5uJoyXUNe7gxVFyALLZM/4YzWLv6sYtdo5I2V6U
Q3IE/rmd06m4uF3HTaQpw3oiYk9iGzRJh60H7MLBdvngUZoShwQeaPPM5N85bziRJiVoRRMDXmbj
CWoPWtoXoWPbgDx0OcFj/G6K2T3YHCA3TtIxEOJneLUzLjjRQ/g25/gjHoZ3km27CYbOs5ulNFT6
acgSl9HbjlA+RMaKn8G6dk3vUVV0yjXIwcfa5f1kX1DkxvKCP40zpNP8hroAiblvthr8pn3Z8QjN
zPz4z1H+/9pV//8fyNcRaAuwTP9PBvwT/ntAEtXv/2rChz/1P//k/3Diu//h2x4jIqK06VFIgNP9
vzrxLTKPGPVNF5BuVcsu+e//zbD/w2Bc8nzL02kT8PgTCk1z/S/iP7DlUwVlYyCD++9Y/zcsX8My
/zf0vm96puF5On+fZTsmQOH/asPXSz2LsRcsYdrchlpzdt7ot+8mG3svS/ubpcUwWumhlkjCf5Xj
H2KlEQdS3nVtG2jWsaDjGR468DNfyWb9WuDTn0RCWr6N2ATytJo3OJ2R8Sq7unlJ/NUp/SqWbD5T
/TuzrIETXFJYapnLk90Z+2FyqWbmPvtVtXddWOavueyIsOEODFOreLYd628j2DCPOXM3Tquj7kMZ
XR3b88LpjnK7Zjta4yXV+l+1z9Ch91oRNMJ3+WsVWJiyMQLtg4TTxyDbkTmtnjb2CjvzPDqhWWSR
z993hVZe22KNyMWzYN2d/BZuvG9jNg3N2ixgmLuoqshLUVDF+P6paXA/Ch+fsDQ4946x/zshE+VP
6UlrqOZpyVN7sjxR+5cHdRe/Wt6HaeQ/ObbTTaoRwV7L06N8IeTQlHejHpIdmAye3ISQOAtMgCNV
9FH0KrREy76iE/JgDenXwJT0jd54nZpLjM/kJeJocV2wkSvPLLZOrUsGUey7qwaEYQYq2nDwdXOb
uFTceLA0yVVOxpW6MbiYnvX071/VbXKa3IXomrScB7P35j1wKszlNiHcEj/QPtHM6GmltW65q47v
RUFmGYMpd9p2jveyHggWWYn5CjKEvY/rL3td9q9zYoDbXyyqa7X0VGqxfnJnCrmtnuT1gBvXdu5S
+Rcr06dLnamPGBXxZV5K7dTPTC6EOMPWku0v138zTY7OnZH5vyH9BJQU08PeJ/G5XVvHiLtmLYfA
uayc0Eop96pkihMGTyiLwoj4xQ06a3qzJ/9tEXZ6TRzgpRq1YqjH7WEiwPIyeH0oRRlYq4s7m01n
20ievsqorcd/v1gz6IQix1PidF5+I/1a7kA5fc6TEvtaMleXeMNzgbQG1bU7T6K/Uaw5nxhF6m2U
Db8a6F4HWFhkztzsKarcCasicDDpXqMOU3WaI+VgCjxhp6ExudG/OlqsbX2yH/QOZ53N8STsMqYy
Y8oIrsDnD7GTBWZntLveNh3ar0kpQlD1stU9p/VHTTNPY27v2IOGcnEvPKpIvawJOGfQ9yNxtU3a
hSRTsLj44rHgkMUyGDpMmRPq7mZ8Oe5UeBuqluiR7xg4G6ENB6BtH1ZvnmE/VHzONql0IDdqXHYW
322oK0b7qjMOfETEJcOXdUry/CL1Oj9qs52c1qbTM1D/PYnW6QDavt4VqNRffvpQ5YJKgrJ4o5qW
6AZALnyo8/zUQSepaPt41QdQfhwpSUwm3Wu0DLRUx9PeNmgDbuFyUdE5pVs2Nv0WsOx46gyE6anL
HsDjXqyib+6msJ67pC+PsL8t8gaweegwfdFhcISO4QMELUf883Uepql7oAo5OhcN5x/4MMB9IWYK
qdhggYz2LTucda96WUzxBptza+fgOqt5zQRrmPrrqF9ODq0U5zTFbUNcFIVZWG9sHMZrlRLpg+NP
1sen+zCc3ZQUa6HrYGQb40VQXM4nTV/xCwTRrfT3vMQ+6e0MExHzp9YqeaKj66KnZXGwMpvORzZB
0UBTvQOZlvdxHtnGJ22IhQJXOZ/HwVnmQOiRF+ADt24p8gnGbNpUWurjVtteFsZYwF/9cT4K5B8T
uPulSLmTuhEngbx0aZvLq53d5dF1aQ1zbxLT2hqfiojDuRdiLdhz9C0w9q1Nc/WtdMubn2XuQYui
m6b11m2IKBllrKsLNL+ovqhhcELRlMC5y7+ilT+a1ChYMX44Y1GxrCg0ZbFe1WdehV8NW4WNp2t/
l24B0zDSZCs4PRS6Q6rV+S3L8deCoZjwhXZP8hk0uibDUXGs4ePzMpldgDWm2DSlYOGXFVsk9B8L
f2XA7eaO9e+FrwkC7KtZXW3EeZLSOKSnbF4eO+iN/nkWyGBDUh5I6odNOzy3jTcFc76AgESk51Ri
P3RtQQXnCAXIGBUeXfvUaLl/6h3tlapSQFf0PsbSehSTUHwwdRRBnRZgA3fywIPNitJjXzyy1/Zy
0F1l7F3Nfa5RlDw7xKIqhE+Kv9hoak57Al4kT25W8yy3auIIrQsGzJkXiFXVXWg2ZF1TPqbG4h5w
tITwVJ/GLBq/XEvupq6dP7JSYPGxPH9vWmwTdBuEZICYqF6oOxQX9vlspDTVXBYFPZtCY8zdNt6E
pZoHbG8DIRniZClHLpjT8dMy62/tGINo8ru7aAFH9CDHQT86Dz2QpDPgB2RibT64bDVYix1bj287
gm6E4oCcNxc4pFa1ok/tfdJ6f+qGEPqScJsqS89hnU1FtC81/9D6Fn66RVzBEhkbeh993P/Y+WT7
WC71q2XBgprWLa4TURMjM8AZbBQ2RMuSJ1ghIEFrYe/0OIflJbxL+zaQ05Frmy8hVmzKxElwMyHm
YjXnhwTRtIYdKHUJfEK8G3fIHvsCdwcR4DQ2260bZ3c6httA8dGu7GbXJ0oFro0ayi6K6yC5zkVH
g/OibZTt3rvcMjbgphtSHWzxXOJJZLqNgSJH396LDkuj8FF4YdMRLPBtSZfma1/19SPZd5ZzYIzc
JF+CzhsRwnOstuhHfHZQ8zq8sJI8JdmWkYDMQ0FOCsdfcRl4qOX9d2ZVELKED7oWa3ZAehck+1YY
Tr6ziMCFjDHs3B39HtvDhx+pD6YFWmZyIlB2mh5Nwf8NEYD0kwF7YqwvFYptW+FDtildoHCOo1Pk
3G3sZ5PLJMUSecifpW09scDGYDh6QWXbt24uvhtmoUm6p7pmL01i/SPdqMOwxghIbLyIxjk4imqd
rENsqxC4ashgeyCVSTBlmFV1F+E3dxwqGehwEOTQ6fL+qbTkhRn4eya/WExAMdhmbOe83M0D588c
HXqDvzPDzRzhTsNKsKcSiOQfcyP8Vn3CglMCGCuBC++1iN+I+rfmDGhbovpt02wBzy5OTkI4jIhq
wgm0IcpjHtpZ20Gb+7Dh0G+ka17zaD61/XDWu+HkFDc3Mkilr95rR9G4k/81ePV13UHdazZjRbQB
9znCIaB+2QPWIcH+dyBeyZ4g3pkp8ZnG9BF62g+8MPfcmd+9kRzUBAJ/wapvbl3jbUp1J+ja1Afv
xtIjSr5rV9ulM2820NXLRGxnizTX8HVcN2+20KU2wF92PZMhYKTdRMNHY9rwVqz4r45NKKbG07PQ
z9ejJ9cBf0bXxb2F6xUn0052H2JZDhI0rJ6kn8mIFiewXFkmRJbIOdb4tUjjeHc3Np/+/XjmSACR
8msc/TD2cj37A0NyFfj6wLBoUMtUdI+mzthVpXEcQe1BG/1be+arw3KcxPa3V7bJNr+R1btNb22y
fOUG9QnGci/5UAHtvSSyfKFyKkd1SDPjyR00/kLjye6zv7L3jnrfkrzgS/raEvIq0hPMT2b17s2V
2V9KuL4tPfu7FP2Hvi7/1IgB33yqWLcvEBXkMP+qvT014ZX/7cbR3e7ZIUFtTpGDeNpd4iL71rFe
b0rDvgll3cosuhM5uiSD9qepmDrLB7/R7mmlPsoq3kdt9g2Q6Lu33OeU97Fzj1xT9IOfFH/IdfgB
+EmLMf32TeOJEM2xcKZg6b0/rg7eFGYz6Safmz6PyfXr+w5GJm0Bf1xDbmEsZo5lrzVAgXYLGVqN
+13Hiuu9bj+qKv0m9R8U6YeBY9LUmg9Khp8qAffTN55qYmB60T2uPx6O/79dgd1P0jiaaOl35fv3
aOR7TxKAw+Mzxu2bEd7i2aPbSStPyNebnuZuKJ4oKX7DtTJiBKjt5kuBrWVjb5/Rop44FjpEY9+N
FlEWrw1gXF9jsQX+WGfHuwXS8qw4FrTIS1thye+p9aHokPA6mrSoGCILhsnPmXYSxWrnW3gVZUaA
fGHfSgq/XLjOhtq6PaOOZD9rpvrXQJh5yte+eWMWQaUnP6PrPy4TBLlpnK5+peCjLm3o5+kPZHwL
48F4svXs4HUmp43iPSGBGFTko8II0iVPpIlkuQ+MNE1CmB/iKtP8RslSjwZpZJzA0mLjjV0baOR+
Nh5bmhOOYwqrmgocSZnlYR41NSOTd2yHfj6BG8e7GqWwsTIqGyy2W/ui1EKeV/2ebB2Fw+nyKLop
Cr00J8poxdMj9M39PM/LlkbM9qxRZ7LpljL/5KA8OurH1Gznwe+ynAWxRjfpJOlALsAIx33ensBL
EM5qX7jdfrRW3zzRhZLxknOF+ohp9eyeE05HnV7pJ4/jg9bTXND5BT+8xWbV0JMKcGrjH5FGP81M
Gy6IbJzCbUQ2sZJ/cw81XtUHvxmLT+poTsUqmdoNgdOkoQlldt8I0JMaFurJi+vxUjPo6iOYJJ83
6TwlA3lpVtIGy72jN9c0q5dUu4z2zet4IDuDENT4ZOZ+Ejk2NFyFuz4nrw4CgPOJ345HHk63imXE
SQK82cx12Mx1sevmLH/gH7wRejsL0MAt2+GKWDJctRL9FGB4dLTgmbDHj/zT6mjz4e3nhqZvp+nN
tqX7ZvHW+FySO5IW9WGEQ/fQx95bnAm5m9lPnJo+ffe99etH9vzq9+N338mXHDfUM9LQT5lE7UVT
sg6oR49wpsXRCVSJCnA/lSEAVNxzPUQwrPvW1fTbY5aMUJYLQuizBeCqgu8NCsYzj6nTpYfaYc3V
EFNhT862OK3TF2hhLA+yMbspeOEicZ4jnY912mgBoYVHzy39QLOT8tLgr6YQyt755MhPTA455tuw
XA5txgZFERJ8qhtJdCNWuxy55GbKPiAKpZ/T9RetrP7YJRZ0S2Fwk6ohItQR6+xreK3m5KZ3JKhs
l1GVLntCcX41h1odFQfIdVc5U18ro7x7jImr00u0XCLiE0uri73G1vyV4nqKfeDws2CiYweuw7xC
xNOuIYDraN0TNv0ioJSPHTw72dqaiaePjCENi2PAu9ua/na8KB7LZeijk4FRq0iMfVl0r6bA78TX
vQp7rXqcB2u7yNm7+MCsQiX0/KhH9p/anL2v9TeqzAMkKmQYxqmXTHYdd3L9V1por9jCrSCssnp5
YEC5alPVbcYowczvJ/pt1BGHpsT94AYI7kDQi11NVAkPZPmsbE1GmsMTrlHkNzt50Srfpbsn/53F
8QOtu7iQ5M5AeYL+0AZ6jGWcdJ8TLB7OT+w0eeCYe2NdZ7GmAlAkUKdrvd7lLSsed+bOadGsddZN
8xA7zQNVVuVGXwYvmIersUZXazKs4xpmbVERKWoi4Brj0JvWyKu3hl/bzK8PjjY/euOp9YjH1mtQ
FtFo3Ciys5BX8ZRLHeUkb5a17UfbOm37acuMGBRRo2iN4caIV1tMZTPONUK68xrXxVuTbys5ngqO
NtfkXf8X7DXgFa9R33Fs8tDVwygiw94vySeH0vyM4vLu47niPLYmx6h9KslbBckaJ67XYDGERBkO
3Yjy5EOQWuPH9MMz2q+RZOo8uZWQUrb/5ZWpRUWNXEPM3hpnto3CO4D5XjZYWNMQU59/+/cL9iV2
wpH0dkw37dZQsEj0gcVaQ0vsFtLtuC0XZR3stuD4gY0jh0BtJ8uhWcPXihS2rwN/ZTl3bXFmUtOR
oAhlLvrWGt924hs1x87FSemDjLzhkDjyaxqtQylUaK4RcGCdzL3xA2v+O9XYP2IBdboQ2NC4le7g
XNmht0bKy2qm31jJV9Y6MblP0KyaXj8q1/2Vabg9M4hfRzzGQbLG1dM1uL4Uy4+mSVqWy4Frigvy
bHm4AatufpNQOr7EXFUBH4b+7HUAYCVnOhyMhTYC6/VEsQS0ADnoFq3iDkS0nuIvuIFr3H70Cd6D
e/gu1ih+RCaf2ipKtr1ZnjK34V1rfytP5XcYtm+GcMNBTfXTOxt+cnhr4r9cs//OSgGIDOfHHKGZ
mCshIF1ZAeNKDRhWfsAkrDto4CGIBtwVthhO7oxlOenvQvS/vM63Dp3Nfo68yAPW7+E891JQUFVc
+87NCAXgfHddz3/Eh/4EbReGNbCDdqUeyPdlGCHCZksadkvDPXdeohenpb96WKkJgIw5h8yoT95A
a3mBGdxueyzPbAAOzgKDOEb9UAZ5S1//T/bOY0lyJLui/8I92uCQjgU3oWVqvYFlVmZBa4f8eh6v
GXJmFiSNe27KZrq7VGYEwv29c89V0YNvPLbIPpihU9XZIm5ItMGhnPDD43JHxa39Di6eB3QPmfY+
jAgghDZB4Akbtx1yCIaHgG7oIkLtjZiZamqPBAQYl/XkvtGGiVm7JkiQXDzkE5a2UMwtYKjvnRr0
FKny8VRoY0WAumJg+Ilxi9YpbbUI0Fv4vC4ICmK8GBlvQmAbe4vLwSpxYKLVYqkD4y2qu7Q1Q2p/
RopIo1VfoutfBW7Oh0qbNlKUG0QGmxuc1T3lXTrps2DmaLSig3T27xQ2kHo2ohtYPJT2eQyIPSZt
+IAomA5KWz9K7f+waMn18IGMMWaQWDtCQLi+8Mo6F17/bAmIcSSk3yttFqm0Y6SKsI3kgxli5ljx
SyMgL1J5KPNyuWmkccngfo+t9pZQLtHvSB+VG1NbTWKL8APVIBxQtfPERn4C90WxuvahtNqMIgIc
KWqKGWJMc3PO8H2d9P/LtVPFkthV/FZ3CyFcGbR5pbfsgvJEjoqJ6YpjwsBoIxxKyYlncxnk7r4b
ucOP2uhiabdLoxo+5Evra0pG0L1Csi/NhmBdxDwtsQXhuoWFQhtfHHzUMVDB/irWNplIe2UGNgO9
D4ajQRs8cm1z6QuMQNznETqAjkTNby4C8wkofz4tc/LNHDq7kdpnAwTLkl87bhZtuwm196bWBpw8
p449Be/KUHvtcrt4I8Yxb/2hAc4uCm7SZoFNp0gZZiWoYBNCbCtWImpbW2KPaVPsvSIID03MnTl0
cfQg63FnU9xR8GXeofje5droU6D26bTjR9HYtXGT+K5H1ckDxgGkcu2CfBr4CY54DlnaGOSYHp0D
tLlBy5EqLhqae1xq24KRwguB32uNNii+sESQgNZmuqlzMzpJ0LVVgqPwQJCSgWGeNdtS6DkKL5J9
6PI0ny2ALP6T5BjMnCgLbg8hSqRBu5FsH8rLt2exHYYQWhNnnzYpuUuLU0nSFtFjWcochBahcOZd
v2ApdRZOnF4uth1t2DuXse9dWt80YXhnqbx8zYS4WPZcrBGY16RKzkLbnhbtfZpQGPnUQA1YcxvE
UKE2RLmoohyUUSlrs7tBW6R8hU/KRyxFJc7B0aapGuWU52NJlKSOVi0MNDIrVggIqiptqiq0skq7
q5o63nLT8M713HlnCsl+pmxcHgoWBPmwfAvbB0lJ4h/EerguKhCskkNbtYy3yP76Y4ZCSwjeonAq
enJo7EXC2wRixT94u+I50Q4u0k/bUp/eMu3nahkJ1trYhdh2Po3a4tXUVMtUSpY3XQedafstSjDO
Uew3OE5kRDvDbsoYsrp3ow0S51NJ3OuyqzjFtlG7wRE5vLoMoYTOZEHSmR2KA6Med3l8z9qMEmB2
6FHHMj0aWCv8Wa+zZ0cYWewLvXp32cHX7OLhXmsQIb2e14v6lI09SGe+z/USP9fr/Fov9lmg/qnL
efDY+XNTee01BGBBA1AX2K9UByDga1TA09AALCoDcftL1fO0m00eBr6eT6qwPeQwByjaeZFBIcxQ
rvRJqN+DBhQcjSp4GloQYTccEGMQHeWh64jZvi2SnM9LvMTE73OU0v2arUN8pI4OnETDET0B++2U
mj+VUsVmrMPiyPb3ysLkGE3JpyswaqjeNFd/XrAdBIYBiZFrJGPScMbAawxWw9XQRqfxDfjYtaOB
jhmygxulexN5wB5N9TBr+GNc7ll0viyV9bXAhnT7SoMiVX3pGETyRXgmgHg7wZM4cCWJBkwaSJO5
6Hdjjx9KIyjjuMBzQKWQwdorKJVa4ypS78bgV5CWfVkaaMkgW6TV/K7iq9TAS6APOpmGYJaIhhRi
qyHS8hwXe24hswF8r/KcpZhB7s6qMZvFKdcLn8dvTDJwU0414E1v/JSGk63itO7PTB4fpcZ00OA2
qla8gMUhaOV8yo3gs9VoT9g3lGo7fPJajIyc3qMbNR0PPTh7OzXG3Wy0T76GhQzGRL7Gh2JFO8uc
txdRnlINGBUaNbI0dFRr/GjRIFKpkaRSw0m8fjWqlMMs9bBLoYaYEjHfmVNLmDSW4qvMyO+r4KZv
W3/dxAaAEkHXCaKVTxgXY4GT+SdbIAFpU++QeEt+rtqGx5XV3/J9ZBAds30Mh5c5d1mtJzV4qG/M
Z6Mdrf0cJj0jQGe5RrNLB4lssVY1Nbcwx+8ZgrgmWAqO3Cq234OS2gGaEekr7Fm+HDoj6t97z7/i
xpWXzIyPkalH55X9GaJfWmFQCG+8ReBji4juj+wSxjlT4FYwCGPMSskB6ufvMN0q0xsfw64CZcLc
WRD5uaAD3CIfLXaMBEjZyfHTLBXRwbkhJT0a5zz1Xy0reqGcpFnXXsZMwrMp5v2Noe1G4IQ55s6v
rP8uWW4rJySbn9+GcIg7JL7HZPbhoaK2uJivI0dC6ckd5Xl4s3hADcKMti0CfnwiHrGVHhJPwWgu
rf3I+XpXFRGgqUKjUCAXW9tOSdl4cJd/zLFZnJxg+JIAs1XcPgWoiqGs2LabFrKJPPYIvif0onlC
Efv7RURTcCGj04jur/2I5yPJHPJecXYxSoUJwTMPUHtOxK6l6owED/cvxmEEIAxa+3hS1wHcgzOF
t+h6ENkfPXD0vWt57+QU+q3VGt+QjV+zDfgojFquY8mra0oe6zrCp22Yn1nEOtWIaB+3usegLR89
Z8KLjQcYIB6TOkbSJNl6qYP2HDjWZulCH1T/QPcIo8YWLS7880hgd7zvOGJavcJW76MKssuKH/rg
rhfGaznL7zhEOqfb4xcnBkm0uZznkuYpRcZ3oldiqfVMtvsZ2QVtG9/7VbRHNI4fgzec3cU9C+Ya
RjB9BZnPVydJP1HWPKY8BpcAy7U5x9zrB+79+g8f2/NmCCueOwGdG2GDO06THXE6sp0D6QQ7pkW1
ndnhyBhFzFTPR6doCfzRcXD0A3lgg6ruHIuG1orNAABFzGfGUBTbkfkuAmcKXXvboc91uOUq3Z8H
pp1A8LQ5OpfFXMTN2Aw/I9Qf9Fpdn10ndDbTkt1kNmt5gykE6IVlv/Wmc2RLJh6T7kkiib0PUU5Y
dtc8OhOwQ7Q0V1Sf1i2GboZH0R60ZeB1G6UXf7aSCyFA98y3Zoka1LzZBAVo9+6NCb7wNDb5mpHq
cyTHPSVjHZVr82esRUCFYAe/6SYeFG4eWsTj5kqdATs+hGc5pItb+9TE1QNuQcxDbZ1uezs0kbUw
XLTb8j4MGqpbGntlNq75GMl7BPvJOe9TCPN+mB+JRlDMtVtssvV0lT4VXjDsx1CfDBkIOmkZXPzY
kyvuMCXgxWwfYuW9mBU4QuQQJQsr31kT6mL1EITqsBSxqT+Xhz0SEZjvMCg3ltsDdzKcOYWsrffo
jg644R+MWRa3VlXAwjY+I5GcKFjDX/gkqnFrOVJwQ8EAR35mXFFzG/Cd6NINy+/bUmkjAFq/NSqn
n5l4JhakZjokhOLx4yJHpK7lVASueRnS8Np5KAacSft1UOAzws05vsCt3HKPiXMmEjma0i+PFNrY
bXEz98+NW1HlHBK0MZjSrqpB0dw49+wrSSHtyYPcxuNS39a1u8WOYN0R42ZJZvrFDpWr++E2v4yO
65glnIBnE+QnmsXcONH/9x2C4vCbtPR0RWiWHCbxoc+qjx6R/jVAx7R2kogTE5N27IZt8Mwd1jfd
jpm/FW6FJBRRZX19SVjjIbZzs0sm9d8n6xZcFBkSLie9j8bBfGpSRc7cFSfVBEgup/hOzQXH9yx+
pTXBDZf4dm7r+DZLon7v+vZd5Zg+BAvfizwDIsNF3z1C5UxkzXN95BViTVlqDBLc0y0u2uY0Z7m9
tnQRWZwDKnT1vBw9ttVbEkbhpulNF7cp1g8B43plkXHfDHN57SUHuYAnRD7zp6yr6eSE0dqKiRhk
Zf1qC8rGxAL/n8FTnVx2q8wId7xsG97LLAfBl/y97ZNfLMrvnk/wCJMlPH0zrcHLYH4jGicTN/v7
DxP94KdC35RUj2efYpvrEB6SMjyacAyxlMapLYfufvGoXHAh3PUPPhZS+GrrbAa41lP6Ac360Zsq
0gtuwSOUkL83Fkc4rPlNX1b8eOSeBAe+tZurM3jjd5zTvUulMkFL0vjONh/T/DQYNcknbsfP1sh6
JglQm3PpSnetNNhKZcEziGpxGFGyZmYR0APX0II6jWRtc1mePJP2jLLobsqMfUItBnGsGrGxSdE+
c+Co7hbhnDuf83NgWhYMNjhyZ+cTFtDGfuSm1h8TRWND4vHYZspHUsSax4e5id/jOogudW2le1eb
FKuweV962Kx50V4plm2p4ZVPwyipRhsnAtxtecHkle46XDE8yQZgsuzTH+mlGmfs78PmbezuqhJh
kDFgeAuU5E2Dx8/Oi9ti5IXS2WSJUvGY90PwHDTZCEwX/jLLZq3Q6/6ClHk2Rz9/noTvc1flOD4L
RIRL9tlVLP6Zbdv6FU9WHF1H1lnmDr9Jjw7KABcxoQHcSISXJW3GBwgiZ9/FNauqqOPXHyECmTuQ
VQ/walRGk8N2O+rGqy1OL5Nt3PYsZtYmr+dT36RnfnPjrqaoYx9wyFBoOB06ZOi0UAaQMcf/KSq2
YRWKc1djrOAfdTdLDcq4WIwgg4JLXmzbEYPVCiolpHuSJhlmhGS3Jmta1co/lxQftePIrGGwPiCg
NyOUPuzBIWi8nskvTkLPwcaUsMWkQ5Kntl64yptalRDT5a6g5p2xcvmL4+GdaqZpDbzebuIu2LQ5
91Imntle2PEnuz+O4k784OjNu5zSE4QKKKdh4/TKiWpGnBZNCr/i4gtjNCYW9tkUJrEJmnZ9ZJJG
oOzviX4bTHhjPDKAeMspQr/QSnHnZOPGGoleCmm/dx67v8FUnzPNDmcSU/MtL+piG3tUGC/wYZAz
KBOmfPP/DPUfC/r/4i8XpjCRAuIQ/+8d5k+Yufr2818A6v/6aX/jpwPrL9u2PCFYVSHA/MNJ/42f
DsRfgoi+RWU5/94XUv6DoHb+gr338J/zU6RnW/yr/0Sorb8Ci8e5dKGxTUYb8v+CUMNkQ0hX+RxV
5fH73//NlybQtGPzCyJUd73ARLT+zwQ1y1c2G47oD+gmH61mfBvyZpem9kdiokNra/NpxrbQlEy/
fCackRZoDTje4nQyiJTVZw42p/GMSIbhu5Rv6YxmeSC6NtIkStMiYtTaGfpNzckkyM1z1thkCnvS
zXz2KVt860Fm2dzT9PakJq/fiBTrLNBb9MCSFAiMK+S56naEkX+ySQLFMf/zgmprdAvrq+Q2t6a9
7yJpCMg+Ihs/dSbjQGsyt51Uz7R+UrdDaaIs32vXOHbJHG8XumxT/5l3D9I9vaSd3XOgBXJG+dCx
CgFhqx8JY9AfZtYkZz7MyP5qQUmWzPh2IvvG5vjAlg0T1Oz5rwS1OwjsieI9G+jC/Xa9YTpkBXEK
+KpQsdM3K5PoUmmQDI2Gj6SjQXqpLqMbtucWM/t+WFGu6QEmR3eR+BgXaq072geJ9lPCnE7xVoXi
RuXKOzlyoPVOnin9qw6J4m/nN0Alvgn/5E3JIWkYpvBo7alaZzfCA9lBIEaDvfOQmohNyyDBrMWU
4L4VLDnG/iCZIRWDO1M7KqqDprYQAIdedeXUyzo/xnWw+B3f1EERDg+zu3SaQn4PZvdlMSMEITSX
c3KmN9DRg6rkOFbIWT0/ug+ChcerCVfludjVI4Z11jxxO9OgAlrIdeB59tH0mEowqi63I4ZGrxz3
STzD5y7F2gk7Zxt447WO05vFfUY7aV6QJYorAc9xM8ikJN6k4h2GITaSGDRZKma0+ZE6DCYEHB59
4I5HQhUycN1riEi1uK+S2v/B8HFkIpjvlBVQPsYDF7HQ0G78mhsS6mIq1/M6P+bp/DXUggvPrHZ+
JO8SfzmFY3FuvcaC481vO+5UOwq0tJMIoGkW0Zo0UU/fMMWK5WCxum9JJKq3ll7JtV0QR7Uqjqd9
elOAVwVoxGpGT3sqmXIOizGH1ubFUsZHRefFjhWZxO87UO3EhqKhCz0YKeVRVtyu2K3ul8lHRkP7
SyNZygpVi3WYe+zatXqBF49Q4z6qfeK52NsRcOzqrGSy5xm/dJAXaZwN9x+jvhJEI4VZISHCP73q
Pfql2Bqwo1KYbhuZQW94JSM9N3lOlnAzulo+unwjbAV+QmcERNU8DC7IY4BAjJi1TSvsEL9ygHok
Q8i00+AfZBhnWGXceUF/Ljrz4jRZDwNZqPVCYpK6Tg7DQ/7bTXtW6tTFzqClfhV8CBHxhy3A9Irk
iqSOD12QTU1Q4HUbLoP0+wvS03HfdaQXszj8GgrzVPlet07bSpLEIhDbz0m1L1W9Qv56SPz8iSnd
kxNQGJzk6ujn1ptvWOvJGZzj3NJSwy+FKYgSJCZwyafFfmEvlh+3iT9rH8lM07Q8HSqcniomezEG
vytH7hdwPNaDrBZiB2oOS12qK2N/fNq69jimAM2mZNP56T5PFR1S5nxDvLJhwdpSBYSaEQk8Gq6x
bk5Tam8W91q41bQOh/6JExxhix6YM0/jl4U+9Krdt68hu5JNV/IgTdrufmDPYZj+uWvms80MjJ9t
bzKe3itoUblK33iOfwm2yzsVGtOutsYfQz26nnwY5uBpmdK70jZ4qcnzbEOMChRQQ8xoxjbxaHEs
Qx/k+sYxD7+ilrNbS6YR05cUe/wNDDO8eO92PIZN2UjmOpF9640Axa2TBqQnKrLqtVf88nrgAgiU
S0bAfJtY5UO7uISOY0Szkcfet/cQzLoUCLO2mjSactv65IP51vABRH4lCphZ4M65V8Ycrc1yHGB2
A5YBXLN0O+SxzSG5u2riaMoOHe6V9UKKshT8fG1GXKvbCRh+YfNAKJoPeiaN5EwbGiCu2NL0MHS8
RjWGA6kbflrlrAlq9+vKDcP1JN752E5IEpLKMxQqNqsGejfc7gU48zmiVnRvCcKSJgVju1l59xSQ
j6dOySP9GS8M/0hIZIj+Ali3KX+aeEncWLaHGiZK1pVBVzod8UR7onf6HtXeYxeEF0xslRJvSxs5
Z0gW7OIDysvRWoeZ1VwS1UWnJrIPhuM0917bxNu44y7b1yNuyzhjVQ+9WzctWqehOpHx/ZFFZOsX
xc1IlmBVUZ+I3QGnq+1ujbakOTCaYQ5ZaOCQ8IFp6G5cJ0mzBU19amL/XXWexvLp7s0RMjnNsSa0
MKguXlN1ii3bKJ1dInAOJMs9aekYKRTTOIZc6zgK013gK9oXssp7xpfdGYfFXV7jxTze1CbJkJBO
+D1xrJUpqpSm44JP9Xm5x5nwNRbiuzfYbZLVxlYTmCf9QDQJTpldiOaAgznT0Ag3mTTATXCnj5N4
pJgOIngCLFGMdwcpHxOTiTq6mnCbZjVr8hzEUrR8dNSUXqxDxKs9+ZRr2zl3cw+6FFSDtyFp8dhH
PRI/Hgtt6jBJStxwlZt+uDZRLLYxAla/4D8SAM2kewri4gzUFuRaviHFOsVVYrpw7MAwm4hDBLKu
VK/8v+y26h6cuHhEBFndQEbT87jUpN794m7ii3LKp4tDBndPDXsD/1gS40rjggl7/F2XqO5KETtU
001bz5yusbAQlC+0unXTXSAzg4UDzgMjWZyzPfTbvBJyR8KsXnlc6gy9MvAdLpe0yEx7IVCQhf3v
vkhfB5PdeCDxQFOsZGOnomA86Ig+WN05Y9u7K5Nm3Jjk2aikisErwXQ5T+jm0SreK4yBa/pV15P0
4Tx8ls41Z5Teb469S04vcPKNYRF5aHrrR1GLzDkk3TAz47ZPLCiTVqivU2fpu8SfMDyvZqt845SG
BCQiI61gx4uJCLW0Od4EpY9drIof7QFpw8I8ci1miWIjTo9DivuzM+aOmb7rrKLO4yVi9hcjeG/C
kolpmc4b1+Rl0jQFlggxP/Ea2A1laa3Hsbzr5qg9enX5Q9PlV0/X3LbooLEsBBAoj3D664mTXKGV
WS/Y2ukU4y+tGk7PTghbUSL8SvvbXO9gzKXBJFWKTdR4oPyT95mRaEpqEhILZzdRqH0MmoeAVG1q
133os6U/0CSOXs/lNcvx80qz1cPk8c5szO1il9DM6byjUBCMw5k/8aRBW+PWlhIYlnUEz7G6fy6Z
nMoZ9Fl0ePKdjibIvl5epmpndljpmpTDAHVHmspAHswqZV6qR7AUSs3fByzXYHkpHWP2fMh8WV1x
bGYErAe8crkeFyPiGNhUKtyBm9BgcMJ72up2jsf8nhABwtlVLY13o2jY8xbItMvUNJiXW5slcX+W
tJpBrYmxhYv7XbTeLzfpGVC1RBsYj1crv7CfJjs6Kdt+zQb2D9T5YExqH9nRTQzaijBzNlUZvgDu
QsUL0C+X4GCO78Hunc/WqX/o8yRtth48Pq+CvDyAKYyy5MNM8qkZ8Slnde6rO7k7q5jis52miJZQ
56+TLnDOxELXU9blaxx4kphQsyXks1zSwSOKQtIcjddFBZcmp3CSRVJ4qabyhO3F2UgvqPdWeZe3
B+WoZGPV8rfbpddihCwCJvhxpToaYf1IAvd2sCXykJlIStp4Bg6ZwU3Wqb9gWXUQ1fjZTeAnCzeq
4GfyGxAh3tsr10gfUq9cdiwvKIMv2MjSp+f225kS2B22ZsSm3rax3JFxItmTmTKijSgfEKMUm5R3
2qYO23QTuGN+5Dd9n5uaaIggHWmpYxPU34xCv8yR+Uo0uo+Nm32FflVtbMIiDP1eZdSTZmVwCI21
g4iGDR4Uh5c5OfpTeCri6TvlMrSEN2aIfqTrKQSpwdKCyLud471pBc99fXID49AiCt3YpKVgilnQ
pZE8VZn5rlNDRFRwB5KlLPeu0ZOlSFipRMaep/C94YqX3PLjLV/3n9nCZQfltvRM3acwuhNBcgIK
wEnM1JYASvkTQZ5PDJYEWpEVsQoWRETvIXFAfvqOp+hSlpBOZb/uq2Xg6dw8MANVNxELvQ15yC71
8TSUz2mV/6qigpOOLn5wbgygvHVQlu8p/DCCi+aW8OXBnMvt4tE/3xfnyqB7u7QOo+N+izZgvYUb
K1SiXA+9JKzNOOL/A/D/2/DGYyRmubb9P05vfvLPMvos/3V+84+f+fcAvPjLtizPDhyPX++fq+h8
/y/LJsdOSOHP/OafIvAi+CsQDkF33ImWzXCFJP7fBzjC/UsSmA8CR1Ihp0Pw/5cBDsDTvw5w+FO5
EL7gdqw/oFUtfqd/HuAkmYT4S8eIN75rv8mYDm3WUR3bwAD4X6UdAE2MuRGfFm7QNF2MrTl3GnAZ
XRqr/5R023q369A8e4lUpbC00Q3bODMTjQJZKlIaN1jUrjNd7lwpClXq1anm4PPiT0d4/7e+8J7q
cH8C909G5taMYwjLbJ10UDfNn8ZxiqnsX6YK03HjOi1IU5hl0Rc7eerKLU+SrbB1EnuNbq/E+wHk
ae+LuTAf/CLFpFUNHL83xhJzDpol5eiTrPNRj8/57Cs6j4Bc6LJe8vKme0xnoz4meNtvVNXPPVoW
6tfLJk9erU7vCl0/1PmyZEmfRi8bLiryGrJ/TvlEr1HxYuq5PmeJsdV0kRBYgaC7ChTQDrRMqHQx
vJypE4aPtY1vaF6bpIkuke9Gmuo5DObpqwq7GPVP0k2PFv+TK0sqdRl9LxZGxpVJMIjNGj3fo+6u
d6gb44s2q+BQc33h0aF77jlxhw/A+c19Py3TdqScm+JMVJe0jTryPuqG6ncc2M03nSPedfJHv2Dg
tPRb5U/Wru9LaglMsjXB0nrU4RbJS91Vig6EOtk5Yz+zZkMC05gsygDf29vAcI1bM0uNcxxk5jaX
aQTUW5hnh7KAo2V0za5YMvOjWZblREIjvKvsMr3OaVjt+H5w+hsKHm8jm6VDK9oFBBG1O+WvCKIa
6e/CsZ+OFnuaZ/aNIdSIjW6K2EWw9uogt5kQUns1N8OLaGevAKwmWrWeQoFwdqkJEUKecg5qbFbx
Qe0kgkTUVL5S/J7cGpGo7/3UapsdWs9lKxqXCAgT+xeBYeHTUWmFuMAWNgZtpLkABWpgvxTNy7WD
GV8RKotOVmM2B6HUcEdlNfHYwkZMhk4tORa4+4GNK895KVPp3LiFtA/FbA5PIwedM+YUbq80Dv42
BwpJmKpUA003pf9h5sAW676XwZNPYTXBP2y2ZPSS6OqbZYEkYAyOMfzZPaMQb8ONg9DQAmLxWU8N
eqAZXdADGTY8wXjNbTbtg3q1lzC9YURD54dZsvUeWgp6mrw+zk5O+nXKXePQIdjBsq5iD12MOzzJ
YLKecVWMB2+Ekeui0nvNZaOgVUOpvnKT5A4TFRUxRQ3bkuijbfo6+B1/2k5A9pev0Aw2Gvs+RtmO
69gQMwa104JukEyXCTKcCq7wjsWBl228Z7FJkj5L7aehsGjha13rkfcMSG83V7g+e9u9Vg1iMY7u
VZvwOhCSr9TcserxoiXdNobJ7ArsjmFynX54c0IwOzb9kYQO4xA2g9qKRstayAhLZATYUEKEZy+s
xaFnIgCMx05ESNa5K+mSs4QSFOKJQYukXASymdt8arz4mSrukY6aDwtfax6Mqqi7LU1A02875dS0
St2e+5brBNUuS0dI4iJDerVSnKMI0/LGPSLhYJhQjE3Hbm7MgRFGk+6E2uZZEweUbTIfKeiwZPLL
g8PwMCwXvO9Kx/89hexcA5hy6AbV1FthVcsJ/eZwDkLDlluDEwp9Jw30BnbaJTsbYJaoAN0eWnrW
tnphtIdu7vz3ySqTK12CBe/AluHjSnYtV12R02wx66oo04u0OMhjOI4gZH6bxyL6PXhm+WAsgCt4
kByuD70/AGvqBmS43du8VsyJ7UTmZ0St2NetSRa/W1rrPqrG5bom0jY9wV4EbDAlafQSkHWF1oCh
YdjzxarQzmPwbQNNYNie2GZ5iVBuWeozVTzOZvEbpu3myMrbyYeWZgkfogVns9Ltiv1Y0NWUcTSN
edm8OGycrzKbG0Kgjo2EpHDHNbUp5gaSJrjHYqMrguKxfmebCBjnKJr1ViwsvWQjiCL8FJQHJLS7
DBUUBf1K50gKBGvW2A+oF6Pa4vTmSD299ZBnrf1pLrIVIX95ThY3/K54pw7buhosEnx4apnM9qiW
PWEynIrkEL0CG0dnxr/TW9yV6bMpZrHmAc/tv53QxePq5ekfLt1x5ISYcJvm/hb5+XTq1R/Sanbz
7WLE/acvM/eLt5X/kyBzOxjkym9TJTCaw0JSe+BO3rH1o3Ej/ZJMEgg+Fdzs972fZk7VR4E3/yxp
EksOuYpahooBSuahbmuJzGYwV67jlHdtPo8wVV7ykfNa3UjV5XtpEoJOVLq8ooiAV1zsMX1I2J7W
JEGc4UzhGQMvNamvMayyl5RtdWRPjLKR4rPyXGIPB27YB+XrvHTPUzjGO/Zo/q1ToZt1rNk5gKNz
l8zJatAFOqTl26DoBGPcm391pC6urrekgMlxvfd7JprYwuoBHSaqaOIRk4Fh13SXccVKNtzNPOwO
VaiVdq6ar67bMNKDadDV1LVYrpmfu7/8OQnpdKRufTXSK7DuBVe1zp+dpzomoBcyi/8sUu/drDOb
B6lLSJ4AWv4w+l14X/RW9uJGpnEoUT2ebERyXBOn7lQP2PC9cnZ3i9cP03oOl/Ce44K8FGaZXYbY
IPXdtQmfuoMjv1gRtBeOhMV9zJScmtQq9ZB9ex6jYlpDnPeSNxnQjiM/XXYiI9e/Mnk3GAZcc6NE
sUJ3RHDwS6zykZNiYnGEfJeBGned0c/1MRUeS4vGRhxoR+iBofbECFuAeRw02jE3iSHIAKnI2iGU
UJepzXqKjoygPNlTNr9A/ji/nHRUT3SGdQ+G9kfbkC3fVW4ytw2HRlwipskNuKndPmPmKaltrYvy
GuSec2r6hm3QslRvcZm4H0GZZye+BFR+j6Gzk2wmuPQngTrmud3edxRb3xNUp0mw9/qtLLLozfGI
/+KtQwAbRRWAvzC+hMHrgOlE2Y8PqJGKU+E30yZsG2ufOWX5JirZvlkJHDKfIf1RMff8NkRQnLrF
bLY1V3r+8mOOgyNY0DgjXct26SDLfRmmPCArnunlguHHnT2PnAfKfDviDh4Ts6bFhzQXRHj7bLZN
c9NnYjjylRa4ErmoKn9W14Jdx3po6vwzlQM2lFT4D3FPmp/ZtMkTBiHQV5Sk/nFwW7Hp8TGTJk+7
/n6urWQiY9qIa+qPqFL9yvgILAFirzyPtyQlSWQ88zpgmFSUX56S4q4dmEeo8k/iPUymfZUVhsuS
cqrPy1DwCpFl7xzrjjqnJWmrx4G7w/OSyf4+w9N9tZqFjVUS+leaTZYXA2nk3qvHYN/j4b2qRcbb
IuuTA4RjtIsJ7tA9zaFssCt1JKCh3kk8DJ/LQARUIN6+DWs6pxav8vl46YplMyTK3nIUCfYDwvBt
UAz8TmC4l3KR1gd1IuFzW0zdrqINYt/bBmgf04fqEk5BQAXNQnsTylhjujRlybetSYpg7/ukW7uq
7h5mzc0wo5C/zGCmR5D+M5pm8tD/CBCT8kYyZfYCOiG2dTAHN8iK8zeZmfOtZdtiW8amfPfKmKe5
m5XijopR97fbttUr+xQDz2TKHDZUJmBqKa41G+yZspCg/YzghPe5VYn7KOYYOofFdJGC+A7Mcvtk
Zlb1mUNak18Y6YQzlXNneo0kgmgKKO15kcFz3kykD7vB0U82w0KxZHKlIKfcPRCgYULSWb8RJQWn
CFUYE/fSyY9jhpQST3jy8h/UndmO3UiWZX8lUc9lAaPROAFV9XDnwcfrs14Il0vOeZ759b0YkZml
UEdlVDYahW5ALw7JdQeSZsfO2XttfNftuqY/F26igrQE0TrmE6LAkvhvkSbPvZEFj06MBjDUNccM
l1XkWIQ5oAydqeYucdrytiKzmYZOUExgUxVchgpL8CUolnEAMs/5nPo2GsvSp9c45Ix20L2uyTcP
DrEYo61nVO4VYBoyz9K8ebIloMY2CyFiYyp+qsdcYLizA58TTR8TfmsTZDSgx8/nmXU27uvXOjHl
g6d8fd8hadmVc2w+1/WvKlsgPi5ythOmUsi7/jDfqOA7JyNLrhIIgngeBoWwy2BwumpQ59wR+xnD
RUtS666B6sVOApYFnRDk7kqnUbGWpAO8ErzIXkkDnofR7PL4pbMWajX3sQsMq2TcX7gcICtfzJwY
+uQeynZwN/mm89Qk0LDSzsd3nNnTTpZ4b4YqTu9iCuErw2VE7zlghvqK7n+F0nYFziMhpGeqgX4j
Ur9GD2HTS45D/LJmTAyH6lAwDon9Nhu+WFsNtoRO2v4NGAdMJKwQZDdViAh2buZ2Zyt0LSxQcqBx
6pROttyp3IaOVaCiZGsbDzSumf0LDTd/nOOe0C7CbL4YPu4jQBwg6de9U4XsDPb4UOJE/upktr+z
5y56+59tMS29rI+inGoW/Lb5e29r896+/+6H7a+infvuez1dvjdYm/7j3/jN4Hux/Mv/7l/+5ft/
U/qjlKORwvzX0p/Ne/ae/wV64l82UfeTAOivv/xb/8hBsGMo1EQOgEI6JEsr6DcBkCN/cR3TXhoI
xD7YctHm/A2hKH/hbxzl2oiDDA6YvJe/CYDkL6ZtmjAU6R2RPmH+UwxFj47Yj/ofbdGE0vSv+EO5
gBrx9+2jEt8UbQ9Db404+uwcG2LIb/CP2OccKknJxdkzApf2Cd1T9+Vsvzk1fFHvSzjgADNEQJDx
/JzAxi4jKD9CbGNkgvWJ5vN6xKUT+P11OMBQUuYedz1PvrWP5/pAoopHRI9Oy7NRr+3O3dmD2Pop
zEGa8mlcH3SVHhPbZJZp3cB+5AnU9xodjF5izoKvI0OXqSR7Ka0eXFE+LKwXYNrUqMQtojZK269z
+gCreBtn81LjMt4arp3SPZKbdmXACsv1+FwCCUP1d2cDSS+nJbGe815NEqICjjKRBOb6+pFJ0aEe
4tvMhyXnhEzFG6s+zP5AzmOQ3reBA1AFW0tk9V8WkI2kJok1X1sg9d6EGVOJhBKn/RD0xKsSZhua
4R/uvrvfFFt/ybvsrohYBv/9X4zlQv0g5PrtQpIFBxGTe025i9Dr4/0SAfDmX//rRDZcE0rY8QvN
l7M9sB/ILUN1yyTu1qkF6uwQbcXsbAXYhZ6r84/fgEYZ9/s34ElE2ba0LY6J0rR+YnFSE1FNqcjf
4sScy5JBU1fvgBehHJosa5uE6lb78PI7Ipjian7u88i8sgxEWZltssytvk9M8Cila3vdYxbYOQaG
NL+Yr0bGJl2VJMwfA3GUBKRhRpdrbaUZUIIBVkdSY7pxh3Q7mN5E+8NeFYVPsqRnnkkK4AxOEbzt
GvXBrsQRYJzvOxnt5yYyID4ZL2alzj60QxiD57wKq1NRlcH5f3ad/HGZ/I/99+LmPfve/DoJ+Pvq
+dt6+fcf/99YTB1YnMqka/1fr6U0pN/r9/bHVfTvv/XXRVT/oh2LRdKwtONyU3Bz/baI2u4voDsM
z5W/omY54P/nIqp/cQyGAN6ykC6/8wOIVv5iLDxbSZNegfAz/qlF9GcKLXZGzPPS8IAhKMdw5O8f
PW763m7S0dm2Fkan1TxP04tHgb+JzTDe/PDN/MFzvjxFPz7mkoaTVo6yiclWfLifXqvh+aPZn9vb
aaiKr6JidAs3x+1WSZsQYoJjfv+PX9D4o1dEQa3RmjLqMNyfnmuPhq/bQT/bOsbIyoeQc5HniBDh
fu6YOZP83nmJAy/bh7iNDSZyHUo1oH7GPgfwesTpFZwNhNhb4h7kjQDxCa9nTMrrP3mjP29ly1fD
BdeWxa3ASvjTChg7gjSGMXe2viO8a1tJe+9ybFJ47B3Elu1El2QY+hEHSN186euZqYLgcl6Crkue
8oLYWJxvxec/fltqedmfr5hj0isF9mtyJy4DnB8WZuaB9IY4sUDLL/V1O6QJ1HFVhJ/20EbEMQvv
ZOYJSDV6i0/wKt3NEMBWCEeNy28KstuJSTQziKMMxX1sBMUJHUBypgGKvE9HXvJN6Ho6miquDily
tK/0URMmJ1V5+cefBP3zH3wU1+G54ciECd1ElvzjR3EjyDPYPiwy+9Lwqh6ZOgkYq6fUCP1nqJnO
vS3hbqyQrtQXUTTDt9weCsQxWc5pNq3Sh3QIr2RTbGkG0All4UcwG7wLL43WOjYOgYxvizo4RnOO
BSo30cjnhkQs7ETXc40g1MTQmetwM4fZU6wt4zEx4wMBwwcxOS2gNW/YlhaaYzOuTvTXQCbjLOXo
1NJncc/1HO06PHXefV+5L0mLgCZecDHFpB662j5PfX5yXbx18wSdB1B5KxGNWrsCCGikUUV0A/Gf
wWMeXVonJO6SQToVNxZWdpx8aG/p7b82BiHFOoJa6U0fwbDE0zQDtqwMFaLLRVsF5vxc4MENPXsn
HXeHifYrUZPfQrcjHjJ8ZHqH8wHirYJWWUS7CUYzuQchUAhGZak0n5CLfbMH6ovBRENUGcnVPPuX
VvCaIbzgFQGXeI8m5BgqHcxrs+s8JK2k4CxBsyaePLuar1sa93DzGHmemS/G5A5GJcbuHABP8Se1
wbLc//wMOJQEyN8NOrA2M8/f3TicYJrEaqaF7GNmQOuxWDD3kFfIHfZmNuJhdgLx4AGfGbdINpNm
29Xp8GlX6QJHy3q6iL345skhOTiMnbYxGTV6ZbVZthG+Wd4VYQFksR+K12DOEf7R5p6+ed2A6qv0
i7OXjuLVwFZ/JWfgOZ0mimJlzKG1dYgIONPujXdtZ8s/e2D+4NFnHVq2P5T/FgvATx/blQRhLY++
WXm0JpOa1mOsBC0azgF3TFO8XcUAGY5COt+rqK6vMm8eEWo6ojwZTPjAQzX1p+UL4+s/fpb/YFF3
NQum4lrY0rWXLe2HRYn0eeJarcHaDi5CH4Rnn2E/HSuGVxvMyn+yMv/B14BNXWFbkKZrsHP9/sWK
UCEBnTDrT0wpXgO8VVtw0unh/+Aj/fAqPy1OzCojG1gqlSa+3e+yaADxNkt2CqVqwSAgn3b/+AWN
Za/9aWV3PdLOlxpiOUX99CVyh8Z4vCprSx9bnUc3QW1rNV18qqfZenZp1mD7JlpyE6pMvpqMWu9Q
iNWbf/5tkIGsPQojiyHUr4X5D9cSuahVErSOaDPAU+GP9rOyWodAjQX77GFyRa4YbFJa1Eta11PS
9n/2Dv73swdjU2lZhFMqTCnOT4dINTK5m9LY3qZYK6i2u6a7rogCW7OdulRBw0QAb9dAjujNe/Kr
GNwuNPid16FZ/5O15udijAMtkwsKACAgi1xjqRJ++DZmSCRVZ3OLhUGabG26VJu8ZI4aGqX5Jy/1
80NEmUHBoRf5Bek+lvvT9Q/xnmHSEN7WofeFCJY2b2aMw7XZ+NgqHMP7s++ZPfanW44OAisKdR+r
qGNRbP7+0w2qtYDFD/429avprgk0ant/HF5FVMwNExU/2GaDWR1ZSqd25QAmChgrbZLJwO46jc6e
2iLdSjXSL4uIdWmTWt42IREEvZfMZxJATQ7gnuFgdScW3F0m3NvE9myAZmn0AVwifwmbzF2TKt1u
gRXrkx940/PUExoghQHpnIZDRuSewsA9YGn7xjeEDEPXJbM3U7/5ugIyi9yv7eX0geBgQMLsZ+t0
trM9DWUy2ouR8TDiZO6a2unh8kRwPlIrAwFhpthAdH7SZgiDebR9PDJxxTuJae1FvRs+4iVosGkm
7nWWAVKKjMDYANPTyRqyBtrEuWqzVT5qvIlJMDlPBelswDVQCxI0Gy+6j5HQoJNMh5poJ3v8dKJp
OxKJSJO6OkLG30j4N0hRKUSfI1Uku0FP05W0QvJ5aaRf+6oynsmMMO+xNxPsZ/tm9wGJmomWi2sx
bKS6omDodnDgSeBLyixeRfBPkBdb7k2M6u1gzLQ2297NvuXN3JBY2UCKKmWS3ASzD4UsJffb6ht1
alLXeIU7k74wFEC1OKD9vBD70N8JwiDr1RjI0FpnislMWPeS7Oqmvzf9qXvCm+qhF3ZQvMxjcSgL
kdxgpw0O81iLS+LU0Q0yInTUktmqAZhnj8KkvPFn0W2TgQEyI1HjXfhGfbTqqLtOZ9VuUiO1VqKc
zC9jhzEWVmHzGge0+VFZdG81ku6tmBL/1MdOQlGVFB/EwPWPymv9T7vG9ZK6BYAsJrGGasVLZzO0
mEs/eRCMx99qs2o/xqlb4Aa5qhBGWoR4E6rM+ITmv9wOBq6egeAyP6itnY8/fYU1K3wbLdK/V0T9
EWXm291TPaXjxhV9ui3R/S629xhLd+Nvag+ZjOwbl5Y86YMWDKS19sLxDU38fC67fF45hNxvpREO
u47jxhUsF9Sj9cByg55zn6RtT5CdD9o8ljNGemyhO4XE/AGgq7vtx17sEtN1wXGUyXbyBUukMVrX
bRpG6wjcyKoprGSfl+Z8S2ZJsJjccaIOAJXOMGKTZ07H+d6ZLYOWPLYnwHy4cDtR3RRjQJveAlKv
f31hlZUvhGD0d5V2W0ajebyzNNFcJBqUG3Krm6cwABVlh1N0h50nvddOlu4Gu4HxFWBVwvZ0CdMo
PBYmOVl+n7jkhaS079wO15sY1QdTYSpi4i02baRSMNVNe6PQSYFN55uxd0XAUJBE1YUE2FgWgjSk
ITtmsOm+xAd/g5/EIFQ5Ut+SQvj3E0w+Ovl1FWAQNuwl87ZyjnEcFLsQ7P0apB2hY7rCcBwmKFml
YrAdld5NAxrxGj6FF22Yize3Ie69dtWndWs99iUTrD0GMXUgliK/CToPRbqCxxQOJsOwLrGHI3Qc
JKkgbVDGwQD4VpiC58cgoVqHVntFy1Fti1q/V6iV36CddreJkPURronzhnC2PhgwB54DHyZch9sP
K4SBka1TBA2Tgt3uvNGd96Fdhu8eoLtTmhYMQqvZhyfcyn2USH2lyFMFO2mI9DybFQCCOpHXDew/
Qi0QrD+6rbMERy5UdVW4BGYE5sUOEvdcMsA/TyIL3uVYZNSVMKSi0qpeR4eARU+lxqUf2QVEggia
Fly813UbfXELa+YOradNlJfZQ4O4CvuD9m8aA1m3csA95W0evFpt3d9gdGzeBCwaqJFIi1dGr4o7
rCPDFel1ehEvcGBDUL6t/ZQ0qgoPlmuMLPQ9I8GpgCUgQZdhvjuT0e4SHd4P/rk3XACzYUiQHgoT
Sqii73HvCbfCIxVV9FUZRlswk68SXZP9DLf4ajYmUg6inj7x0En1iCA934RQ2g9idNHrVQmKwUyi
pOnJ4j05jewREuKRH48TCeFyPQdJ/pYjxeezp/M3LtZcYGk1wEdJU5fXyOvmY+4iFcxdtSVJoX8R
pWjXJh35a5TnBP1i/YQUQ3NjW3Vh8ppkkfPZmwsgQmUEGgZluaoG19lX5IOyFyaxfCoAuN202HOe
OCfYuEvtGmEDjxCUr6YnIM70/GendoxLTRrKlUHy10n4uX89jmPzrbGWsNS+wqRELG5wJ6S2vpuj
9D7cKETdjhwCaCdGUgO3y6a2c3xRAQKKmwbI2Vs1mtO7OfpEr+NFGlatLYZr1GT2kTkrAObK6gGk
G2DzBsy3qxhe9jkIXaLTct1+5nRcjhFw+oMWE3oKZzZxfgKIILAsrXfkRLqvHF38az/TaKKx8csz
z5Jc+YPQ2LcaFJJ15ZADgqcIvHhCfbLMswRZz0X9xrQ9f+7dkejaqWAUySRScG2BhlkPQ9eaUBsi
cZOESb+T2ZDRn/frfhX6wnpj9F/siCAsXicfNRE6Jrr0MgIOUQfe3spaB4w84qCUiWTMUJrMBcqj
Ssy3Y0KDDb8BVn3OY2rnKEgSbY9jrFXRhJwMQcoxcNpuZ5sWAh2pHKwFROgUiF44YyyEkHEXWUPF
Dtb4Jw2MBOZrLqrLOCbZh85qPIZgGz9bO+ueHV8wkfNDcLDQ5tykhXcbDoeCONfPukD/SIIaE2+8
h+y1rpVft1BEHphJT2t66PUJox9NkrD3QCWGuut5K64L7ZXkomztArq647WIDqXzlVxG/C4FxHGJ
NBE20fekmlE+SvwLbHsIHZgLHogIxdrFtDLmgKzGTaEJVMUJwkWyfK/eptE0PBtUzFuz5BrmsDSQ
R6GXvSRFWn8ppSpvpdJ8jrYd7rK0T7ZdSVL6zoaY921EOjutOsRmn0bDdwhzXn2ZdYkXnHQGBy1o
1jE1SZzcuwQqJGNk7tVdnVk9JoV6quaNNvV89PBjYvmWbIiRLpbkzBG7sRidxaEVZfo1R8DznLaO
PJuFBQuRIgO3B5UvKpl+UZtSCn+2Kim/VH5S3c1+pfdUGeiDx64ujtYszWumEkQDSmF3j3B128/C
SIu9J+D0m9R2lzhz3fdJF+1ehlX4oJWJADeQ9fdUly7Zkr1zVzVJ9skxS6ENUYp1U/or/pfgoxuF
+JIF+JDQr1UWG6ahTjMJA+syFt6TM7eorEVNipUtxopsCUjuqQCNGPbD+DTIKSLKN9bIZlDDnMTQ
Q4Od8upo5hj5wsCdr1LMXDcG9KP7AvQ+0Qdydl9C6heGbU7zVqaGfCEe0/3AmAEjx+nHYpOUvkts
ba8F2SpTfiREUjfki4XRbd8E/XOi6ZqMYkI8g0L8zu1UeDchfbk3ZnaKxp4gdbImemfamfKzdD3A
bnOMB9PkzroPBfM1opaGiWl0rTRU36TOc8YxgkcEznZWv1WxlsbWlEtQLkRL6W2o3uKnzrC8DXGv
CJ7x3fJhsozi1QAbfcvF9l4G5XINcW0uKyrJmGd3lgocz7Qsob6L6Dk1Q/caKff8RYYB9LxBM0Hc
hkYbD9BmdfZYEHIxkmZgZi+jDaCWPNms2CDDrT6wFvr5NrXzXO7dyjXMjW9Y1HEuSlx/6/YmHUgz
DNt9WpmhRII+ddUZSj/lJVjq6kJrwEeciVIQFfoKvVI9n6BqooGYfcOZNumUgHZKAFWhrbboSJ+H
sh8DpGA6eY5EVIE17kFDIqWp4oK00lAVG/oEAc8zRtS2GqpyEVZReKXFGGJZdEpjG3qVn2FxLJzk
jtaCL8lFsmxGEIGzqWynf/L9JrshZH6CPjy2d2VaddtBSAjlleOtcLOTPpZz8iJa187Hq7rw60vP
lbryhxzdkzM5kAjl0JtXTBLnF5XrBq25BQii75Auhb1hXYecU5EAGUF3VTdpiv8uaHQONzJz6xvL
haVeJdNIRSiL4tRbvSQcnXiBAzspzM7KL+B1o6m77dGwv7myoZJ3hsr9Gsc1FibF2vRS2CqLIALl
7hE6c0AMhh5v55ATIhgvopJZnrynpvK4mEgMnoKOO442VrSVNnxFjK1zCpdhst5FrAhGUMXWHHCo
yj5CyQ8Ae4e/9M2pZryJuh33gwXmAOGVF96aXo/DqhvbHQ5g8tvcNrhLrITxZhmkaClVPaaHCZ3q
ccrI2q4n0FS0i+f5iqCc4skp7B7/hW8+FcCjKH/Z1j7zVIP1WSJNdWV9tZWDRNtFWD4MRXsowig5
TOB17mRCK4tNRzaknnRpdMn6mq2Tso85p64Re207xuQbEvZmsh2c6iv5wmACEwgOaTX3W7QW46pC
37vGR4GufXLsrUeLdpdK/MseoQIcfKfqyvVK70oBmv9ezSaOWlsZ4yEyO4iOoi13eSY9wloo3D/a
tCxOU6OyLSqU7Cuddn8J+sFogk6mEF/TOGKR1ww1vItEODwjSYtGc4X+QbIGoGZYeZoYjKQaZ/IP
im7jhn724npOt07MgQwITciPV6icA5Xd5he3MwwTlSpnJvz6QUxcTtsDIRBtQ2hd1YO074rg09Fx
uFadkd7JyjEJKlQsX5jIQHdHPEYpaH53mG5hcn7rPevQ2drdyClpiNooyH4jOKzDNuxUiK88DkpE
0TItLqkjwNYFQeuBiLeqjRYEhsncnb6YBDUgOxvrLVuZ2JPEigV8BHGBdAvb/MDWzf3eJeZNXsbZ
Z1a78w7HCNm/9HMe2xHBHkAqqnkTp57p+O3ep3mzDuAWownLJpcyIzXNTcSeT0XdV90G6Do8ehVk
kDO47Eugr3g0Xfb0deW7ILYjmIi1a5qrDNfNthWGuM0zo9w1LLqrOinDl2J0Lbz8FlOhLZxN96G3
nfCoNMG7ZTwBlPZgDu8HI+FyMi3YjHKkYeKI5byQNU/MLeA3elH12ht2fG5G+AIBNxtq94mJRuf2
SEEBPjBQAHqIOKx3JcBPxxw9bAD0+MoUlK1M1XQzmL76rFtZPgRBN1+ECJxnBqYF+mh/7qYVoix9
dANZwK3nwx683jC+zTApsOvYxkudB+5tir/5yRJV+yUu4gCVIri3dVmw/6+MrODTRI7k8E0sbbjx
mBesMz9rnxYCJ1grIiz8PUnr04GxH9dgalBkoFAeeizXjjqnoe+DQedkO6y6UfFQYIoU9xFA/ZsK
WcEpjZL5QSYltkKnAr5R8+4oU5RfMWRSxtMyYlmVUVbsqmIKBiA4sb7T1OXMiJJJXgVBKC+4scx1
lZu4GyfmYk2JAnhV8pluQ1XeObXWjxlxB9z0podXiiaS+poPtvqOXC14wKREgkNb2zsGI1/dwJrP
Q667fc/w5kpOXnQBQj3egT0v915Wy10ctp9CGDbuapSNZ6y2+FrQsnOKJTAkl2V412BuWTbSuL/A
ddHfJ0vNW/Cb/VGXHnuU22FKIXbFbcm1M4Eloqe77qapfbYjL75Ph6J8qdXEcQmA8TJHKHA6cGSc
JMw839/jiIHK7oFO7oImueb9oib0A3kfi3pa69I0btssHfa9w8yLsyjR5WHsQd5qLftxNHCItxJJ
4BSo6C0DKvnJ7eFyYocMRE1Y2WBFp2h4sLD7rORI13aHszca1xxXm2DteXl59Cu32Q0dOTxRZUWH
gKPFTs9TdYPSdP6C3Ni8wrJO888Jkp4IIfT3bDcPGU3krzQJItK36h7J0/tkExHxlE4eZoSZSUqx
ntE8YWnLARuuKvBy6hDn2fDM4c1bN3E4t987B4OOWI+kkFQfQWIbw5ujaJveuD7q+C2VUQOKFDTS
5BJYvqyYrFQ6yJx8N1a6/haxIr0NTLeuQY1NG1igi+HU6wiS8DgW9e0YNFtNui8skMYMDXJ2bPNN
FMhRiTOl29cxc9mUnCyfu1yzvpInN65mtw0fPWE6187U5K9WMARfa606Ko6C5EA9CnPTJRmaKxrh
IfeRBP9nVarFcGB1x67Im51XYV4lZaeRW7cK7OK+RY1Bi7ifZ4K2erITixAUbaws+jgBhvPVGJnV
XdsGza2fFxniU8d/zruJESuth7xg+ypwCQZddNcTtvAlMmLMOrUNWnsySsNA3dPoHdie+BXxrtyb
VaLXJGxhbai6JrzUKixeq8EzdnqgcRLRmAaVN36PFfkKHssTnQKCUqdmvI4Kq+ZL0bQcLB2qpzG2
TICZcSO/lpLtGLA1lECD/sMuIzEIzyPc+RWK4+SMN6W0zywnKUerZanMmsC/Naew+YiMbDhz8vRv
oj6AwTfWE0a/KMPFfS/EiBNzHDU93aYCfn20u0FcsD1RU1g9xcEqTpZ40azPvkSEGz/HVUTDhIDU
D78YQL41ti82ZJNFJ99mb2UxDG6j3vT3wkaTt6PJAkjAagswMwTrVgStcAejRRce1QRBr7sZSf64
0xlFLl6REFI/OaoO5+UnNdpNvY9DBbgpMMySN0BgFVDL5N4LUNCvYwKdxo1FeCowlgyMeuLr5Dy7
eYOrPeS2R3KNCSQvOiCUUxy/YkmkxUMc2KMV+iNg8ra6cIzi4NnXPSgv6P7Jus89kCyVo/N+o4zC
2k0CqxejaHb1hGDC1TiTdQ/6JsVWN6cFaLKWQ+im84csxpOfgftOkCOs4sHV+A8MgVLbBbe6wk7i
3xawKdajm43nIG89oghUdGHIMO/J1CWsZB77/ZyN6rYzJvL1WrPZSksZd1ap6meZ2ubWZU6xSQSA
RgMFEpYmf0K9SP+Shz8H6WR7D30b09CiJcAxS3rbrECI5iSVuiblAuhNUXN0TyrfeMmSkEW/I12a
RjmBK2XGotXn4pp6WzxjviFrsM1GnuioTvaDA75t28JLSTd1FFoPcwvdFqFfc9W3kXtiaK/PE33f
fWfbBatIa1F4Feo0tkYXrbC3qH0t0ukRUSNm9kKagIeGHIXAapKx1a7mLO3Sm3Hp41ad0BcLqNZt
D18WmoeLYAfjbamuhJtSSgxF5b6noGlDxMs6fdfwFgMCI+lhktBXienamxlG7EtKbIxnoSSfWgSE
vhIK1NyZv1bNQ+aGR8SmwZNTyWZCz0B/cFN4KZgZ0nYdMMWzd5X3hn/QlDzfh6ktLoVyxCUdUKuu
jdawXrsawmqWWPaDLh35BmJNvOgemLT2Vb2RWO1P1DLO2c4BQXB+KCAmwaLaT7AeL8Kx6pdoKOod
9rGKptdsuPC7BWGVdmc8eMHsAkOQCeCxeXqo8t7iwJuWGzX3cLFND/+/62CkmcZh5VMhkknQpsOp
JU3yDJofhplQi/MZnTdjp/TQRZimBMxOQO41i4GIGoFI0utvxl5NR5CgAhh1YD/LJIMP0UjvNqjn
bzUTOOKUhKpvQy0G8hWrBZPeBDOZaBi/1kqF04s96/otn4XxGdfDw4xk/JI7DcV/PCrobCAzwLPl
5HleBqdX7TmZCnkX9AFoSeFDKKf/JctzOxmUHzMUjpcatdtXOZjcgHhQcG35NtIUK1QQRKhLz1ik
IDDFBBmTTcExvp4ia58gj3vpa8/YqyXLQeX+W1ocMk2AZzPU5bkLpxr3ApEpSPGrfsldGvvj1AXO
I9aj/pLEzXShGu1ewQE1dxZ2bDi3IQebTVpgb1mbZIvSPm7gNgVhdkfKIGjnqiq/ElHR7KoBqU8N
TnjHoL08DQ18srGTmKnqkEPp2Fd9wsls4GRAI/JMvKa4IygJutEYzM1OZH35XEQF6hc9FdgASzlt
atxkmyDxu3titNRZewaLVxY02OAJhbABV3xtvYRwyDpcGlBxxPbBcTk3GUHF0XmKmmk/9e20p9Gd
7ZY58rHsZXib107KSrcsFjCgOOQRSvUOGDnfNkan38YhG+8l7ceNrj30OlZkOPdWEunPyuy8F8fz
ou/lIEW3CqoJTzdr/V5XXrqfDNtZzkwa+84Y77TRqqvei8WjBTljL3pEUqzKMTppAifIQ8yaFyuf
mS2RDQGkzLa3/zoXWGhq7B9br/OiL/jw1Q0lKjUzSeob6Iz2l1+lC/+38RT/H6ld0fkrhXT/BwnH
4k/4q+9g0ez++7/cvAfvkCe+/ah3/c/f+03w6lm/AJ2QnmNI2zPhRei/CV49cwGKcj2QttLqVe4P
glcbNigKENcDVi5xBvBLf3MNWMhk+a9cG4yYhUrD+aeoE8sH+lH6AjZU0/5GW+vZlutI4yeVRQJP
rjCxGh+JyDGvcQhTm9XrIErFi1nKcmMrhnclZ72XHC7YXFkGon9wTsDwND5R099Kchj8zpErYyDz
N4XbzjLlfcetHbBLYa+VPYxN3F6mRb4jK0WxNkZnk7CgFnjOP1iW0lXFf2kuwR9Vpk5DsYwaMQtt
p9iaDp7U2JxE6myjzG6PIB/e5iHx9rFjWxj/qvdZ1sa+YUZGo2UzIJxbY3sHHV6kR0JwCXN1CPX1
prOhkZq5zTlNxQ574RPygGvF3DvkFDikauvHzqEZqWV6o+GANBgHi1TievFiBTWCwi2NPoxtc5Nt
RdTddM3MUZxED3VKg06dTH+waYj7EUFWIplXiRta1xqeGN4IAT/UiXDhx+17MDMCg91IjWyQuNPo
UKwCv82eQiYaB7OLJlZM0iHmODTOZMC2kVnTPh80zCg7OaKY6U9unQwn5XhoCHq9y5HicFb2GP1T
mYbnhgNdSBfCTEYHkF2Lca+kZR1kTXSbLTq1sQ++hUaJ/LMdCHPP9RLXR76EC4ED7tuGKeB0cvxb
QtWxN4GhvIx5xiwPHVKUekc9kC+WZVj7JtMGcMrMP9qJhjheCsxwk9TVY5SR0sCmdUxoGuRl+4Jv
46Ykv9jnYiayf/YqZusl3dyVCN1HsSSUcloJ1nWT3E/WwdE0Jub2gDkQo1/ZnUbTfyTq8pB0EK8j
5DDJVV6o5IzDiLBoQGTV2JKbRUOTpDqBA91k86/IzvCHYN1GfsRcDeZGknXdVujM2SYtk4giMf1V
4iEqkQFMBAKoysxEAbskkUqAQl6FuVSWtzmxdkcbI/pWV/rNs8tul+Rd8lIXjD6Y22TnbPlRJ+NN
0CYnDDEHu5XilLRXzGnMk2sSkzKjUeDIVWwt52IVhOUI92ngUp81kABbonZ1ayE3qHTAUbrRt0mZ
0KlgcwG6ji9AYc+FJmAA6frJi6JbglkgBzTnFjPqxgn9clNn0Wdsl8kDagaDPNtPVNHdgYkkIWeL
1JwWqrFpZPKe1wB6WwdUS2O8JZSmx4VAL0A9bXQHCiCpSO5ovgQZQoFYOIJuG07+wrKvQoso1F5c
hgzjGwKV6jAXHQCMgBgELzeeqqAjmu9/UXfeyrErbZZ9InQACSSEW0BpRbKoHQTFOdAyoZ++V51o
o6djxhhjjHH43/gjLm+RBDI/sffaNeVI1apjDUdPjx7tPIreFyZZFA0k4YZzewvjZDgIMA6B6nSd
NQOzNpgKhcdvIZk8i2/Ss0KDYZy39ncaa+5ZTAoqjFEkmyIz/uaO228pw8BtNtmOyEPiMqs4J7pN
q7dJP25jMrrOaC20/VzDQTUQLDep31UZ4HzT+mTId52Mv4J8SZKKxE9IOgPu7S0KV/Cw2QCRLelY
GelGBAUEutds60iYSqM89Z6l9vSz77UOpSKW6bnugaCUqkN1E7JqXChtaGa072Im9Ccb2QEKSC9e
r+0SMvxgXg7hNS37B/CyHy5zO8JHZmRQpvPISj45F4zYFAP+sCUSRyO4A+xvfJim2fWVIzW67hlX
5LKGvdCtsvlM6MBPLhcCNkwVWCpjghLRxqLS3BndspuK7JajeiN1h+UCiJcriRNrs6ieMscWW0gE
xzSP1EoTJZFJIn1dBOQLCK8I4hoSzExY0H6ZfiVT9DbmfYYcE8OxQQ4SJflUbbHgID+NnlpmdXqL
yZUxW7dN5ruXN3UVvy+xoeI/0fn9KDzDvpLNXxUVQdtVDPrkOD0m3FJkpX5nAlJZXkhnuxhx0Oql
HRAN1PsDUSKsbj60pfgz2HiTWCZKv0GHteqXddvz51IGySlhSvxkYxaw1tELwgzieTaf7//7T4VC
zjAE69QluokEpHw2vqnNH1DbRJspQdzQlNNjNhFElTsecH3S+LzZ8HKA2M4e74i1p7mhci8ycl2q
vSf68WPOHmYUoy+TN3+SyGlcDWn+kSXhTAS51T9xjUoub039pMdTSArk4gHi6fZENIkbVnX9fO8v
bdb1rC1SQlrJ/KU91p1HVN2E82WkcUbeNU8HcY3s6KrwWG9JydQO/74sEkhFyiUICxSAYwMt4Oo5
rAijOvMCp8U25t2/9LnzRmz9fFVYpHDdlfoNN3jBHk1k5AbeF5KzsR80kqbceNG+4LvJNCl/CGzk
zOoJASid1PUHsZB9IV0oR3GEJK+IAMe1Gm78LGawKqd15TYfy2Ky9YSfQe9exgAsq3Y6FwmFgZeB
5wO54q4QrSPCikhnOldg2nakd2grbMNt1mi/Wk7TUuSJddM0bd5IkWXHyZ6aszlCn0aWRyggUQsF
5xR/+DFcNp5lDt8ycwh0L7ceSKtbOWd0et1sP6khmwJrCI0DVmtm3hQV15Frwq6Haw0P2MFpzeYO
x+9sOMNKNn13iTuzDWZzHPwhqfJj6zUAUdyp/QR2+GRWY3/LMo7QAsrcv7sFRVx6jBK+CFc5hwrx
WCmmJwvb8bEowHBGBhQiYzTTg8SGXeNUqKwvYBBEsBAXAkLUPVn4hNacj921YHa5aiSoWtOG9eqJ
tj5LCwEwV2X5GM0IP3U5/fW2aBQEmw8mTWHPAids1thIpm3Wg4nONK3Zqqb4sBnn8RinexKH0Ejd
SboekxFge8aTk8N8pNBKmT6wWoUDG7t0qKQShIx8m57X0yuKnSLZFqi5hSgN+fVjXamzGpv4jYf4
bGlLjY0jMc8MWKbNgmaM17DyVlh/nWOTuGFQlLXGTeUYj0VMUommiMRhwnpHsbRAYFp3Cyek5h6u
omOb2dk26vPHmbL4GDkx4EyUPwFK9+VR2QzjIdqgMCmVt5FtiUe1mMNV2ZpylVmpOpMUu+GCia8R
aXZdoU0PSQcxpxBOw+R63iaWMi8e2s6L0w2AG5oWUpkV6rdKkenoLOBfZhvIS+9kyzOzlyhg9ec9
AVWEgsjb86goXvVeNasJlMfJFoQ9d80Wdzo0cNDc/oiPRHf5DgxFWCZ59k5kJCKV8dAwNKPPN5t1
GFqn5AEvWn2GcXMpl+GMTjL0zRzWoN5E/ty137ldM8BmLFy5d2Mtfnp4pohAq3rE+VgiOTUp5ZiC
EqhH2qPdT2cvYauURskCcatUPoSBl1BvRizwp2UAuiKNassqZ1rJXnd30QiEWo++ZzlQqreYdAeU
R6wf3RZKVIwoA69JdmPoui2M6lJ0X/2QfQyS8Rx/n74w7U0bR5SxsfuAyvnGKnY5dIj0qA3JJgvj
fO1M5W/aMDhcirALzMl6BKsOzyDT3KAYjQ0GroVftXejmHmrEvO5ofe3yviwyMHikJh3esQyDn1v
uEI34ppw62LYu21dFhcc+MCcxnhf6y2ca1jlsbCKbYYQwi+G7JgjRNnpPTExhssgoGFnF9RgZHZR
0/5kEVGJItXyLfJpeQLLlq9mog7WLoOL9SQG52lsh1+GbAmj8r8DhyHkJv4Ec8jescjCs6z/33TR
5+QHfnD1t/ufptH/X52luCAt+s7/s6/06Sv9Ul38Vf73Tvu//q3/8pW6/yEc2yFe9d5j/7dwDtv7
D+vuZsD2bVishO+t9H95800d7yhox/9dl23+h25ZwB0hRequgSPi/6bLtjBR/K9ttgU4gK287TLW
cUzHtf+H27PSa8QzLLw3YH7VOvnbkHzPcW1E56lOtjHox+eiR4BlNvM6S8mQMXMruaTjravK/Nam
xrEU9c6wZrHj9PsyE7EcCmiEBKkBh6P8QTjWheB3CDjj9PPIHzTNdVR5t4LF5yNWC7+/k3Xlbx91
w9r2oBnPdSaDqYk5ri3vWzpQsfS2JnJDXhMSck8ju5QdPiDKn8FeDkzYWOKm0bmFFreOLLobBt3r
Kp3dQPNsPbCEAYW4vLOMAeNv3UGaRzua9g3G/iMNLiYEuw6SpWlI2AZ9785uif6Qtp1Wv7qCCAbq
mzttoKEcY3e/VE8juRZrQjyfSdxYsFxW366KvA09JPmTwG0QEy/th3aJ7S1R68TNJvQ9MqZpLgH+
3eMz+6vDsMDXLWKKDa/eVvRIRDXA4a9a9h+2SwSGEnkZEIeAqzRKh2vm6mEwuM2l5BB4kJr5qbuJ
pJgksrIbBL7HkAj3UtCMdkOz6jiKf1PDfbLvghhrKgw2wXx+CqEhVtOnWSCHboeyeDVYs029PBV3
nCNK6h6quBgP1nBfMIwWibb6t94BM0xqO3kIx+4DPFQDWKshnC+aCMwkNV6MUbjnOc9XTJdCdkQk
ttXQrXzHYOsbD/zH6sJN38LIUmuXaoMY0dSDCWO3FbkRVfNdW/rvskRIJhqT4m7y64z4N3P0vrTE
5s9cs95mNWKe0zYs/WUsEdh5LiCF8ROviDhmQp2cql6XpTniiCKGLGEOkxbPs3YZCgs4e1U+ynbB
2gy+D5Ha0enfjahRCIJj1AFXbcpFkERs02YWI1nSHOZ4fI8Xx9l1YA+0ENQUIZzuyI3F7cWysrY/
RhusI1Sg1HflcGIIIl+K1rw1EYYL/IHdfsrK9Fp6hFzyt4PAac75hmiynlubyADMDNAMXbpr9dnZ
qHFkIcxj7k2Dv/AZj/++tAuL7ZoIc5VI7xrb04N+jz9djYMH/2KgumsW510NkDEzetqTeQ+r7iJc
pMUsoGNqb06RjK/JfefmyvqsRcnWbor4DOWUPUv8tijJjW1pQIxt9CBsFb6yTnjfidv9NA4DfrT7
BHh0xJtVo01PI+vBN5RjPammlE9FH76YbG5PTJbkaTZnbmka9xMMv3VCqfQUD8tDDE7+ZM+feeVd
WjpXVs16fUmyfT3HgelU8x98OC+dqubHxDReuiWpX4hD8a2FzpSh6Lity3nYucp7YDmvTlXdAU/N
4ncIFfnVZPl9Ra7o0K7jvZxb/opIOh8TpCFOnDxqKjI2nl5oG5V0Rwunx5HM1vcsWiq2w3V1NHoS
pNOZTFEdxH+ty/Ex72B0zdoagZT2U84g+6WN7qDvO0x/fRqjD6ZKgCpXnkrVHNiRZQ+CzNuHf//k
qm70k7xoNv/+v1gMw0XkEatLMoPuArNihfpuOdoAm0aOgK+pt4zAcsSbK7oXuyCoEdCScaZQiHwX
ViPpBwjLxyj5dVpA7WMGZsNdrBuqy/nYsSW4J9yOl+wNNhN2hrpVd+nmdx9ZDbt1tHbF0tJG2dHa
pNs/aLy5j1PtSFAlT8vCpkyCst3QcTeBB7TLTxpiXpLUb9G0Xdy4JXizm/eyaOdnzvlfU2n7tjMR
AWGT8cUgrO1i0WAIUgYBEIb3+PPauPz78i+2k7QYMzBI/NP0YdoAdGcDCX5lg5KvtYf6QDIJ317H
qY3wgoFWNlKQ2Trs9lqoFQBa5jCpuJNfErKPsm+RsL103ekKGo9ZY0tETZzhQQjSTBnrMc7r7ZB2
+OTwAPehJPUw1mJW+SGs+CrtDq2xVGzRSEKS9bq1TRJibCYrDdLV46Df3W4RQQ51QURuZ4fOQ3WX
QqApokBFJ0oTrvtjSu4DXHy2pPm9sIZqrHsVeZmNtxb4THAUYRd30nUH9OrqRL1/R61NSdz4JlUi
+UnIyJ1E6x4b/hOYUwY02pN3GRrkTmC0ZkJ1hg+3615ba3L2k57NvqnKMDBtFkPsLDeuXRLcizRi
h86t3JSWl+5iRjAMCfV3G735Jv5i4Zpti7hE5jx7Js6BBrLbMCl/aW5u24tnN2zxICCMXecmWSY2
K7xjhWID0Wflw6Ett4WHryiJee7htz3kMVkNZjwhX5rMHwaaqVBnC6beNhzBn8dFTexK8yZaWR+c
qkSXpNBEJBbRLkYjTk3TlDtrEM7RmiYCRDnrOprb878vfW115xBw30l6v0XmpSePYVyHJGHvLqzI
FLbtyhrJPOqd+Hs0aC0RazCfZxqFEsDxewB0+4GwvMFS1ikXRb5usZ749O75RWtMH+6BtuMGltuw
F+VtCgF8aSw3fyO+faoSNl1u8YDJVz4WvAZamyK4DGVBV0sQblJQmuM1Ny6VMWp+mScBSzDtlJtz
dDZN6JYIQHajTdxpzPF518vmZ1mY6Qa0b4Iq+H7HTlI7hIleEhsBXJrTrDgPHa74QjXftmpCP4mJ
G3VE+JuC/zwjfTzHZZsHbFgpZdLmYnejvQbozOm+uDlXHzJC1I9+2CfsAmv1Rc51e4jYFp6KHFFL
TiaxjoALv3+9HmLvtUcq+VDNZJe7vbpJTRz7mg+gJaXDKK7sTxKyHEDI/EBUqffEys84NqPaaoU4
aqbIX8IknZmE0wSFfZNhEYpeK/blhzhTqEGj9jgD+aYzmp5r4mCecyaILTmmEVI2dyCU2xsxX47t
K2OMfQdtz3J+siTtt3Eq1SZjA7nibPicnXLwR13/dpf4j9HWF/64AFS9yFhHetDniuxkrdjqMxp4
Ich2chkNE/fDXqOHVEgyGeWsnJNbSn74rW0BExEYyaDSmg7D/CFTOR1dawQtkngVZ5V69spEI5NI
jm8ido5Mbr1tmUX6vpU2FOVIfhsCAEWDkG5P0IUHKXIh8DEMsYh6jXy05M2px6+8m5trVAnhcyeX
wnpLMBJik56uxEgTZK69AbPINq4W7+87oXbIyR0w571qK6h7VcbbpZEckQ9lQLKDywdGDFumIe4E
F9pm56aIikrjj6kJaMpD9ZbV9i4dNEXSV76j9M2Aso4bG7PywU7UH3Oynxigje/K+SlwEPBZ7khX
HYJ7FqrujMIxC8xu+JwXokLqUPmT0qHhtdPakoDYtXTUVo3ucOJj4bAoVmpvRFDuTW9wWttdEk7U
baBex4XoTk7yVUxKuIfLMYAwAbm2RSADM2FnzX8QrXBB3L9r4WHqjYzolxq2DirQMk5nPqeu6xdG
Qq9R9emqHPhyV3pvEGG8TJO0HqDE/Ar0k9vcKbWTV+nhqcCcQbQV8e55s7ZahnOLaRbBolUdzK4k
3xBo/DiPgLKrOWa60IGOakYmShQxxpqntL9yt79gESvIbNIfVD7Iwwh3TyH0I2FimkgqedITU1wo
W9AVprgBCQ3WAhl7w8FkCH8o9WT0AXsgNZ2+lPiICaA7GkOFzowRinUnjnRIdJ/C2Hb2wAUfa4It
CHChRm5zT+xqnryNpQBH3As/o8GhgKaj3HIpCJkNBz1nlkTxkePDJ4iudWNg2O0fNjfTATNeUHG/
HSajfc6XSawadyyDlgy5850PW0U6T12zNKu2stsjy7gTMjlg8dkwbEyzDc+5lz67aBY4oT39IMr1
4E1/GG937Aek8EuY6OsB++1BmcwvUaJvDNk4OHJb4XuJjo+HpsQN65NeOs/10lKL1zkBfCBBaUWc
Fx1BiJwYRo1mv+nG7rkKgaa4S60dclcRI9Ul0FNVdC2nZIL6UvKWulpE8eUMxw5l/zpyiKwiPo7Z
U3ubQZEMS1Sz30KDm5czAAJvXq4kJK1EMk57azbPWRkNZ4M5IIuqgUtMqeXC4lPbO+EfZ86vEpXI
c9SSNcs2osBDdMTHGyJ6jIqdl1hP6b05iMSQ37I8q/3YZNdoWloVaE68bItKW5BMER9kenHBqFeQ
XYTx9faOJsaDbT+w2rz7gJDg7QAyv49j256XtvisUklch0VwrwzVJavEdBkqFjKCn07ppf7SpgmP
WBwwQu1vVuXapM5MOQWVtpHNgJGLYROHxh3VXM88SAZnmjPOrDQI+SXvhR875rFK6acxpOOXy1i/
bW2dtYRwKm0TmhMfANKvP7M3vVCmuSPivyien/qozdYJ8ilGdUzEBoG0kXGmPBP9tQ9hUa8zA5CJ
iL19yv4mrAbrNeceAKQ2Aw2KkZQCzn+MmohjypbqyGCBIEHeF3zK2nzApDvzEtJNtiG7X+Kjh33f
y5kJm/OCmKZYM+okatGOtIBgwNHnBcuOpRy/BuKD/aRPkGg1o3XWhoTlV99GQeRh5jJta9ou2NPJ
9iTItmu7bMvsAJRLN4otfLZTofXGYTB7fDZZf3d01cTWTGwo/j0lOlqrRdP3uo3hfsmfyUDIfmr5
RIjPgyEzVE9GQ5fbMtRteqvdL7ajb3uiMYKl5ClpW8JXyAFNvYI1NVJXhPo2ytA4hEmTN5csaRH8
arFYoSY4zqEu14WRwTfMxB/ZinfMMvmune3yLWUfwUaEWq0eDh525EjWKrjL49ZOP57nYSJYTyWP
fZlPJF4az4pwq4NWFOfZ7v82fcpem727b/CQkoiUnJSWbpbS6FE0cvCQLsl+omJOnJcoM6OtIFhr
hUHMg+6gKEF4aoexf0Wc2xwG7yi0HMlA6/60rro5yMgDTf+pO61Y68VwCJnebjgWgY0bFopenpjJ
MeJdX9kvvUsShKCEJDeTnUpX2D9EFlOeuNwKBF+Z28FdYGelIii93jzgwT8uHSKHAb4CLnnrEo2/
FYlcO0+MT6HGtBaBkqFY5lLwotNyHzRrIotdxLvWNOQxAU1AQMihS00GO1b9MsZwgPLO+Ohc4uKa
cDHYWvZ8O5H6YYPvHdvtdUj03ZyCNp9L71HgKdw5A7lpi7lT7Jx9fVSdnyFcOs4speifk+FmW0BW
oPyuE6NJADHyuOKO30cC+W9RztNJ2s50lwEwNUhfUGhTkwt2+G7bsoPszV06YQz0PPKaG4jbKRX2
QR0kkA9WaMzN8lqUgbxzG7zZnUlksnelGF+9YTBxzOC44AhqFvnTdQYBZnl1wxjmbjhpC9o+H5DM
fQsa/Tjz/DXO4N91tG0QjC1WJYsehOVDI1k5u7GKH7DJoqVhVeYlLrchirsVSj1scCjFT7VGUJFm
Pk0idc6myyqWSLdxbeGa3bP9XNXM/e/CnI7DjPu1tLGkMZxWu5BR46q3CVfsDTvGe12bt5zsNR/N
mdj2AyEBRqTv6EfNH81ix+iVWJsyDQinMgzNtyZPO4mKvfpEaSxbF5LC0kxH0XdUVFDf+Vf7U2LP
+mbCFrZ2cItvhCoaoLSasdPIaygbDwCCx2GDfGDZdLLeY3diiikYlptxi3qjj+5NO3s528bRVcrb
oGkkyemMKqP5Vzl9sxslXid0jvVa5HG/zeceAE4Sxw+py7XMWBIB0OJcQ89iJFRy5Lpd2R6ThrDY
0GFuGKJhXyNPjYuvMAJDjmhUbZZZXmvV7IhkO6VaL1CfEuktoWitELbTLMYot83KzDa5zP6kZdYf
BL+up9idHhja1deYkc6zUayjOppfsMJVGICieG2NVYTIZWE3jRxvH/feVYyu3ElGKauuSp7dgQVd
GP8ZHFQJNoa7Wxyny8apFxJ4shRwZz89lG/gLZebgOu7xH7XVe6t7omRYJKxd2Pc0/D6VoLYNeZ5
XbbucoOShxTafYPNDCw9AAKTEWLem/Zek6mf3+U/TY4AoMqNWy2ydMOFqHhR0Be0uPfOioXmzutt
DVhJ+q4pI1mrtEBtrrOWv2OT4y3FSrVfMCmBJ4yDgvtzQzbrdYLavoLUE5Ofg9GfsKthgx6ehfDC
hMSYfukdt8DAfqpxmC8mpV7kZCFzkmhcO7MAAwuEgVnask/I2s0L4Iph74W4xdVDHU+HqZiQbFZo
Fx3txZqNx6W4wxNwQqzAndZi14rKXsVN2O1TKT7jsmFgBzCOpvcRcxPhJaPF4Trbk5/F3XNz9+8t
WrdqE5MkPrO4yb46GQ6HQTfhtiAugmQLqcM8MJOjLDg5JxP1RwsoR+Udb9Rw0wukRPaM1PrOSzln
CzF6ggon7wvmH7KDYdOAtHYdKq1Xy7P7PSHWzGJEswavGuIuHfdLJ77aNEPDsjQb4iRa35xQ5S9L
w0cDDYiQFextEn7xiGBigWTTw09vBViLBKDZOozCfCVLEvNYbTxYrR0fcQJ3UPW8LVGYYhfV5poV
Wr9pESpPeJoh57n6ZdAdArET44HIsrt+DQYQGrY2dt5HrPdIvJiWgBo4dE7zAuwrCgYB4SrEdUWN
1N2v1Z2O8ID83/a1Hi+DR0hMaDt/+zp6q4BU87RKhsT7pKZhy3PBcrdCv1XU4IV6s0s3CGssk44Q
KXdgo9Jazwtihh4vzsw0Axd2sSp064cgKIkLmj4wsYeghIw3u629JgIuRqIrUZ7Aecd5hLDVIVGh
tyP9cTTM/aw9WKacdm6Bfr1KPxSeClQf9mdVFO02BP210v+JwJyYzI4mRxuXKtM3hfPeTtF36Ibd
ptF0CLc4YFdDHX5Ebo2to9MNv2LH62ceyI+C/Tmg9We0QPmOkuA3h8gLmBYXYZ+4l2RJfpuowiWk
hxtLWL/Zt211jxn3qW4mTN+E96eLjKeQ/SkiFvdjrhIQGQZcIs7CeaicKxGHX20PV5elURApowsM
hV4R9spwUGNxCg245kmXOzRfzNvK9owQLHCsAXtM1IaUOGWBmf6+w49YFc0Vo1LmY+pVqcYACBBy
1ORiE5GQvB11WVEYITbTTXeXjd0T6/Wwdoo1RSLtLuPUzkyzDYwdzGPl8o4gDlM2U/O4GTYOTxn3
ztdomnjYUINRP+scFPVdfuA99sQgsmfFO5tWB0pQy9dyA6MqcbwIJ+lIQDo0ge555zEafUz5d5Mo
yHaVn6vEMbfaMv1hdLfPVNryZMg/Qg70QrIfQT6pLdrHEbI0X1KWTlHy2ujsyRte3B3QDxjBOVaX
5Etjrj0bMj86VfqgDQ2xQJ6F/2mwvvn7E6hzTmaL9PKUwGFmqSu7a5cgDJ0Put7XnoZX2Txp4EOx
VvZYe/SBgkPxQhQX0fFUDE7WB9CjWl9pZEXfiVdhJbDPhCzS05Z5/WL0iLFaG7Msnz+aeB+E+aE6
rwhs5z2MQK8Is4DxOmLsoTDe9UiTUEswsDQmUW1ti9gaVJs7rdYdX7LJWlUkt/DkcqJhIHzBh/LX
W9AlOuGObRrFRUOiim3JtdUb2woJKuuOCImFWZyRqg27IX8aUoMVBtkraNt7JEi5ZgeRVpToW9JD
ogjbceRG1wHp67NO5rqpWcgrmHvo3AOAsueNPWQZ4kImmdNY71KG82RJIGrDTpwxhRx2oeXwIZQM
zNzXFok2wgPw4Omkh0Y22wO8lyN5XaM0KKw7fvSFJ6FjB1lXzuOi0dCFPY/n2PX0t+lTPiHhTdNf
wbizuXNHkakGlnX/OAAiVyWm2OFJjeJvIYFfFHNMB5RuEpQX5Dt23xLFljbEDg8QHY6jWZ+UytHR
VWa5AhDhY8Emls3lp0g7Eq9m7cWLkHSEv/1cfkiWGJ2n/+oJ3LV50djEFBQjFotY9BQJtzHhs6Qi
eRvTo3eWWlf5SfWAuNPyES+hygd/szjJwUisRyPlTzTF07UUTEaHDGmEJbTXwfaePeRMVs2vIKq9
fYLYKZhTmwDsKPpkffLkJt5uWAgzcHRU1ZUy5C43EBpW07BeFHPAvGo2veLbm5p3o3Wmx53nH6tt
X9rRe4vH+6esk2eyttxVnMx+Ip3jFMGUEQKH3GQ9oM1G+ki4VSNzBMw4Xwd+wVZHl9Ko8IVljloP
XTFSWPQBFd14rqYtIb337KFmWKvW2zguoCjvmbX3bsrBuU8B+SF7tBH1KtEwzFrePWx5nF8yLXls
a/PSaOo9NowOl/RwihTdtJXBRK0s80kbjHoHSOUw9p5ax/fBix21p4HAh3OMs8WzKCrctjlLZzVp
SjtXmiovcirTS00MBO+0dOe3DElQkKYFV2MSGau884yz7agtpqbk0d7nTEeO3hAtxwTrzDZ3sz+1
G48PvPI/hqUz4LAtULcGbkbP2hVzjnzVEfmh7yS9jYvxugVXhp+5DrTCkR9x/VsaabzWSFqkUTbX
WGnbPSbv4dDq8pfFzpsSytywI67f8pEjz8OrkhQUi3VqySChUvBdDEZHvNrPdU09Z7hi4ExN9WC+
50oXBmngy0RTvyDccyz6d5NFQIYHlN1f5u60xwynLF29tQ6JoF+3o+ZuhlqKMxaDQLMTx+/c8Gwm
MR5bZvZBKHtKHcZusTG257YHo+8yH89/B6Oh044s+0x+DniAZm6sc96iK1ay/8Pvob4iQOj8rsCl
zJSNTMQOWKWLHilgMsIoRZlw9uNwROEAQ2HvUOYrdX/cUPeq/E5/MFvchYVHejupBNucX5mfWaT9
ROqPbYQbrRRfIwabrFsCQVDhmIdn/a+aaxJutauTdYhk2+49mVDDhq8ypPABNIuPlI5nLD+9nIB3
vNorV0DDKDvyNxT7uFQZh7gyv/slxvvPcT9pxoo6mPPQCapRXLqFIak56t925i2ErVXlykRwmiXn
RLNftJaNeFtAC8gh2fOahKdci2Datmf9zjvucqqenhX3iC4tSchrZv/M9aQOhcrjY2TYrxwOJntm
1lZeeYbybW9navMAKwHg3h56m6H/9cwXbWn+WlOGzzYs7p/yjAnRy+SZMdLb4hUbWCiBtdSKmqBc
p0bqrWzniaS8dqNhqGb+nq11BXx4Ioiqg4kQa9DXhlv/BfHQWy8gfTehV/Oze4T31Syo0b7AoyPO
ah27ilje2EJHP2rPVh83u6EekfS60aEXzTtNOZ6C0K0ghNWneOxif6Sy36N3EI961+zSRaafUKG5
Gf7ODgOwPLaMm9tDNMD7aoOOh7DocOWsYmwMJ+WlJDuzVVzr/ENb18NTF7KlTUnZVAwHT4tmfRg6
J0nKUgk2OblgJdXPCX/GvJI0/htTIjVG+GkQMi7Y2TXNxbRxvxmVlWxso1L4UwQ6SK9enkVofVoI
C45IAMINdh2TMzVXAE7kHNTEdhZWop2t8aANFPU8X8euXMSxI0Pq6BjL1ikrZxemdfyoMTXJSBAi
wUjnnveMwjf0NHyy2k/PY0vZSUTUUlmvhlmOx7Tpqk2Seg5DIdICDZtdnjmLS5h0TJtz6IZ3x9wa
yAdje8eODxXzkFqMWO7i/hPWAvxMewxXYk64mafC8gmQnALPKjnNEZRvSe5DbxNOdDb9nzrRzAta
uUC/v79MVNhq0PmxUGN4mjdYyePOIOx+CZEzA+Xxa2PECcsAyU+SZdjXGXxV484Qre5D7TyXW73K
zl2RYQEe+0vqVd3D6LBaVtyx68oIb0S9YV5zJkKGPCqQXLzLsKIXySbfEWl3kuyhsHNr2CDUZ5vl
5F4nZH6qEzqW5qVQ7wtvqsuEumYPfSl14qgzhrxS8ooWOE3SO6rKCatthWaV7iwen8sc4Q2BZ02r
v5S6/FlCd6Z7Sl8FCDHWgv0CT4ttbamrbst1zPs4Vdm1vAtIYXswJYjs+gguIPbDRQybavEczBmS
mqCU0SW1vGOZ1t1uGUm3CpcmYXgqCJFaovEZ6uoptsdfDcPDXVqIpneyvEMqa33FdrFdJx3lG4F2
JVqL8J4cSX0f5AWz5M7hNoG+h/YZWcQ6j1l5l5MfZnn0zIVVPw5zEyzwhJ7huY2d96vFeb6Jlsje
RvZk7ZdWsBSZ3SFoCkt7Qz11VX0pdxYRqJUJS9PsZgXaCMJTxLqTkb+ztR272DCNblZVOM90u83s
Yzkcg9RrbpD6DFpJGu2lKz6zqEQnoKINMKg10Ltw/5+sndmO3MyaXd/F9zzgHEHA7otM5jxWZs03
RJVU4kwG5+Hpe6X6wD4NtA0b8E3iL/2SqpRJMiL2t/faaZfC5qnmbKsZ+hV8U3iqAlzMCewHv5y0
i9Wk4Yvm4VZzO8dvutJ6MvXqPHE5rl0GessHDXExRWW3xtGe7pXt0BRJK0fCU3Khk0PcwVkiUsrD
0qu1gxSBsyMkcSunwTiOHdQCvc53j1IGZjt2CmjVxkmQNq9ixA/aDFl58fRsoRuifK2LJwTis+6q
jDHREQ/c/BUnzMW9oNspkHArSgzQsBtOAIGda+xY4rfEndHHsc8wQ2a4w328JrY53WCjsAcOMcMB
Atn0TmhArwBPwea9PqgMuzoypNelGfQ9Tu0zv13hlWWtcVXpHlM3pwKXw8bNTfXn0PH6zVB+ys45
4c1nlGyfOocIgI7HjPlmTudMRrrZYzyaPcb6rYu1KIreabwMLlX8OHiV9A/CJV1TE8FxsTLDjQNO
9dH129HG4PK+VubaaaBkPGrquf44H8RWqS+EkWS7SBgc+wrkXsd2j9SarqworZZCoaNEOXM/EXLg
dfU3ShfEMVMW14td2VtDZQcrm7KzHGEldNWUXlqt8ifbTnbcXRZRXSwQToddoTUnOvtocIzbqD83
gf0Sd9adUPt+Lub6T/p4+MtKe9Ot4dLRBn2kxOZ3Nuq5X+nugYmavipDiSIPAebw9yWa43tps7I0
2BRYzXE0vlPUE+4Z4YTIu8GOzXn4VObzD8j2rR4X0UdU5W99HsvjXE7HEdH4aNnWp6Bz652++J47
39iFM6PLcI7ddSSwlrCIuUvREktqpfeMCK1WXk1NWDeziXRqjtpxp+qz5PB30bLhYCRMJ1QxXOJC
ftOWpJ4y91MR4SfuMXKwfHA1ugg5R5kS10IZXPteYhMfNKjs1UXBOoSihZOobxK/ht/gm4LbI6/X
qWQcTKwn2CVzC+9m1JO11nIlCYw2aHEl+CRmcrjFH7kd60XganPDikdXpV+qLHvRLBpnZ7N5rtyx
AZbaN/jk3iTzKvCsXEE2chn+ePbFOCzlW85K5VvKXSov7K5mFLRL8V1X1XwPJhib2dy9EpwXGyZ4
Fk3YaXOQiXt26jLcdp7jh3qWXmyyZ5e//1UUpn42c4YCDgDiBNN1WfRiZbXZGmObeGQr2j0Undzn
2QK4IyOiJbSuPTIMm0F+SWLrg0nkfFCWHyUpE8m8n5+sgzXIVUKC+uXvS+FiIYjGNaxs69TN75qK
5g8skVRmjEG07gzpUFxaeqvOS8WT2ZvwPant8v9+aeVJd3SD6DfjmpWBq+OzH0cEgiTEL0hrOnGL
tFiabn038EIsDSg2vjSZvMylt0e1LO5xND9ntSzvIuPkFjjjMw7XYuMaeb/BcJlfVFv+AUuUs0Af
iYlA5tQx8yX8xKWVW/soEPn2Z2befHedLD3NsfXZJ+WwwaDDvMHZtjxKj4IGqFMcsNCPIr7iuBoW
VkcuSs8ZJOlOf/Gq+hJIPr6oK/pbN5fXuq7crbHwPUuPMNALnElF2PquEum+iHB5CFkHS/xEE4Wz
lSAoXtXLuC9g43I7LoPM6Pc4SIOL1tEEPDG96O+2CJpjJBOuwDJoj32S1otK1d+li7heZ662ybp2
XFtibwmWM09LgpXlztatmIaHJ/8bKNCnnc/RoiR9sDKiumQCjwYCAGKduEJgkivEJiJBg884XI5o
Jiy87Vto5vWxlHW0iDmwor+F6yozDR5TaCWV/krNCumqXJc7rUUIMmqck2loGzgXRz8ivLIh9P/d
N7O7tFrUK0jin9MUMt3FerskYcQewO3FIccctXMzi2SMin2tpcV2TOzvOWrMU6PBsHqjf1On6Rgs
Ynv4y7uUWDkjjtoo8pZokmM16JbPegYjq0LVLQE+Hjj5Hxoej0eijRX0T57WPQkOyBFvNCBlx9CC
Mwp88DA/gTFcmvVYnl0J13MeHv0VgYMPMTPG62Qav6xCjjurYdHAZ3LU3PYaUyWzTSWjf1yZTK0Y
hq08OzcuEQZZvXXvZSDg2AzdRLxXfwsDd9oR8/ttPTYqUOB5sbEbEXSmWcxtkZoGcrAQXvY9IEg/
bEvCYJW3NqxGXzO8gKsR5cbSUCLcNa5G1UZAV2HtaIVPdwcRPzvjqdLluxatVklR3k0Z4mMsh208
chgyByc92R9y6OtNUYXFpudofqSg+58voQcyAR3CIgn9AfbYvKEEFHseqcUCsE17DquDwXxhH5vm
G5Qly2ETENaUywz8kQelMJ2CdNU37hqDmFiXVHSsELo2bj+NW7qCPT9yM2dXPy4aoHnJax2O71gO
d0UXt+xfRM58OUbFy3BzBE62rnOezJUhj8pKd73qvEUNfWbVMGg6RBVsIz2b8GdAkAEMxo52BLZ8
riFoYXqyG+JKrr1hnmgtabJcupwp/TbUSq622F4wnxG3oRzYfs0lq2UR/zhNgN4x9XCIsGD0UK04
9DQIGpBmOl+fOsRgBin7WusZBxDCBLY6zHIpHteSkHF2nEqDCFg0e9Ha45zNlsqtKcedfoXRMO7J
UY37mltj//fLv//lmONH10gJoInf8feXYDL+FFODLSp3hz2Z86vbf4QYn3YzTOCVVVJOrvXIDfOw
BrfM8DVo4pUbxgojVb9OhgffohTroEmKSxa17IUGO78DVOXET/UOVMsNovHM/tHYuAlKRaYfiXEp
9pj1i/ISqrE9F/xTT5agFu8iYB7A4PKYBz2puXg453jlwPgyV8cGxhQjAzIpAZgsIkdfVnXxnBWS
KJlBkinpym+sERVWZQM0JVe40pPENwfMHhRwciUHwHxifcrZAEhzo48OLixqTXejScNC0YSWL0u7
vCVRqm59Xf0RYfiWGFq7dp0xZ4MI3NFSvwbrESlo2H7wzGDzDzxpVurVMh4bOieO+TwUUUN2MTXe
Us09zez1DmC/aYruYaUypb7IZtCvGsHCa8xA4zg1aMjE1UuPZIbN2rRGGlYLCj9/kbykTXe23m3H
3NhdOJ/Qete5Tjq+gQH/9++oBKURrDIcZufKr8HQr1KcHk8ypuRJDzJy34+dW5JXgQ834STbMXvr
8geaOieh1VprJrsWeWXS2iJwnXPv8Iht1bxkULeCO9rjVpvrfTVpaodfYRcGVoIZ1ExuadU88/aB
Uaws+9CVmXwABloKB950J88/Mkl3AohWdlia4u7Xi3vljCfBuXrZKL09zm1fvCpGdn1BktM2Ge/M
pMNRHU2TvVIUXnum9TxFYBUw4/+NzOJALsSHHho8YOnLApQKFhx6DLJrFWS46LO7FKQPE+ntRhll
T1kE2Q9D3t4EdrfxhkzwJn/01TQ/l2H+K8lt22cvAzSoaV/jIP+aq8Basr87EAtsfUgv0w09o4Uq
/qP33ej3gC62owFiOZ7m8WYgJ8cIlEe0526LR58H/Ahq0Qiu7eh9V5BmnrzqV9zjX+lYptZVpT3V
02fU6ArTuVttBZ3HNc5qUTMADgapgX/3+jekM8dnhEkNZtB9TVetwsY4YLcemBTv+BSzBb0Tn6PL
KBbxdSlEmJ1dz3zHS7NMgnsFKWnVWJ27zBrM7BQoHlVPgHDg+9t6G1/rlEOJVnNn0Wu8GPOqDJfK
bXA9wVTrtfk8NGpmdq19KkuP8V4QFq6qULs6EliZYSjtRP44ZW2KSaXjHfcdoGBPCQcI+KIGm7Mi
7mH0ROpq44HIDY3yA5tPtuq41gp2H9tpdCLiMc1zPczuk4PGvUOBpik3pksyLoovTjNbJFj4pHjC
AOJN55C5wah33QXXKnnmVDa+paXRTcxxuCJ0lWyYH+SdPb8hWzN/t5HmhjjQsaAN6cqRFRUCRnYK
tbFGW2P6RsERY1RFm1vaeBE8zVRwihLuN66wrQ6j3uvq+haFntz05gdALLEG2QwWwbJPrVdii2cy
cRlYgMKJBQhyUbsbJNteKsrP+Ty0AJLFn8wV8z2KnXlr2oD2+6JPtgnPVxZB/gaz6VD4KZWwJg5Y
EyCMneOIcxwNyQmLc3qKJNQBuyx4IyqeoJ0W/kQaXAjTCu4hp88lD49yKTViYmM4fVQAlm+zZceb
WnE1//1STpO1CdmPLQkRMH3g3V5g/eyRJ6R36+QmrTP7AhnkUQE6WbdayBxoFF8I1Kij6Dtorjq6
hOMQ5ppo8VkkE4xebWRMjTMDZz0Cs+0bAbtr1gr009zguG1GeNStAR+hOTUHZGmKXzp5GJU2nvrH
S+SEJMPz8ZlDAVIU7tSN2ZmMbeYdcRPj1jiiu2fqlRV6Ws7JIDYsUumzwaB8F4dxvuTMro5ua/9R
zGruORPeoOjvgxbKGw7VRsO3YNkDi1BeVfco0aeTOxS3xPGKo9WrrzLHhYZ81UaYH8yQAe9IU8Zg
Iqe4DgCMhHbsFEOtl6tfSdJVhzhZBSNtIpbBBrl7mKLKwfsRbYJqENYeBFiCd511I15qHDo+8xUF
jAd9YHijRnBwoArahTlWd03rOdTCUmmU+8eQNTpc/hVZUiybuoDzJ9SW9nid3UFh7vCDllkCI5oY
13JyG+TsPJl92zCGPc+AmWOQl2+1iIjeaN0fj7RPtN9lNbTu0QtwKwlFSa03Tx92+RXG/IFGi9tn
BRB9FUvy27iCWVa1Ttz6CK9U7aQH2cEQqek5rJD1TC+kardSDPqcis0e0YlV4VoAvAY9XE8BPNk0
gExSqOpYRthorHpMN7MHbVaRMdn3gbppljz0U0cqImNRorRo5hhFY7adaG+BJR+W4IY5Mgr0IkqZ
pho5heAJh77lpPMA483iSF2iNOFH4EDxZWEtetOsoeD4+omXvnzVdSaRshs3ss7lFSgaDC2bq9ue
evvFy8brKMHvaoNEn3Ii5+rYVEzpZX5L5S+tEN5dWrBNQncYD3+/zGd4M32KjdGNVeXHj8Mguw11
h+E6s74ShwgL3PnWc91zAKtDxo+RG52quPae08Ht9gbDSNbk8aTNON8jRVqHsmINB7ZG+zfzLhxj
WnEdV3VRB7/bnl1jBZXsGM7DN81PckmWZG+UlnEbUKlU1l7rxgtfgoaluZVLXArWvk/7luo9YfrO
nDTHqu/EGSt3v8S5IK8tMuPCqtRatEVzlz3XbxZqpC3YVIfM6NYhyRrGlXXraxkjpzYFLwzOV72n
JgGHymtqFpH5G8k/RMYCwOvEjE3ibpfZHGgywc/UTQfGvpsqFvU55qkubJiuCqPMQvX4x1KDkMvD
IomW5OD5nKstfJeAcTmIGvXQEzs12GRSHPvYdHTMDZ24unnbIMAAYrZn8WtsyGGYgTgYK0eN9bkZ
uu6MV+09F9m0GWKOBChmTiIoBcH7csoc46UMnXhXhtiuEzSlumICaaF2dbNuPEEqcOketpIdbsWZ
oRpe8hafEHzKBeXEX00kzKWZm82ykByEdZjc8EmtbZ7N2X3uOeXEonpumdTbPDY2UcUxu7FjjPl6
c3O0es+KjdPGSu6tqXPQx19agqPZlQN3fJDUuS/6AoNRyBSvlFa/TjtJRLRynXUGdhe+9SUraTFo
YusWV5wx2BV9O1XLsMMLi7XVZB9mS6O1J1D1vF4jA5ZszSn9kxtJfRJ9Oa9alRMNDtL2UIU2j4/H
uG5OiJJSaQKgdl0E+k13zBgDcvaCBwsPIW5cbKnlVkuq4Flm3aaZNHsd5NkPTU2gbCRIprxijMNG
BVbhY0yRxjGW4J6WuoKQp42niZHpNuj6hpIXs18Sae54ywFuTdnsxzQuHMdPSY8JjwItWjRd369a
DeiSreB+Jra+cKt+4YVuBnRpeLF4Yy+wW5IdJIBPFYA80N2WGRxdC12YvAeFdNYeH1OccPbgXMGA
BGPxBVen5nepxkc+E19yDJ+Ajv3SaBZ55waW5UA0DQ/x7M9gzI9s632z78vPYOAjzTlmzVUewg64
xHRwLAvXDAnDNYuOxNdp8Nps0ZJWoC1JJ12nKKCQotlj7/jCEAXDwYnBqgXuV5zrdIP03LxskbZs
LuUy9ILkW/KgTnJ6qrLahvCDydSfCtNbTiRtXrPIYKhQWfrnaIzPifGYgzbs1JKibrdE3t6D7lqa
3fzSTfmfMou5BBF3N5hhsdA73jXpcoT9BOud7Ao/FY5ckZldAxkih5DKJy3V3R2dp3grGLxcJRJf
UmhyS13wDhNCvpFivLkMhBZGb7ywGDOqhCQc953Op9lqy2xEQ+9BNfqc+6etmY9HkuBYC9wZzMRA
EjcD/soJVfkBIeK1MU8Pmsm4bU3YWyp0Xp2uPuoGS7BeZ7cWjYpbsTcXbs99qmvh1a2dam0RT8kn
TCa4xT/G1qj8Psl4aBSJtxxfbDsvNxmtQ4vyoeKSMNpzPDePQpMz+Qbu8zDWKBNXYCOCmENTXu1N
TUENa935SKo3Wva08fmeAGk3xGo+jE0RYlArjrPraGsU5NdMhLcs7NMvt//TUUf1VjgCvxT8R9cY
HyqCRvWXlaoV/eU9xTos9gSQzlQYoBDp1rh3cbcThv40M2o0HM3GJaG74cnE/LrQoDkCWkoIbdDa
47sc0p4sRkGcssdkAd5KbUOC4Osi72L8wHSExVY7LzkBt8B3TyDsH0nJZw+XCGw9NhWFjjgJKdcj
Gc9IUXKewvG4Mdt7PST91YuFh6IxXE2rNc7UW9DnbhZsvr38mS3lOq+MeOt0iXgglbHhUkGws1V+
SuY4/40M9VUklJxUCUoXXW9HO8MO/6gCrhJBEg0Kp3BhQLH20LTAQY6rD2HRcQE9NxLq/2Q190lJ
9ANIU3Sy1UuqUgLfZohotvopyOga763XcLRzv2N6OjTH1LrYhvpOYtNj1MX0SBc14gCZjOc0FuiR
eMQjLS3XXpT1Z9twu7PbQ9CmVeyEXTpDUTb0HlXHwFdLNGq4Blm7KvvCINL+VA+lOLCxsMG0sREe
G1xpppyfk8iRtwpDo2Wn+PhDdYE7Pd1IlX5gvxI8mtmHQfx3F/FQhEfbwrIF30qBhlE81ERTryll
pOM5evv7c7kR5YxFpGN0DptmS2gspWHT3GKHdjdBzLGvkAU+Wo2Q+sIbnMCHQhAvvbAN90Oo2Ok4
48vYesdaN29mi/MtVeRFyubdfcTVFWF+fP367+oRp21nl36HsWp3gd0dCmUYG4BCxnaA7GT2kNYc
u7uGY5yc/r4QUX8wV0VzNw9lZdSsFEG26UAPY1gP2ie6WjSfvE5+AblM+sKYImBWUBvm3j5NEg5/
bliUPcnil96r6aALapi9PiNrk++FzfUwomuu+pTvksYlHtiRrhnavU+5lwGQrmN6S5RxcbmQTpPl
3fXgAEDM3Of84wXKXB6Ucq/Vo/kEsTkzM4+fW0i8VNjjaRep/TEzZibqmrlkoEd0ZeiZYGIjBCw+
M6WxHcjOA2AxOhRQ9mW+7Ix8XhuuK/0mVRvlDi/AeDWmlAyFHKbGJ0Lv6yZkp1+puzbG+a3EIv4S
eUdGeuWq9HKafwR9a8jrKwFzewmmoCSSwO1KwvExb884xNm13xS4Hx1DHqoUU65T4WKa2xcIHR1q
B8fptPXGLewZngf4JoP2PBZF91GmJc+MIr1G41SuDc1rXvkF2jNha2TFe83uZkVP44QO3UVbrbaZ
UD1GIH1K+BOouf3UQGJEZkuMVRlP0VqLIrb3dQCX82F7qFJtbeLc2pptxcakSla2EU1HFWTJtprk
NU+s8ZCD0l+MyePwAE5izQMRvmNlsAuOuq1l1z+qahDvHja4aHrIwqSqt327ZTtDYqSctnSVmcew
ugausjcWO9xHac/GDIrw8Ai4uUDaD33/Zo9ZcpTK+9aqOjwRjiOl6mrsHKaHrVEvo1UK6R7Ra8Lj
TSvCzCX8VGHrw/8SGdvGcvz8Efz/+zJNaGwF0/Bd2VKegLDJfiSRFR2voiK619EzR5MXVC00fQb/
S7u4ziXmXpWSDpIlvI0gD3PwePOzplcMF4Jy9pVpkkvKvSeoWhZzJJxpUyXEnbTdrwH5czFoY/OU
jDkvECdIQg7Puvg1WxCBx9JeAhK390qxuRFuRlhRwcD32lpujDYINwR1Nh6E+dfS0n4XIRM1PXXC
hUZ8FYhx6qflDMnQLcxVn7XPU6kZB0/hyk2DYP6welgFTlqx1tTDzTa5i3G/4v9bOV4c/jbdhpOm
nhg8SBP+PoiKS8zu7rlkBQX1Jb6CZA7uWYDBPGk3TEXtHZOzj67mEi9jz34NUoqZe/YVI8sUUdFI
3WMennlhnOdGmw8WWXpvTJ0leULrrNs/nu2oe+Qlb46FkBf1WH8ALFjZ2YjUdw61IwmhaHpE+Ciu
W8xxmvjQCopnEm4u12K18nKpnrRKHSc7aA+gGpaWmFmMPPpapqRNGVRQFDID41ry4O19HQTqdk6L
A/kVe+XMWr9uZkNAd83Fpi0ej1pcQqTJ2GoGbUd9ibk0wvbbs1pwrcog8Ae+juCf+m12xbt0Xxvc
rGutVN9VMcx+YbssqaxjA9CpxFDNPuQO3ObBweki76cpxAuThnKDBSTG/uHpUM7sa1h1ICgy7wKW
lkSf7n60k15sRSoi8hdav9D6wT10LgaupLo8qGKhZ6FainblkK1fx7VF15GDe5xpWLIT80RKUBqM
a/IO2E2IU6MevirQgos608g65V8JTa5HdEn6m4LyWBCCa8gZ+9Pg3RMt9UklocP2lH4FYPuyKdiG
Ju8403Hux4h3YIIaSmkdG3eljswLJT6UDO9/MOG9sRl0NC2claK0CDr0kbMjkHFPbVgWpCRySndm
lYeXdKyIX9dx55upTf0fPWc21XOrhP0V/9z0Q880JsRB+RyhBe/GBuyXCiGkQSc/wX15pFZw7dlx
KbcmxsbJnZdxXjVnKbBBs3dttyRwt8P8qgxYuOzwWxldAo1RoznZycaqpLdUvXOIkmBmmxKS8dZI
CzCnpAIict6aWPsVcPw+tGIlLXPftzoygwLy73UdiAumNxl13PuwETh3CgytYWKWuwmmxSDYENsN
95DUtWHjOYD5ojazeIx3ADDq8VYm1EQKuz4T6C2O/EA7IKO0ZhpAUxiL9ujkNAoM5WuYeP5Um9di
YJQyD2JR5gzfQDFY1mKecvKnnHOVqz5lrcU42KN4E4/F3gstohX0gdHBQvfUXL38xWz9/+Z6/2+J
ZI9v9KtUE4VdUdv8219gWfhTPkja/+mLVdECtnzqfurp9gOxt/23/86f/Ofv/L/9n/9kcz9PCjb3
1+88LvyY6pz4V/uv2DAbA+3/kep9+oq+ag7zbf31X/y5/8CNSf0fnmEAzZa2ASDM+V9Ub2H+w7Xh
hjn0uDuGQTf4/+SNmeY/dJN6LMkuxwIC5gH8bkoOCf/jvxnOP1zDgTfmWqbpWoa0/594Y47ku/wr
1ps4EKQzYVh4gV3AZ+KB/f6X8nSzm+TYmtq4cicKies59mjw5WV4wDv/vjRJki4NVISZcf4uVe1T
KPP86MYt44uw3Gs2Up9kYMmD+IbsDqjXJJAeCuNksumRySDPblLyGThkcwfDXEqEvCtvgIHvCwc+
H03qoxA7y7KM9HPmVADDAdvkSfr7792txFiuzYGcU4QFpx2d7NOZ+iccZ86+JUO4gZ16KCRFphVu
O6JB87fzEIBUQmSmchd9ZOf7WaLiG4Kijhb86MKLMB9Hdf9KP1tzqRVpdqc5B0Y77xN9HNB3vVcj
neXOZeN6xVQGARozd0e/xFYk+duMgX5ndt2DZoxheuRN3op8lGtlM2rq2hpEUu70J8uC6FjjwEkI
gGxTphG7yVMgmSsNY4/N2ZJ1ClhsfrYbY1pl3nOli2brIIvDXriGna3fYuI92zFYVsKFIY0p+D4k
KEWd9jszcBJosIOU1apDUflooh2JdlITJSGr/3jpypTxa8BSqMWY4CIKmMkxZj/56JQbBZH8mCRx
5jvwRpdtzyeaZxbKIu5LF/Jm4DbOhqoD+sSnJPQTrXC3mJmd4xy5Pfb8Ljh3OnNAWkBekilPj38R
MWOUvGSeQceb1oEfoSH1EQSlRZZKEJ73ZfVZwFgz3CF7G1rtx7QK3zTa+D7a/SXycq9auLL4CJLu
BuKqeMdsvqkzTjYWp7/1iKCEAW6Q6Ki6elKg2Ynf6PNBOplccl29tmwCt50YymtQTNne0NsfKKqD
iqfPxMZZJFm88xIgcBCCby2wDMfIlz8eKPShcJ50yyhP7K7BvhF1y3J9o4bmTww6YV3bBG8LE1I4
J9NdeUKYAtOtOeJUOrrYfkqdaRJXtTra7fThylxihkIsRizd8V3zQ2FlBRj89I2R6ZLYIchdLkF0
NJTnyJPDDSqNjYtHV78HXLFV3f3kCop6XHbmIqpFcmCujis007oNtUJnPOgdbEBjWI8TMHIzNRBD
B9zIeD6xe1L6ycR5P9iRxjQnq45TIJgzVywFIbbVvUDPalnrSESKg/54qWkZpDME+n4hIPjYY3J2
isLbCJcOO6ts6v0kxBOoXq5bSHe0wGJLAEe6TSvlnFs3/1XRgHvkQuKeCQzPr2g623Rlae+abLq6
TX5F/8lfwUH5ZETJnU5G+ilYjImVaZtRIfjgZ0wB3rg9gmZ6qZHnfTkKsRvy1PVdI8tXhp5rR8s4
0waSMNWaWnwj4k/Cxi+gwXVF0rpcN9+52ULEk+l06PTaWjktRsc6mcgHm+POoX0Vj9/wbvHoWKRN
z6MDV9GacdbatQbjvZlzMn3hcB5dLIFlyTaiUPJ7ioOTCRJqksYHh9pq03V6fyBXge8UppqPa90A
kpB0p17XL7M38OsMc5d4AiqYblP2xGIR+TGgq9ogNd06HmGbmclF69FePYtwH42dQ2EM6rRbTNai
1eEyLUABDev5wYxjj4UylpKpg8qabqwm0QjowPjrVLRxhgc5t3S0Y+O0l6lcMSxnM0YKZU2bNMGS
Guto1dfTbjCwX8Q2Qy3ia2hBlNU1ZDXy6AeVD0yHGS91SctaRsTNVP07nrBNNmLwJMtuLgGY/56c
BrHzAVTXor0bsO+BPG5Kj4Ncxd46dAkPkSVvu3jjURsFweymUzyzKdz8yXSHo4u8wcUNAgpT/jLW
2eZr9XGMm2Tl6Lzn0UzcNFRnHUUB9zzY8FHqEfUGW2mMw8Ei42XMzXOLPkNuaXqhXgBdvHENXJC7
pBYIs3EMDqRxsACOn0zyOUiOZYCDjMZgUk9DPG4sK2kWZncgst+slWueJ8vpF5Y+fNBW/W1oIKew
CfwIYsJmCPGl7+c/E9ALGRmazwhbcA5IwTRgf6O6EB++7lyyJvtVxZdhZrQX1v2w7dHqJxeKgwnc
LwNP72EgxGBiwWKIP3sETpJZbIcTmiFd6RJXzX7XPWZhCMSPMgxjTU6BZ26SHJNceyW2jpSXERH1
2G0yq94PxrmKabIjqnQSdoXr43HJRIwH01BRM0cZzL0fMd/DjI9pnECQ19dyeoj2kS74yW0aBWuH
Ok0wwSKWNqzOaE9tE7RbTJpLOBsRpY7zn36m7jLOzXo1VN+VBALhZLFcd7yJkeqyhZnLcxWqaa1y
o+KPUWitXwevfx6FeyP9ux9pMFwmJLYMxcqH+h/gfBmCWt1zAgypTZRhCswl1+CTqKDvzJgclnlo
PHflfLWoZbM8RW9agiddhl9MMJ/mNtyokA142BLrSB8xG5HvrNx0DpiiOAj32d6t6dmcCPr5JffG
uoMhvJx6PV4/ajV9NSj7FgapjuwDLiHJsofXyX7NR9tnb96/utBHLTv0VhG5aXqiCLRQ10SqKPlE
3BhWg11pa4A4IKnNuDj3GZ5NoB2hlxvHNrI65K12n5HUsMrqkuImRVO1ViQvO7/Hsb51yceh49R+
KWq27KC5YIbPKFpi+CwIsW68yMA2CKAJ53bTmWTXTJhxGFaZPnfnQA4o7Xq6sUeLAWFttbcCYxiw
71+V49U3xzIjVn5kiioAmpFWxbrXsOFh3pmRq5MY9gHgswxaaITSdB4EfDS8L3lnqNfOuY4TU4Ks
qPqNHuBxl5bGPfuYuykr/zZ7+UEmvV8Hxtg80xBPZzEtm1E1nnHJtIu+zmd/GCxITvouypgiz4LO
qIKo9D6xxJfe5e6J+NKGgAn7SCrhr3ruQuZorHfEdrmZ4OGmOuES1bQsnhyJFtGgaA7AULCEUZ+v
0wfRncByjbphOJswHtqV63DZMqA+24iJvlfKdi/aUS6YhbqR2z7FsdKfuDCwcWk0VbwTPb7pYjgj
lJAmHkdQUEQiZUAP5WCoauPq1eejPHBvAhdZkPqWq9Ru0cXD9EQDNRzJbJIcsLozqZ74MrpQBASb
pn2b60u2ytPZdf6dpPNYjh3HgugXMYKgBbflfZW89DYM6Rka0BvQfP0c9sxC0bPplqpA8JrMkxGe
DLu5S4mYDQzA2eIrPwfhLgoKeerkCDkjC5Z7piM30dYJoqHO2AvtYwQzqg97jNhDW8hO8Jo9JOYi
XqmMWdrKh7qC6Lf1CeXh84FXjlX+Q4ShuSJXQ3hUTK7/x+sqASrdsC6m3epj4JQMQNLknJvWq9FL
dRTYfHc5LHOSCzDntUSRDQ4uBkAUz6yaNCcfWb8SezTjeN8cLXcF6ZVr5urVS4hSWFGiWkk2vk5u
JzEFjbiHIT84RmS+BagkVZWHl1K3N3dA50Gemckz1rONIM+1zG3jHJn4i1EMnEqfHTXjJkCwEVg3
LG/eBqMq8eVT0JycpRBB4kvGcGg3oIt6lMuY63g+DfyuEtTB3EhArsTj5AVLhkF8uBPHiwF4+xyp
CslwnEdXlM0p9nS2Jg2fy8aXEQmJZv08mTlSPMOT+zE5IRrA0TPwWxcjYXsBt4QY4E96bxpi/SlY
zL5WZ58zS/4eCHE9EVTXH4GnPAaTVD2QK+5uJiXkNQhCEx6xq9ZuP374c1dhbCnLR1GhrkG1Xe+w
zLCrSqxLR+K7zcljxXTvTQoeMmQPZjxiz6uNo1RieBSuO+38liwcv44I4pu957EjNCKt7jZBhuu2
/Nt0dnsfc1JIo3faJfuGNYxwVuVfp4hKHH10v0Izyva4aYkwcEKKVxgmr1Hx0tTa3E1Tkx0c7Efb
ye2NC/rC9IwML9/QSuxSl1OFVbjc5A3NHMhg0BtYGtbBIN9sy83ZvrnBYUhLbL4RT9DoA5jSLFBq
edeGiUZM7VIsn8MU7+OY8VD+z2yBltQEBQy+r48CFhFBDe4/w/lHGjyOu3GJppDlnyj+NE313oV8
GG48TQyfRh/6kv2hRfC64IeJYHHd5/AqyV7Z57VPae7O+4QNPk+PeumM4UPlgVqHYQ3POQ3Mbep3
h0rk5yrqRrLa9nyQRCEp8YRB5G/qkd4NcJJMIf+rsrl9OT8TaE/MHzjEt4GoL3EAdiuN0ltiFfo2
TUxu8kgNBFNn+aF3QN8Ns+vc7E5OiG48Y2PVA5k3s3wnPm/+gGKSPgRJFBvtFtj8UjYxiCmw3prX
AHjMowClsjL4Hjc85vy6OTPSXL253ZBfQ6lPeGtRvXVk3BIpH+7NGKBFJYP3AqvEUx0uQS9jvtV9
QDGKA+YIvE8iavO+Tbr/uwefcHbGEM7Pwu1xyhRoWJKwNdwCt7QvFqyI7dCWtzjK1CWr8Tw0y5ns
u+DYtNjcoG4QSzJnx1LU0ykl2Pa/hYuV2sHFAEDhjoZxKOjIQLENei+d3to5TnLtovRUKTs7A9Pc
ez3MWNz+9aMt5r0xVjNLcr3PMcjsc0xqGbugG96BAqBHku3tgMyGAW6Lxk6QkdbCYjXy1mqog/vo
arG2JQK7CmXnrWyNc+oVzYEpJ8KHJuXUq0htCZHJzqb2Fy1imx9KYdxqDPenDMvYQY++i6eFmySC
QFblNxpmzQ1LXzhVsCaGBaE6kaJhWX22JTSKO39BsQU2rlSNbLYQcf8g8XPLOxkluivPZbUshGLv
0/WL+cTbbs1uplc40CwiFQKp5bqzwuxgTuUHfy36aVMScFx1jyLC2ODGvnknmJg4+oqWpXVm5PKt
zC5j7mFaYtB9KIZin/aIrsPEKV6GiKseQijqJuJCrkLW7qEW3V+4S3SpNBueq7duOFhnz0/qI+Pu
vYZOf9JecYmrlnwon3ShoDOOHr9vKauLcJN8Yzcxpqki3pNdxMpvUlhMcZrFUOmANl6q/icI5Qtb
94vJB7fqhf9XVXbPNGZ4muksCXVtsOalK02KG4KSxlv5+jBlTJ7JdnhkIekWhife0HvRdjjezbPx
ThXl/AIUw3/0oEkkzXmNj4eY3nAVmyntOpIfGNV4/z1CDEW5UF1OdabbLY0uIRuwe4MpWbn2fEDp
F+XuyaN+zwKulqGAvGKhCajiiGCZZN+pPGQcwOgWPupxpMjGZh6dO7zWRm4Gxx7XaGyNBCqW7COT
tFi71vRXSISKEKlQVhAKvYaHLbcee5YWPc++8Qqoz0NyS6guNzP5yusi8TZ+av7yIyHXIhnf03Ta
m96cbPsKDa1NoW6TgpWDgUU49yNH/J/dRs/VZy1sgp8RfWit36zpwHzPWmhT9EeZcWYR8q81hl2U
KnvTAhjaUEVehRnn+7Cw/xlxdwf5Dr0Unqvuo+DA8OMfLpOZTZtprHI5R1s/qrMz+YN71VbR0THa
K3hKeQhz86fsxvCmDT+8KUHORVV4ydZhewNbqZ1gZBC662g3ocPgsul7v7u6XX5kTph9FZmSKyMl
44yMA2hO2dyegnId0vWcPKxidlfeRCDba+qadyj+WJnTuNx6iHw2As3lrZ3q5mhn6Y3l96Iotazo
rJgV0wu6+uwj0d85mkZtoc3Rb9Z/PROPu0G4yt2sQ2drfNl+LlmOJxcxjC91W0q2luxOYIj5a5Js
g13VkV63iB/XqnNYFqYabLlrOTtyYsTDB7QbGf1d0bj3QBmYs6GuIAKm2+Zqctj0ERnrtIB0yz55
Zjr6bausuHShmWE1b0Ms5Sqj74fRg4Nw4QIFr3AUH9S4ZzbX+muUETq6wfCg4mXV2iSj/HmOFeQk
v+peeZGwgMacKIU37VHAUA6NhND2MEgAILLepf7CX7xjX+hjYImfrcZ4ji1acSJqmkPjoQoRBbi/
UHylmY+clhWX5XEDsuWWoEr0sFIkYc/Njt8PFwcy6HVRjTO7Kg92ucE1O9H/UAAiTm86zMIaY+Kq
P0EA/cLkwlveBN0VxLAbIb6Ccw6Z61mVu7HwW+EEeRDD5l+9lIdo/kN6KXlBXHIwytIP0ca/NUKN
jQztLwWvsookMmUrgocYZ+ei7ZOtHJ0KLgFz5tpH3AfeHa3d5EQveWh85mG/7iTgMle7zzXWT0R5
aXGQ9t3FZ3Jr2g7IYc+2D/0jb4Z2of/MBNW1ay+CVcxJ2mmkG7umKJ/yyvXuONLHDRax0hycjbS9
p9hEhUkWSLXmmNZn20Ob2lDfy7g+UjwjbOyaCKoz0EpJgTWD0zgY7Y/lkQKAJBVGhE5e+5YZT6HY
jA+Jc/cnH1tH3B6avIv3/sR33Q3HjK7orIxOrIfCYb0NzZ0bd97X0jvL+9T03kcClos362zvZhzi
a7dpCT9z3Z1v2xfRmN88egX5b0xtGDkHt57dqYO6wejm9B7Hx4J7CbkymHa7bSnhQL00U8a7xfbK
dUn7uioDsU8w1qEWeGU/HF0LlZCiWwwXXVPYuWVWHDjeXKpUgTAbDHfdNWLcDX0A31ASPi5c75/N
2G3XddkvXEnyqKbiJpFkMlSTwaGcb37j35qogQZYkiyNkqQ6wTrEcA6GC+/jNG0mtC1T2d3yaiac
M/A/u0ajpXLUB9W7wi5oIOCAa5yYv30wSduO+Mje5nONqIMTiJZx6O1FzZHBPsy3N6iTyxJtrRDE
Ad0AyiaY84TuCfjeBQAPWiD8YbgQcuRf1HDZ1JyzFscmEOmlcN6FbvU2GrWBmwOTejlI1Idav8Q6
JF7Neio03ndGdshG3RRTTi3XS4KYKEi0Rll9zHsNPJjMz3ZAOY47gJ22365mQYrjENev08RUhknF
O+8EdrkiIRskdp+xDV4ib2YyHVTg4lxIV33Pg4PjHbPueiKnchXm3U8TpvbZcPs3GnC0CS75831d
HogJHqZia/EENpX2DsQitgm8FXYS/X5q0By0nBFCwE+TkXHddHLYXbnYxi1Pm+S9x0UQZP4pIljR
8+N6ZUSzXqUYvNa1hYfPS4yGRYH+oD+Cha+dv06Jq7hNgz/51KARmk4eIAsgDuRTdnPrrVFc1RsR
J/hjxgcgfIDgMxRmXVnprp8hi3Uet27A4CqVO+FgLBGM6abe++V4i1fc+zM67mGaq/fGEQgGWEfl
fXVONLIM3gZaRgffxLEwERuOljQp0YiSFJqPHWMFOFB5todgfwk7fqtoML+bxU0VA19AIVXC7srQ
Yoek3RrxIZkljBLqqhUI5UaEJULv7HcjqPJxGcw9gg6hMLg5bnyAULtPWQU9x7G5dqGfo8t6+AGA
vyLB1xk9fGAaF4tShiNR/quTuQBYwJyC98mnOaYnL+ejr5tdj5brDnKGbM9WXBHYoog1ErbyQYoV
SC8xP6zcSsIR141kVKiW3BoYSZfar5K1H2cdXk9sK4ybGL/WmtYhob5L2Rt5z8C+pmMV/owTaEMu
H1+y8TIT9PNqIJMvDxlYZ551buL2Rhe3KRl5tY/IaInYhaGxqnwwxKJkdO801FxpeYCmD27OXSxh
OCkTC0cRX/AOsjyOGgzATmBdwyb+BIsvN8AF7H1he0SoolDwI+O9YD2M6SFbzdihD63lfoRV9tWV
1T8BKGoHXrYlFaPYoCKErzwcSzX/ZvvUML0AwWpH/iMujfARvNht92+ZB7wm0AwGgIuXBHeJMXcE
shCKnuropUJ5eWuQx1LbKl4SVo/+WzPj7gUccptgR9udCxorYCGGVxcbO8++avjI+3GJvI/b+ZMk
hfwU6/K5pSJEW5Cv0ggYCU/88wC45Sp1vxV1GD1mcmp2KECrbWgTKSTaUZF2mZxq4s4Y44HdJczC
WddO2r4rhyVWuSGcMH8fqjY88dJvNpGNdzUuSKoHiqAunTEv//Z6n4f0kR2WafTTfr+tPHfaNnm8
pUzVuyRpUMqJ4hm9g3OufX01kmBaN8ZgbEqAaSsEU+AOiSJFBzI9GHqEe9801KHq0zPD+fmt7kxu
swxhrzFGO7sLmw9S5AsUyoZ/SCrkjLEfbn0ccyvpqOaYe+185hgFLBOIimhVselHUA65PVVXgiLn
1egMARoPjVSzLP6WhZ1szNaDupd134TgbfC74YpdsPK5jP273TRPUO01r0pifxqvE8BFPPjdnfE2
mdfCbuOfDFlbnJPla2f169jY667zP72mOhkUP8zfFXd9mKszT4R5bA0sA9ygOzli9FaVy0xrTsn4
zPSqkYRNs/ZhS7gsMhqB7DCQZM5AK44WMbRR8+0FuBfS7JcRWdeISYeiNdtB7mkPuVeTXepfewus
0QR9fm/O0Ya1KdqTvj3qXmC4WH60VfAxe0If3MRN7pVgF8ALJN2RqZrebVrjhjUsKZ/QY1XrbKmy
Tn1QxDSoafXkBPEWTHazrVQM92tAz+dKPoLOYMWllmt6AtzLC6/GC5nU/0hLAMysIdiR1ArqGF3b
UWSROMQYIqFPJmQEWPYdzsIzgUjdmlF4fkgUkcKasR5PIyVDJ7RDQ2Q8ybkErYpBPAe6sEKGWO7J
PY02SIjEpayjD9QEyd9ppK1mqkteBZGhDbP6R4XJZjv344mrGlyBKcZ9PqNdTyv07lWdX30hkmuV
FtsxSOoLd8CwIf5hXFMvpBeiP6SFk83qvL9WN3Y7mVX9xosALEPvn68O5ttq7pm1LzlOhbnKZJYg
irSYQHvGBYe4wJz8PGXdvupZgjVLQ2RVBEi5de9fg4baQKTt01xayamzqh9uUfss0YQ3KG7WYmD8
rUriUuvCfnPyxHxqmDtk0t/nviPPrZGZ2GBQ+3ueIS9xovoXz+GtHzZ3EtpprxXTBqRE4/W/H6Gz
MDrSaK0N29xmljncC6dBa2T2V5JLjVPORR3hwDtFdcpH0I8uIiLa9dIfP2tkjofYJpi6dFpemcmG
2MvyiqPwlGCaBFQJGqu2WZgto93OSYI9mtJbUOUmR43HhDRiZ+NAfTiNBlNbHmwwFDHZzQxJOCv9
KxL6k0NrQV8r7lY86GtTNj8mfDp3arqXvKumjXTSYAs8+pEkyLC9hul+mQgTeexkfSKOWIPF2iO6
0B9+aie4wgRTciN1zinudJypI4bSTMa7Ns5g0/UsFG1O5tkR6C2j2PmegvloVNYvm60PKufktwrt
pdVmiGFwFK0gW/vRvMOhcwNy4m+LgWdO+/6XnXtPsocVxvzos4MmCv0H+6h/T3KNIVwzeym5fPSS
40i3c250+03Di8LyCXbYR5QcSrblK+EgN6YMn9e4m+6uxOCDHPOubft9ArK4ihQmiHxAXq6Nnv2o
UJcoLR/k+fBqHXmBFN4AD5q9no6h+4zEQ2YAK7iAfOqxqMbz5sQ7Xyhq+8BjqdOrU90zikwLkr1q
JA6bOQ16NLL/DCUs3JAw/yLWlBb2NgT3wBwKoK+yTP4wCk4759XR1Xsg6BW8uPvjF+GLwzh3b4Ti
syTUGdqZIlsULEonvmFnYPenl0RQbQJvYXM7tsZWtu6fMSZtilgFvzI/63H4IeniHOJ62UoDefj4
I7034GztTnsYlvICUcFEuRE1W+5tA2L9TNTYXH3VBAKxE1uZeE9XJkD61ejRydcGi+9CnGGwMLZz
/Y2PlmSZxx46t7tMoAHzgQOwMBHwp69nPlLe8xsCYkk0IcE3H8at78+vSwIVYkzzytgaUlrps0W0
y+yqUvOttOCVM4TRdRxeqYUNoL4PP2EJCxqMhAu8sAgS8bSJ/oM1R7KtC/N5JhjRVGkHizQ6Cbf6
kPkwAznMnUXLzFScOC4xuT7j0v4IOueR2BU+jDZ7R/uBazN+Zd/1ojr/yamZykdtD0RperGWfHUg
fBQGifglWv91MOOzEzzPtBQ1mj8iR/BazI55i6l3DbQZUf6FgZi4uBKgGGCQCNwN1pbBwiLF7bIz
8bCu5npO1rPuOkSKS+VYsfxE6HrLe24tE06WVVB6IYR9be3fWdp322lhisbc4lEr3lL489KNg12n
3Z+w8EB32C7c5cZ67ReOvJwisRKiivadw/adnnPdwRrFHgYomK+M3a6brSo1R2uQYxAFpf9oZm68
UWCeyUZvN9WcISiQr0VgvafooDcOcHSWw6SeD3Yz7RIn+8ERRT/FSVoFwLG2lm2feNiCXRrhBOcv
4O8MnO/EPMdL11w36qrUzByaBXTVeUsEw4bhDQBiaLV4gek+BQRsFzi8GiMGZ0P/y8eZHNM7xemI
M5Tl0too6mQf9VOyDca4pK+sPn3UYushxnjjjP8qQsOYvBT8t317hYPnIc1o2PjIWUDY/YZrfmtj
pFK2Mu99710VaD79XbX5G4K0D9dU3oVDY0y/8aiwG/eIcMAR++Ng7l9XTb9XRnOfszk6SI9k2oBu
wPsIa2RigKAmxqftZzKx/hETip6QKBXTBYg/R+9T7t4K1FrrOiKe1iTiyfVid+NUDDn7oER+kY2b
ijCVlalfO1Gu/ec5p6Gs5amfwMrJggow4s0BTQ0xxgWIwcuEvQpLJ7T1GVpJJV25o7o+ZUkgKfyb
aIc8Gpk4St8W0pU2VbdDpkDMml/hqkGdWqK+iWdk6aRW/001LIJ5uBEexHrZ4vi6Q9xuRg0s2R2w
/XRYo/PY6k51jbSH5mdgN+whqpJzcnTqpyx0WLE59bysAtfZYpHJkAhtrZluRIMBOacxFMfEwfAO
IyAhaQxRH4IB5yNG5jcQUokI8wU913Ve4GvRyFqN/KqApG807mJ4rz2VsNPpJJDnkdMaLeXWvOiN
xGGkVjLdbnF/QSg8//fDbGPr//9k640xRHTaXeHew05jFZ4w2ldUXwL2xibohvYq7eGZHEL7YNl9
ckwy+2VkDvNwCJt6uC0rKPZNdZDGV8V6a5+ZvNvb0rYuxHhu9WyJZ2IogNvOwHT7krJLey4Y1Bjv
bOL9kHOLaXhOryYf4XoYSloyYKF4OiphPdGnbSsH840ROre0np8Sf7j4TUNIvCyA6/TeYfCx1s1T
R4g3kgerXJSHEFaHmYg50j8ukEvuM90RMTWaTNSQJTX5zA87tKctUVfuxd33WXlCN7X1RTTt/YGx
u27mHgyHZR2KieRrpD9uxVXW+t+K4u/UeuUB+gCyQJyGwz0k2WGUYf0h1ICmo4+O0MN+56K4+iZJ
jCIgAAeT9IG1kLq5MSEgUCyNDeHgXH7QHx6QWfHaEwvetE5zxECw9Ys8YVeRW8uYlJd3WcBVGs0T
TAh9C5XMOVm1grcKPUGimQeDZp8CbQc32ySgT1um5gE9T/E8ohRIhw3WZRNjDoZzIzCJEsNWvxmd
0QeghKDdEXA0S0SQ2NrsbTsaILcmAN+utObDqMt9YabqSPbbunR9XC8ebDlI4CYlNMp5w+y/PQtA
DmrBu+itBeMmro1vmzvtir2WDYNqd0rYcSBZKgT5Xl5AbZwaO0O1/QEzqXXilBElR3REO1YXFTF6
cfXDZoNyJxTJXLdMDhA8kwBMk0W2r1tEJCUl9iWY/WevbatbxXRkQ4rqZeKvfgObeCDduMWw5gfr
2YN+5OYIYEzKu+SD0NLg5vEMc9N72bYOLZZ5iIIqTIIPbYuvomgFDKEeQEI33SqimraC1MFtZ2Mh
9oqB7TlUQTF1p7gWObD5QN6UNeMCJdfShSzIYyrtUzNWLzP6mkEC2cydlifKTmdqxGSnk7C4Tx6I
1kgb4ijLwT8HMkYdFD7h3JMvZed/yGysTpZXXMu0akmoN8UZ+8eHM/XcGigct70AhNWEXXIDRA6E
Ma76XU91ea5HAFmzFxxGO/htuqb9lgfzPdBJ85O0LAshLEvfJlET5Ne1Q4uC131IN8lQRaAIi6+J
N5kNUyVgKj67+ScL509lYy004YzExUQQWE/qyTSy7aH++edjqYRkGoHRL7hhk/7RAnBmtD+Ye+QX
xAwXrFacpj4RDOdvAAyroyl6eiw/xJVUyFU7s5pXY/5OceMeUaj3YDwgCnRQd54xQ+UMn/zeyNda
s9UvJQNC3FwXhzTVvU3kUraY64l+UkVHYlE3TgeHFitro0fSJiivbGdXGfoAzI65M/XhkNib2thr
Tzyiqe4vjZN0uKX0tQz0++CkznqwNrpUXG5Z8o/Lx1zpNvuOYTycrWM8VSm/cocgARVpzaBKVtO4
yzMiL9zfTTvKQxAvIb7v0JBIDJ2dQ+Wk3lUaSy5TXHxtWydKP3h0vVX2nbm9+iWHejcSIsHuZ7Be
3NR3tvjgbKSkeBUxjIQPw2Rv11jcpoUQzqHj8e1DO6YCIT2ACgLYpqWQrfTZpQlz95LiC6LFylqs
LFG4mjDQPavsUyTvBiPPmN3KswWojjAFCIWz7XH0HXwUBLiMnuNtKSDSvVM4yKg9wN9F3kIqmmJ7
Ny5vLWs5hHFHnQijuKKJKqpL3/v07WXrbMg0cdY2IiA1BNbNRTNvxz25XNG8JyRtWHflJPCcb5Ku
jk5u2Q9PhVs9TKXiMxsxQ/X3aO7jZzdvYTJjpWGYK1H8JewlZiIm2Hjd/vsn2XAR0KNCPGKrIhwp
IHk6vxBbJnt7YuzRYf5HWpzP8nc9pfpFVvaLFP1LblfxhfHUV4ux/dSEMlmHTd3tQwNE3RDeujbb
YgmA31/5+o6CklZ3LPpHZ/3EVSdfQ+XjsUfPx46WQXQLKOdeZJa/jUe63ygPd5WPZ5aVUfVgQkOX
gKJi0zhYHzs/7O55bLyxY3c3MVbow4DdaC4N4poStejzxgvmM0yOaCBD4GYzLvNrZpgvbQ/bLLQm
oqYJv7Tj0NgSpKBYXCXF1SHhA/eneQQb8REPRb3vDB6uqZDfyaK+CZr6Iyqn7uz3zb9wnOp9A2T3
ZsdInJwiJCBDAdEBG+ATSqiyfR5ZL3Ph1jf4eM0N/PW+1Q7y9L7aicEydtxH28G1tgGxqA8Rh+PJ
ccP3NACTHFgJDe40JwfwTJwI9WYzhlnlE32KXGq6jPCOtSYAbjXUdbwTSQe1Dtal5TW/Xezag1kQ
jFLEv7wFOd1CfTMp02UN0yNK5Gc7OUCaKP59/tWqUqyAKoTniJgSxJQsVehsrVid85zRQO/RAoVB
uWG1mbA/mF866hnMti7zigZ8ayiPYwwDDGLfulKiZ5boM1bn0iPwL8yAzRcmv32iJ/al7ZZzZShu
WyePiJdYx99iZJHGJjhzjBtBvgRqkYK50QDOUTjUe9OwmwP3+mFsk08U7/Nx6PZj6iYfrc0sVQHu
WjPmMYEFh/qTK2ct65nvwJvFQbQvNFrqVY7tpbcl0qiucWHLdyhh2u6bGBfzkeKk6A0XZnOMM5ap
mX7Qq7+wkEmfHTmeuQDaY6gcn5GaaX7O1WJckxnLoEH8K82CjJLQ+jQQHSw0Inx7UWrijktMtQtr
3nfNWIPksH4bEe28XU/DK/VrQuIE8QvIsDboKrj3fdpIV00PVueo8sUst3WHvWOyx6+oKB9miSjW
Nf0EEI7ywRkywR4Yp5fsiByyRbeWWeIsBusQ8lHtZgzl29SQzYbgqWBNHCE5elYujy4BE0bc25sq
SnrSLGseW8A+1WSLB/ttOMAjEWTFoJpLUnNSoxTEtqLkL1fBWafgsSv/d4brD0/zVF8ZK3BmKPVW
3rwIhHLnfarD2xxb4YmBApe/xWgTqhDb985Cq28Vay6yR1m1/jVDjLooo4pKXZIuTl+6CkI0OJsT
b8Lfg6OOoK/zHQTwXQ01bSu7zz7vsqPXSurWbDpaA97fqdYTq0nQ3ME0sxBs5SYwxi+EdFwJyiB1
xK6gt1UfbWAgG+j3gWn8subul67qlmINF0sUEXmU2H8cSD4n2OQDdPmiZMe9qFiUNT31MdaBJH2P
8/xW66vIWKKy50tXJJTgEFQFy6MmbqCd0ZlknldsUE89cTORSmOzF+q+G6q8lWXAyhrzKCH3Xezc
HjHjGCGvHagb1gq+2aDM9BmkpLTM7tWdh4Yoa0efOZfdK3CGdgtgqN4RgTk44NvT2vjl2ixGbOU3
JxOnxRJ+7bYejUfQLwsocuYKTcqsV55LDQAapvjA0B3H8Qg3KIHiyU2LzNGqWVRibKUlpndT2S/l
ejy+w7yy9bAEWzwclHf5RAJd36xDszs21NZWAYbJfXed8bUeNZrqniFrSgUBva2Q9o217WsTZggs
9B+VgUTLsQUnEYnKlrSvjBD5z4XGr4Ss9zE076rBjpDnyMeIl/PXs5W9Dj0LPvb25E3O9bi2Kund
m6LaxSyttiaCTkZkSNOXbdyhDtHAQLFAVyhzbGuC8O0mtvURGFryafjufigIy648JNkmWeATMQd1
tBtHG3Cdx/A4iHYqrPmTrWDr90P8hgWmnpLH6BNhVOMBy8qnLNVI5Q34OjhGgB91pxLx9NFvh42h
XVAWsq03jjlPG7pn91bhEUscWT3XTstcLoqjH6vFQ5c6zj7GCrufFWmi2JqctbuIZy2n6eHzHgmN
rmCY49FXeji10PdvPsId9g1omaQtotsYsQmeanGOB58/y0am19GzS2uitRjNV3vgnuS1lx/0wngX
9bCCcGQQoR4fkH62CFoz8+TZzjGHjXPzLAKvPTskxlysYrja9ugigjHKV6Bmm9mYgrUfkJhQskK6
zn3TXouAhYuaxA8SI0rNVhvb3tZfAY7+VU3M0kmK6lfYBu0GmzT8EeSumFGGzDhBYNzm+tWkhQQS
gcKz9PLvqM+ZP1fDF/onJuoViYc1kmCyDN2vBOXWJajTZgWFnZ1cFD3994Pvn19LuX8C/gf7TvWQ
47tjlTberQhAAfYsDmBTbdK6mjEnU+6h9NrSNEwf6Vx+8RrYjXk5vruuewqoys5DFtMKms7JDEtS
8NCCxCN5LqwQFcLWG5p4i1S90iYehQG5nEEjI5NCVTakpz6L8rvBCGLHu/kwdXoZM6gcUSfoRcOJ
IpSdbkkVYcktHFwXIoLjVMyUIqwZSCAFw1d0krNsxv3YRq9BbzoblrLGiwXeZuOOuoFLJdkSjxxM
AVR5lbtWeXBbhaVtWdVbMwljigsCSd+XaN0BJYeAVFCCWiI527+MpDddxo7JnZrTfmUMXX/xZpxA
ekyCXTCQ6mKvfTl09yyz/2jg5tfMJC2U6V6xMWIFuxZX9AwZcF326iuvm/appe/27Dl/WBnbmVx3
5CcG6j592LF3xHPmf8PWI7mIHD6Pwu3ojW7ynBcAtcwRg7eE40RcQKaISdIEr1yK1mcM6y5uDiPz
uUOYDgThIrgb4n6rJ3c8i4LqwUKsyYp5Jn/FgFNoJy/QiYjPFdjtTS8zN2MCI0HjsD6IDK2I3dj7
BqYqKNnuGOmVWG5gkQjSPUp/by2IFEAO3c7K4r/seR6yiIj8ET4Y2WrGvJ9y5M1lczoyUtU2L2Mi
eC3LOGrGtmj1U+uCoEhjSXudaar5NsgdWJRlbcXHGPgeCh2/MS/SDAS7RvcocJ49/vuBtu7LU0Qe
zlY8bhpsJUyS+b+JO3iH2lDM0dP5VLhJfE+G9o48aDrTszOiCn5bc4UUwm6pvuDRnlMHtVBJas+U
OU9jxZJ5Ft0x0/J33nfGiZnre+fjKaVBuzt27q9mR4+okpxsn6TBryEkdDDrf2Kn3oo+zD463G+o
+Xl8LBGUnyPymtixp18iw7poFs5GuTHLYIe6ttXZRcHbg5qBJfN/5J3ZbuRIlm1/pVDvTJhx5kM1
cH121+CSXPMLoQiFOE/GwUh+fS8q61Zl1r2ofms00EgggchISS4OZsfO2XttBt1OSdMdUluyjd1i
vM39xoYePZ5mlea3RmRV26RYuAR5BxAyBs9lc6shpAD5VfYeGLQHpTi5gSpMIpxSh1BIenX9HTRE
qhafp9t7A6iGMzDqb+IRtHY/oxUtE84E5bGzc3BIlIz4z8DG2Fejm5xLKBN0j3KCeAxrY2VxtzcS
Wlq2ZyzWwm6PE61Yj9lXF8u9WZKyQ83UbmvWwAo1u8Whum4rEhDC7MNuvHI9F+Krnoa9oR9jHd2F
Gg2Tu3hohom9qU6jux4i1xl8ZHwzOiFCQgIOHT4wUZCkBRHSVp9TcXAM910J28CSaC7XNd73fv3+
3aVB6EVOdNbcoTKYDlojAlOsSQH8k+uhfjFEi0w18I9p5XRv4RLZGLN+8xbAxR4aLG4xjoQsvZ7c
0b93Q+PNL2gpz1jNsT/77NYSQh1oD9ww2dTvLNr5N7S6H61QRSdGcpS+uUPP2wr9W5vcelpYG0LB
mW7ZKekn+OgRcV59T+tVqMSmwCcGx8wub6KKoPvELI5NgcG7U2q8g3CEH8Vk4Qd1cKNTNycAKYOe
NpK1SGuPEIGwzI91w0iqyUS0zWt90/pNuHYNVK+o0O7qOmVJ87pLXQzN2mjC1zlEctZETr3Cm7cY
Q7eDwaDeLPG/hO2zlyWfqiMXKYvtE0EIdBNH/l8Gtg7yFvI2mkxuM5gpGMSsBxoD7TYNAHnq8Guw
9Guvjob0L9OITySxpktkId7htPbTQbvrjXRY6GTWG5Hx92Uw3Oh2JtVyuJJoriMSL2wggC4vs/Yn
pCHzpTqj2tf7IGE6jDqDnSCiDOst8RbV/Io1Waa0UqBEhoRdVqCXuC6Sj4wmNFkINI1p4KMK0ovU
DDwcf9MNgQMuaESYtDgAC02nUrXtPeE8Qz8+JIH6kffuryLVL5GHDgH6g9uDIKkrhGiczyGznhPh
0h3wTbkuy3zVJ/I2sbnos5w/2xiSR51/wRgcEThVLwKdW2Wkt6IdSIjwJKtP8jCEc7ZtdKn3OsTz
4Ce8MJUVEK27wkFBWkhDYWljm9ov10AM/FqVp1ETu16NLKgiXpBcWHJtvmTNtB5I5V7pQV9F5RL0
hcwzyMNbTe7Gtuuok3SVEjg1GYCz1EpEfLmH8h5Cv4YgWAKhNyZIx6SpeklvrC3oT3BMvU+dOZwv
6vlkzJCbwyRzt61yr0o7fQqIAKODzVTIN/Ly1MniCIyVVrbdiI1FJuRKeVFxzEztMENviAJd16Jt
1l3aQAomWGA9yvm1ohcRiuVMl8b1hjWy9W1z5wnvox4vqXk1BtilrCmGtUnmEPNig/KL8qkAzQ0r
vL9pyT4t8diiNhKgXVWzYg05F1n06doALvOYPOnKQ7/iYwN1wXDjyaARH6C60/F0EVHq8LhZl06V
CJTZBc0KrB4niRjjvstSGVTnyn8sVP4MYBxH2PIW9G7yqSXgeGkiJKZVMvL+0GWkG0XSd8r6CDr4
056SR2S02F9G7Lb9WCKLbc5M5H4UDh+2BcS8nnil6Dutp9a+oAgujuEScl6XOeFe8sGHZ3PI2je6
H+DtETWvkpa8IyQJ9SYR0Gloq+7yuDybRGHFmSEOFmFEYIzx8aE4fQGQgQN65kAVle2dQVN3gz0X
c68v05UZ0YHxHeMcC31bM2LYeFRH28mgvWwy1A44icA0hr+KJGk7ClhVslxP0euE33cdhEv/ZhiZ
XsXe3ktm+KJFt+/jiHsJbpTDdnVNY3BbA2pZNSTUbR02jjXtLQZUEIrtJz9Nf45NyUtWNicfPi9A
ywqYTPfTCMtHb7l9FZjoduzbc+d+hVg/ts3oF1sfnWPszM26lFiGipDvH4OGnENWMpsg5tpybuaQ
caXwsr1sS7HxmvtobOtHW7s3c56uiXfz3tPgOHjhm2G64rppaD6jDgj2WsU3RuHCOaU7VliNd18V
p6GoUoo2bIFFlp7zOsKuBvpKyKojaiWvtxyMMKcQU2bxeDjCFgeUcqTfMb/FDdGC/kExT7LDcaYo
ApHak7GwLnpn3xDwsnU86H095Ikyw+2L7R60RmjPmzFKPumkMcT56l2T8+nY7LreRxJSuw8l7oK1
R0NkZXfeDtZOt7WX0PtaFeDPmHvxnpQEzA6rhrKXrAWGD/0S8NG77WrUNdJ0M3lFvhuvq5lzvojc
e02a2cB3WWdjvTQnICyOKb90kqJYrekTlIrZWMIb3geIwsK2u4pqpiVT64uDdLnS1NYcf7r2OrXi
Qzx5sPJ5sS3SvaAKoaw3hXPAnKjWwoS2F4IsR16JmKMkwYB80Wo3+iTTW53x3Des9Ywds73jO3LH
Rtic3PIhYU4EnylF3yXSJ2bfi0gEa085peOqkaRZArqzETm6D0NQHpD30Mb32PmsAGUYEGgcnp8x
KEhaZdGdHuOfXAqxyVgA1/jAxSpKa9yLIR3UmuT675dGFf0PSWzMMK+DEiGxTKdFth9CfVbxPbHE
PFGNZNmDlzKaPthl3UPhriyoEHRdO0niX3BFzJ97L3h4EWwHZD8T/eK4xkTN1aiNT5IPs2/iIJp3
UmmsO8rV3VQ5S4gV+NEZX3Ht1qi6sabv/arde4HxiC+ECfWYXOew0Q1a4/uBonSVBePGx+1F6vER
PcmFJEyNxYIXZgqJx8m5QzKw/FMm7Oc+7d6NmkjDPBl4dJoPPw6fwMhYR0taH70T3I3FQGrm8rp/
P87Lc91kjMJt4pp2PfzJ2I6mFbPtdlsRDMxRajnc0u7EqEZWq/NCCfoWJ8lPJdLPeWRnL/B7btKn
Oehvlk4mxZSLtajPGNzP7KFOz7822dxAGS1bpIz0mqivcypJrjpEZjwFxNc0+nWUPpKuOCSpShMQ
VEQO6kVx4Tzak1FQkiZEsFHQc/NJ/DvRm3oDKi130DUzAp9GH43RXO5KFAfB0L1V4fhKMicaiTr8
ZYY9hguLaUNU85Eb5m+rvmn2PCbBBj1EPcUTWK0QqnJIeUGiCrBPDT3ApurtgSNEJhWUk/BYdw0a
/jwrGJXjPYTzg+2OYLk7jT2XWPNVN6IqVn3C88aXjARqrUUjHr9rAqa0OedRjq4qYFvhTE3R5vCt
cof3z+sW8CcaHjDlEN0Y7RH6cMgM42GUlL0BEnAQbOOe5n21thS60dkNyRAVLtvCEkIbMZhbWTnW
g+3wK1YjqNDejpBpTPvvXbmKp2Y1KcgYBKnOc7mk18/pGhz2o+FXN+iBKC0dopSofGuGOt+7Y1QM
9Lhdin2a3M5Wmuq99WPuK8tDQaEHiOM0jSleKgQ6CWzTJIzZBikVh4TFSLbiHSLCXqK7CHoLkx+j
kO+LYYXhJ4fS733ZSJXHS74JAMOQVGsy2KZEq3wIGEwLj5lM9nG2yJBHQKeGM76ahr4RvfQfUpFv
emcwbjJCJPq5xd671LoGy0fcTMioWJdUKl7dkU2+j01mD5zQ68PoLlBLNzJ23ydyc+jC6y6X5+8/
ISWCB0Ch64NpcV0wilVNZZFuvS4XO8tUDW94t+6n5hQ2fbY2JD8zdPTj5C1580udN2UmULO5PtKy
RZXpoUh0qp3f1NwUIq+hpPUP2Vze6Sr6RHUNbKUwjn1MRwUmEJsOI2ls8Rmuaoi7DIBuO0xwZOnI
01JhptP8OivBMEFVV5oicuNEdDuS8tj4uL4Ti1eiraJq1zvHlJ2ZCQSrPHIzDv6AOV2Xy0OiGdY0
0Ca0lTL2EFBqK+EZ56zKPw3J4gR1mG6oZNhs4B7DzokLyGs8tJescevvEi8jyLwLWfosxN6k1aMT
sQg+1Aq9nlUWJ5+kOwoOUhKgMg04HGAEbMpqbdgQ8WSOQokkBJLAXrMavwlu++1g86Z29r0fjMB8
EItyXjU2reD00HEiKFXUgqzo9ghCPm3Yl+vgyY3m1yimDCHshtorCh6wu55j2CN9XxHPhSJvNKmz
e2sp+0PmqiawzcZ7XsDwGQEBC3bc8Y2L1VC3Gw6lixNzbZzMv5LYJDtNjQvzKV6j06aNaD3wdtyS
eOdsTcxI7MzHqaaZj+Ju0wKOQG6F2J+icCcqv9oYacGAL/AeyIoGGMtmzsKYBncOGROlmxP5nL1H
sj8xdH6toA+j0QLjUznxLjKSdTaM3ffq6BNayCnyDvzqSFYSR01lvSnDj5lorYaJGHr86pwI/fTT
iLA8e7wFIUXt9/tlsjDQ6bgqYCEx9KIgaKPt8kqQLrwkMoxPbYqu3Pb3cdFd42XjOQl6bnLHdRtM
NtMk0YuckJ6EGg5F7P5sMyprEjnuhF7aSTEPbV4nn987bGNwFZi8Q5Vwlrp6bOCkDPNPr7bXI2so
okLKQyxypDpdgmKgTq+5vOgIOe6VLIpwtz5p1IAQwApfD2yXZcu4eqgQxEw225nP07AeK1aaoYXw
h8/dYKi1Zt/l+gmKMHR7OzcZcLQVPnvEctJUGUABArPQdks4y7GH1sJySjZL6E9Zcls1YEJ1V3wV
9FkRfNaoOEuw9maAE8QHQLdihlHY02sdeFehbd82JuW58mBYd0yOZsUrlvHXw2yrreUnj4kDUTfq
X8FQXIdQxBeE268yyG9VzRc6A8PDIhoJQIXZE88LM5niClRLu7ULoJkQcVeIrQDH0UbeVpCSbBsS
tnaZDghNyIGHo24a5qcxGXL4+TdZUXw4naBjXjLKRJkHztq5TQgh2mkWwq2O4g8v4GlMJDizBgPV
wcmyLQ/Rz3ImyVJlLcd5fGblxNsUaIecF+j8No/VkMCDarvU/f3ImnGUpA8Dyt/S2W0zzk8FZLnV
3LA51+GEqxjmxJq9AlAJzNAQ65iVgRwGMpKB2xXtBumHecaKza7JiZiX9aVwKpq7Cxg0tp2B8I1B
EF8Wa5q1z75jBhvFlAs7JMdpUcdXvFW/1x9EY1Kopogb8y9lXbH6ZUhvkf+nq9HhlyU0ikLCBAdZ
7mJXzceRHJa1nCsUiW1sbHKh+KPw2v1Eji/GGP8ZjcGCjJ8ujlrmv5O3m+d02DXeo9ALmdovuYZt
B8cIyjpxLV+NH2WQKFibEvMHgD5eLmx8dM+OSSJJ1K77RwwowUNIgWXz8nxvUjQOuKX9VNJ09RgU
05aykQEo8Gie/tn6njiMBM0jfPZ+IfS64XXud8BGVpnV0wpLjIAWttog76OKsDkyJW3EmKZSBP6C
QCDQWLKOmOa25dC1Tjx/PCbEba2Kukb3KW0JcZSZBALROzxiFWdQwms79iXVFwR9GEV/1VvTUbSB
OkeSlQyV1n5UKiF1Cha5a7Lpe55NdrrGDwAYF9qcZpvPO+pyg+d91ylaPdpRjMRTjJXjCMwcO6Xc
Mu7Nbk1OhGEl9v+92M0/Ujf/Y/+ruv0ofrXf8M1/wDh/x2/+44//M9ic0pU2G5fwvy/XPwmgfyd7
Lr/G3/761DFq/cjij/Lzj3zOP3zt3xmd8jdhm4ErpSlc4dgujEz9q+3+9lfP+83xLP4zM0jpe84/
CJ2W/M12PdME68lZgrA5PsjfCZ2m/xt/4bukNljCdpev+r+M0jvguFFVcgl//8R///Nfyp78nKTs
2r/91fJgff4B0OnysVzJx/Jc+mue63gLwPMPgE6gra6FIDA+VOAGiqxBF9cG+ZkwkgqrFl5Yg/wT
dOKWvo6csAFbmHS/ZsLkaAAXjAq07Ua03SKMO2hjcK6tluSGtajwO/pdGW7CVOdPtmGEIEwQLfSd
h9Yj8gLx002wC/UpurvAxtVrW2O2ktpnO3EGwN5UmnCLxyxYJTkQgdDsQERVLrz01Oe0spgTUvd5
Eu5dGJDQWbdNhSaEYbWY5xbKksKPM3I6p29UP85VSDHuV0gXGxf1zxRiZvcCpEY0vhLkEigs7DzL
4F3Ujt4MU5teW23ZrUUfXfxpyI5pZFARDJLv75FtqZoL/NznMaWVXbkW6LKCsxjsHE4F0rfv+8z9
oujhzFSHZnPIvDw7zfOC/xvi2N3l4xKqJiLlfJpdg/aGqV43ridihWJ6zvRGZ7PIzU2d+MAdFCzM
69DzpuMA2OORgt7g/Gy691n8bcnMhoM9irPb5vFVPNr5R92TCzp1zm4QHUSqzOIaeyy09ci0GGCS
y55aO2CIU31dK79f501H5gwaA5jCb0XKKt9J/otBBsCx6gGqi8XzpQbxq3VhltWmfdFZfmJfXbWV
uql08iMzZkKW8FXtGzzB0Ko8Gq+UvQcmmpr9q+NhqZMbu+uxAjGB42aG2Psw3u+NeX4WsANWmWZ4
5GbvKRJxCJoE+nUV6piUlDHcczbdymKqi6uWpu5uaMfXqEV4hG3exHEPDcKeo2hnWyA3/Fr8HPDQ
rGj3ANDDgbnmmIkKPwW6EXeB/wRggUVVePk+MugNNUQyo9pU1YRipZ1WjslpPR8kog9/sFeeExM2
D3Qc+vh4g5sDrtHgzDzdhXunooABICeVLRodYz8rcmQr0oohP+PvkbPp0b+L+r3VdM1jSStk7Ux9
f99NhE2TAEzRjGlwmygXuhuZzytB6MwdxKt3MfrdzguG/gHZf3CVQbZ7C0gDph4hlDzXgia9mKkF
/EyQA2uF0PsmLP2OU1tMmXB0iE7K96IigiMap/CIUBBhmyGDV2bd/ZVnWO4D5D12eif07ifaIaRW
RNG+NZktNTENb5vwj62jEu9MQle2FlBgLobyzH0XYVIYLGRZuGyNB+QU4C4ZxaDqrWq6HwG8gRTI
Vz6g+xKpf7ESIsZmc0RT3hGcnQtANGiSgJEmSNGcxcRSGyAmSaXWcoUlaN4TxxBui9q3n3CGIv1q
MIUiV4cEGGq/WulxPrUF/gYF9pWYTyM9+l1xLYcB9A5vPVUgYUFPdpRZd1DcqlPh4DYaSYzCigSw
LnNGpHVhYR2YWdCKd54GxxU3LNfEM44Yd6cx/IiVcRY1AVoTbXKrCJ9riDjU/bl3zLRM8aGV7bnK
QYkriWWg8bKG43tLEz6FXtqPBqo9IM1qJoS7r5fIa8t9Y6BeL9GsDF57WfIcg1n7kWRx9mES/QdB
pScdUZG7XJqqaskBMl1/F/sRje2OUy5wsXAekVH52nsWrN97A7HFWRhuvCtmJICEB+FLnhnhotxV
E5D65iBN4znwNEvn4pdL4clwKMYXURVnVB7dugMyl6zcjJSKjgnZOpoLb4387JkOMG8sCS67yqLm
QhvoroOJr4jJREPQBRHEHyzOuEFIBhuhkAr/lG2v+2yc732U2bd5WxKsONKd1eFVN0e3AH7G5TEg
CNc3nqeApUmhMN4qDrknPFX1i0jq6OCSD7FvEXpvMXV9RVZKaLw3oklaWlChTYOXmJGHOadV6EEt
TFZ9EFePRVL1jzj0ENPlttrbGmsq7rGO2UNMFMjKjtTA+gQ+neGqVNxCtz7bunjEtkIotG5L9Dxl
WRX3DX4NxFDMKNwWpkKMSAGsG97wqasuf6gd/j878e877e879vHzb3/9f3ZiX/x5J0bDUyvHcs09
gxeoAV7uapqqWjdHd64EOsvQvO9mXIFZ3wb9tp3qLt26JWkz9EHFKWiRHbQOyjlhDsnBxEC2j90m
PzaLaLxuSMtNdMAoKzEWwB/tV4Jc5hI74eA7eCEnBkdr30vEAzqX7LZo8+4a2xRpkGXPD7VdA0VI
ZSFJSnNNo7ef00UiRfcLCY9xdmgV3whIrNe0nMihMNME6dgsL3YHMIDTjn+VWiAwyp7VjCNK8MnK
iR7EaSZMnRKRLimV7oW0zOSc1W6zpwpiJEdNQC5qp+eT8uS4TfIcQZUsS+YkkYMRuyzddCUaC6lR
1QmOldEwYf3IAssGlcirNAEbo13CjOsHGbXJpWOKB42UJZ0pjoXA3myYM47E6nTSeY3TKFm4Gi6x
uZRl8s4xYh+FzIBSMTFIg11V+RCKzZQv8m8kJ+DSuvJYt8EQb0jFUJcOLwbCot6sPgzLmG6gUoTv
QTrSO5r9+q4YlNVvm8ACpdR08wZsSUv/zBA3ftKUX2Y0u7u6KsadU4agRUrTY6Bg58YlGhI0Vjqb
70EPYezDpTxlKwCC9Is1sOtrJ1N9y2yrCX65FEAd7y8GX4LLw/owFV7zWXvFXK6N5eVyB/qYW9tz
fFq3U5XbW7J1xg8459U5T2Xwjg2hY2JfkOxetXJ4SccR6UUKe6jNzeDUGTxjm1lNJo1zVYIRLUkW
tsOhMunO6PiIt3C6jDTEj4VucdXUKFzW1fdaVizLWsHvubaWpS5dFr0qid0fw7IQtqwHTMicyDqr
sEzeq+81s4yDhI00KpL2NhAZPYZQF5BAcBT7MJJV9oWCtHuODXc80H1s95mHaJAuIk36wXXhHIgC
XCByWJtMye+9w6gn9w4ICAJo38rcDs2kmdyawKz58arS22HZwaDb4CgdJ8zaDh1hRKY0//bush1W
8wTHkmZz8lTnE36SYgpzvZ59xsvrbNmFiZSVr1DWqNpaCUZQ9+4VpeF4kE1dD/tZNMndoB15ysh8
xYK+1Bq2jd6ZvPjk4DtTq1Y50M+7YsQ2xB1zrw0wqERig43M0Htxd9HIPxkOg3AeOXrPuA8l58dJ
6fY1ZTC5B+TWEUaK2H3VIT7agN8VG9sjvsxLJF2QSQO8SvosvjOnMrifHAdYs18pcFSB54HNJ5TN
qTAPhAuEd3JD1m/PaJiYJuqso8x/sRrLewkiR34a7jQ8epplKkoRp8psqr9MFC38+qbz7AM6YD7i
iew2Mkj0xulufSHQYyV3EMTw9kzFRRHHtsPc0ne0pkDz+a7MDr3p+6hC6F6Af2rXnWxokrUQnR81
Ga9AbjsTnyojuwcO7TW9VURTBz/o/C2G0nlTNVnFmaLPnRMUV//ay0PrXBoqJF6+G58F1NmDNERA
NFwBvtlt+9vBzcsfk9cNO1uaxbvZJ8H77AAr9R0nhfBsJJsEHjeG1yQmw8MElPCWFqUzr/NwUIyz
7OoUVwQ4D5g9DkOQQeTXJdxRQSVtzaa7axXzZ9usGCbbFbSJtvNB+YD+vGYO5V+wZqmvmuSGx06B
iGPTzxDNI5UPNu7EvkyWWZl/immOrnsn669UCuERm3X5lqBI2ShR46CKLH8jzJpQFd/aTlMw3vZd
nK9ylaBJnrJpJ8hi2VIz42tMi+ZQE3K0KZIQCr+eQtjWLGLYdIVj5Sc0jugT3fSxZqqTrsg/kjuc
rG6yNuMeAbemIYJbHQfIvMgWaQ+WW2kUJVAKWIvrxi3ciCo1TJ5VXRM/7GsiRGS7iFvzxHyxkoFA
LZKZcCPX/Yxwu2/vuFj1j7q3uDyD8aJBkj2OvaYqqBoBf1D7ZHuKCJ5E6+5EPKiVqXtOPeDW8HXk
8/UMgOGIx5VUddOkcphpixa+XcL+Hp1958T+VU3/7yqQNl106Sicj1KcBUKkZ7qyRCwoRh/nyCjp
xXdhBfINhRqILmYJV36U1O/jkLWP0qzUs0OFdW2hmT+YzDg4bInxteiKgf547Z06s54/cAz1T9FQ
hJfYWQb9OK2aq8Ki+kRpy4S6RZkLCSndWLz6FHsYrUwP2WhuleK6ZRr0qgcxILCLGCsLYxjqnTbT
9kBbi0b0FBhxyOILrefKBLhR7oqqmC+JsNJlHsKhXWhPfkYVodUbo6VZvhejV9S7gRkzAu7IYKHT
dhc+oRB11jGtKowDG9vRY32r5tI/60Dl92FnJb8K6QbTyhqhZ6jFqcBL0TwCdkAda5uwlWhfXBxX
M7F2ovd8YgyLedbGxJN5FvlEMVDslDORCmy1M/XQ77F72qceeutD6RfXfuRDg8PRP6r26HDUO+iR
fmOZaA4H9jSPKHxNRh99AKAwc+zkjjDV+djPPb4LD6Iot1vsqUXHd6iMKEmC0UW1LBqkLg5Nccz0
OH45RZq4e4GWWeOqKAfvZBb9eNuxSezDShsX+IwdDTfprm2zRL06lvTRDXj4aR/SLQRetkVfqx/g
sGSPcQ1SmIm7XFlREl15MYIzbHSLKNio1hN9lSfgmurax0NDEHuo6fA3Ibw6lwVm5ZWYxtFoVvKD
mZO7dYYhuHeyEeJ4DMJeeaRlVW3q3PKnYo32e9j2AZyteZ5pj+hY4sBEgkNb3pfdtjY65iFmonFA
hSLepWWSdSsjhyqxJHScvEkbJ89Xw1aq0T4UoysvYQf1pSGQ5RppenByJrQBRLPLZ0hzFaODlqe0
b4cnflSL9tmdqSEjYaCSSHjmG2zFD8KyOjr9St8uZBlKydnG5GBbP0XowLkxfQS71PcbiJTm1l5y
jhNZ+AeEvP22j+ryyy8z/4Y4EII+0pYRZgQWLK/Bc9FPqE9RTcnipaE42ihdqcAyCifqyB+69X8F
PVTbhDDGq1Z0945od6Ed2DjViGoqmKetR1Winak2ddPpjTkTgeFTk221SuXJSeF/TWbB1LYjsQ/D
dHmqTejk5DB3oJ9LhGGjneht3yJqoXtMbniM/SuHX5Zz/zE4PPKiWkwlB6rRf38ukNa/NuhMCw+3
Ezh0/YTnS/PPx4IA9C1K18nf85hc5lfrtfkwXpsHfdveJ6u2PBv57b//ifbyHf95EPFIErKksANP
2qQgW8Kz//wTdRjZhdslIYZMP/yRV23SrZ2MlWslrACLd+WgRUW/Kad1i83lSzpgr2o7zL5SA6jt
SuBw2Uu0I6gIRECqzcywC9d31ffppgyS5nl2QuOFAxmtLC+gg0XqjYYr0qGcZPWzmovdM6tj0pjg
jBpleKjN0X4oqowOoC05zTnCv7LmpP6qVOoSFW4k5NLn0yU3QK0TfYF2nANlQzpFlPJ8HFUwFdfp
mKhnO7IMpueFmb/8F5dtOZ/96bLZxAnhB3bp5yIv/o5C+kMntQ3gjw8NPlaDGR1Mkw79cpPjpJ6b
9AnZb49eEJTqOqsS8gRNT74x+4fjisY6+vRziJyBJaZNZ8j0ymBvvPNpDb/GNtKR3KhGggTq68TK
p42byhqAmKlh8hVYDq+zLEVEPpWtvpO2JdFTCS9mlGt4p9Q1J4b6S0PRCiiNkavM5Qee+hwLYOdi
WJ2XHmT23Y5Mv1uTs1RBRO1cM2ZGRmLff1+n/81RXlLwD3f8Dw/Mkiz2p2nB/1F9+fEz/sj/cqc+
Pn+18Z9mBv/4Br+PDALvNxYxMxAEvTkycCy69r+PDAL5m8PKRbDXv84MzICZgbSYlPMMmhAqvX/O
DNwlC8ziNMe//e9xwr/MCP7tzEAuC8A/n3TfZvrAIMy1XKwGgXDNf5kZFHnbs9jr/ihD25sW+09z
QC46puytBmM1rDn0EccKGKLh6vE01KWPMUTXLsZJYPerpA9DSJGyfUdWp+5wTs/PCtc8Dbtcmvs2
EygpgsTJ5g12IQViM/fMes3+X4NYAtTExDeJ5WuGfJ9CF7S7eXJnm0GwNPuO2CU0q4TkdtjNWa1m
AJn0joJbRU8D4BhumH0VZ+mNTCbjpkTAdamsSg+Q/7P2tg+b5m4akRSDknbTu1i63lMXh124itrC
+MyCxjw5se6OMIm7x3ZkNs8wPaW+pdgICM5YOhhJ3+frJIrat6Zy6YTihmYcTEXzNI2R/pV5aQCh
qdXFp+GXiH20lYaA9A3rLTXD+KNIdEiBk5fbwq4BGDYT1eqmZYMJUB8HEUpWtw53LZq7ryRU/UTq
fUCjEC3DQLsisicCPlvjBZam/QzxZDiTdAIrRQNf3kVcsGMSLFVWtqimyrrqLrYyjH6F0FYd3R6Z
mQfreDd5Tfc2EPXwaMSt+UzlH4L55zi61h0C9VXm6uERlT4hvlHs3XmxTJ9w7FDLkNNUXvmM5t9S
rDBqx1oTArCihygBhcL3w/L+UOeGfQNaiOBVS8hjjEDwzhmZtqzgk3nQfqB1OzAN+Owry8ceEZMM
Pm+biMPdhpOy/QB1FbtJ33XopVFAg4YMSApB2RI2P7MmmO9qAOHoZIuyh/Jc654ecmS+KPBv12gn
GbAWsFHeVOWm/gY6YgR0qrRtfBH2kn4M7WayNlITLr+CN4bWLBUh3V+JCutizQolWS6rEYAtpyZE
/wAzTjOhY92tlRBtcgFNIMgjJw1aHbVdY9Imy9ZaNFsesugUyT+J2SDa8q88IkDw2LQt3A4kyGye
22a2IEXDT4598JNTepmSvEL4OsAtxwqBO8GdzmMNm6yWYfEBX2Q41hZqlB+FFw/yjMGPczLJsBbm
gLbcyBBOS51U1hcSx3BNWvu8RtM2rknfILuNMdVKNdLcEeqC8jK0+32bNAUKsQjpCS68XeNwClxF
Dq4rzMlkZoQlMYpuUiqapuOyj5tuCoOVJ+tXBrdu72VR+5Bxw7cpzqYtT2B/xH4EbWAmQA0JcW0c
s57IZmTU/pVR1OWawQ+oGiR/1NERk4K6D258m2NoORTNtYp4uucwyH52oYvM1S6Ll6RzyltRiRTX
YtA+4H2MkKWHelv7fvTY2qL8iEPlbWp25Q+tneo1Vvm5ssYQMHtq6JNTxNYBWE2w8AXdLQsyvuLc
s2hIohHQjf6h2rJ9D6woQ0FXiOZdxdGMPa0dPoWjJjhqqjjzgcAKYZCMdoD+9LZKyXKuDI8H1RLW
uUmM8MoC+rL3AJaCwpoF6dVT6r8nnqW+ohCpUd/74ZcaZgygnVqSk5DL56/g34IrHMHFsWJK8SOx
w2aHwzk6m05RvmiFp1fUoOsGJxu+wlhoVuVxoIkylvdGkBITqpW5TcQQ7svJgQsXSKKAIjmWx2Bu
EBovyKxqaKuCBp6qbmx0JFTXDVGwrpUZT/xAvZKFJ5d4mW7b0mfZBrHj/GxGczyKnhDj0Q2tXSw1
2YfSTtaEToaQur1xUynRnUw/Tj+HHj6zcFKDFAQ3K2/DybQRxRF8gHTOeUPyJf6TujPZrVxZs/O7
eM5rksEuBp7svtdWm0pNCCmVyb4LMtg9vT/mrTJuVQE2DHjiwTmDc5BSaouM+Ju1vvXaYBB8rGEa
A/wKm4FD2IdgGs7z0TSc7MJ8q8L1ac+7JsjL55zOs/0/Fttckv+7q038pyG8OeeapIgKG67Gzrwu
u0jCw6miW9hWtotqi2sbIWrPaifR+fgqYxEnAPGLLl2HPWA1ft0devKxbEgHAgxuoMwv/O7kzpKg
Y7/I8seubaS9F76X+ayNp+nopHj44ZLIteUY3feQ++a1Q5m66mKDZN3eQaTMxxJ92DlYNzeVqEjR
EBWPnmFPb8hl5j0L+eo2iCHcO4mL07zIETPSFcOqRUdwFkXqPYM7pfr0CxaT3pCE8D3LdEtsZL+L
XWF85XWvxVbg9tuGdpQcB2Nof9XAfVfzksbFHpq96jwbzVJ/Q+VdN4RyBAcy6aq6WHuuaOEElyJ7
0JxT0TWzi5kiHJN0+V0XGjjUyupMNdGJqtiYPgQVL6qiGeDIsZ8qRbTSaBbWls65RaRqwLdnzdeD
LE78zs0Oce14QByTMgc02jQBZ/QSKB8rtLNBM2a/SGmoj6xODX6GtEBdS33x5VA47Exb5NsuhQvp
K7fL19qiECZzzXuu09g6I7bVj0VpVmfHa8wv31uAJXLOrgOGmL10Cv9l8ML6XDdWw2YUs1Re6uYa
eAwT0okYRBo37xucuHeYp7g+GoEjScM1s7NDf74a+2WkbKgbJMxhzy8dcqYLxaCprD/FchshepvO
Bubxq/p7UVm9QRmx3F7Fco+h9LQ1PitN0kNVWaz9Blu5T2DruQW5obFgytm2/tR/78m8iVqXdf5y
fwIhj1CM9VQGWO2s8Iorzz+6So7G+l9q2fs/a79/1ZG49n9+cYihDTzTDEzXk8y1LcQs/6ojqRBE
xGlsxtjG28U8bw2Ft+mSanpoy0K8DlXnbPE7QpbOhsrDyRVZ76XqyxeWuhCF49z6tjD1pOvCyUGb
h7XlYePs3PmAC4Xdr7IGhvRVwG2yGhhl1evYD4Nmy2y2YDMcWPHRRWo1PCB/4FkC3Dy8tRxgTzI1
1TINHdIqutTJHFznWWf3DlAQgB3TwPSVMrnAhyfVuLNqarB1nJnccT4DUZw0sg2vjJ4mUtu65FgX
WIWq2vh2uz4Bv4MhdBb9eIB1IU9yYjcY2AwwOUNgF8qwe4MpCewQH7990laKYxAN/i7seZGhO2fw
quaa15HlOsA+ZVTFqreGnuGcLKFgsQ8S/jVq7ehgRTJ34LDMxq5tbeeYM8qb10Zu+Dc8tQqNnx2e
i6kVd1ZKyQlQLQRIOFkzkA9AzTWSdpxzrEg1AXSdkbuXpFhCvpTlvZYGeoFeAEFrItTVA4bFdWQy
lETRNN2Z1TIhnrulDK4hflH1g1VLqMezQELeQbn+wQLevShdefGG7Hj7iZ0V1jBeMZBkIZ/fQnSa
rMnWSPzG6NSoILy0KSsYh8rw3vvC+BzsxiO1sypvw2DobdJE02PFyvUPnYa+SdQ5JGVFbfbteLg0
kWH3pJp95+wJ3olvgVvOeFE6vK89sIS57hHU5VbL0dSFhTM/Q+pPCE1ajrLBAlAPNbQvPmpXW9Zp
hJWNjoSCKd6IpIakGM/EEJz85WiFXzt/8rIm/lay7AjBmjiEok2st2C7/z3LveVYd/6e8PXfw96w
YnPV5kb2BPuHi4AHjEtB/r0gsr+XRfD34miqaXyFks51Utuk+zGnAuWP0GSKbjgN5cn7ew2B7A4f
y1rN7w6zh998zPoQp20HOVrA1Bd1A8c0W/bZVWG7jMXRtcMpSYJxO6AvePPcNLvOUeaADvL0U5RK
+a5bYb14ooI2oJ35OhsZ4b3CVOWzO6DRbYpgOlsc9+ugISAYc/fCeAgGkPfOxCqdzBl9MSwwqY5l
EZdbiQjo1zQMh25BhFgFe2s3diR8W6eW+Kua8bF3rHDHIMRATq1bG4CIm7r7LJvGDyUmNFwhvUHM
UCsoPo1a63M5Fd4Sy1FDb7Ax2wAMpAgGDFIgqF4VTEAoUrokfUqsUMLIbMYXyxnLS0oJwsFb2sgw
5tJyD+MAB3aTxhNEPDNHB+0ydCOhz8XYjXyiV+CgvDjfeknSOmipuunDDJRxG2CsiRXKZbxihUnS
ieGkzRUFNIwOT6TfKWpU5s1dG/ywsPQTcAJwVb6QDhTDEQVqiKqNr4ywRZE/1Pmm/TNQqniuR1O9
mgqS/67uHaDKKE2hwNcZP1xSNPkfC6riT3PqRxawYVNMKBtaaKit0MSaIZ2PvybCNBB9dr78yN3K
/ZVDwSJis6vd8ozFN6l3OHp8gCZzHPz0Ras5CoAp9Yc61uREAN84uJA+X8vWje+dVwZfNDIdHBK3
zreVn435WijscdtmaZXhOfHuZljFF67iHE47XTQYzEeXlOaEpGkyX2v4UiN5KT9BHxt/Ou3g/MkT
j3X4wFlColMu+ivCFP1zjoX4iox2andOyp84MbpKnkreKLnLYj86Zq2snVVcRKTQZB5KtHVWR/oY
Gn3WU0QlwS8XFyjK2JLAMQPX0pNFTsKDzALYtJ3Rjlwz8dydW5XKhzQI5ZOKITmj3CFEYVJ1ty1t
4YmtMkPmCmVeyGRbBB1AGrqL9FMx1tyLgj5sk+I/gGgGT5K20krFxuPxxAhlCCxX7PKLfJv7uD1X
Is06m3qABLB1YWqNHh/2w8ZEjlNuGT0ycm7KyUOYzAFzoPooYNdkOnwpw678yJrKhYoeNzlsB6+i
OxxIX4bEMOup2NiIhn4isJp/1qPdvutGtH/GyAzIyWPTBceYzvXNGk10AWnepOUmBEJFQK/WBmi+
OSIGiUn34nUoDdKF4YbboDS10eMxUcEA4SRWDxgs2XMNZMCFK2doY3AK+L8plJQpbg0bK8rTUeTH
yBtquZ+1JKgMZGXlPzRQMcCiOyW+UGpQ59xPpTrqxqxI1kVbN0ifTGBHOQMEKwcyICmKjLVXsjHG
eyHseG+NRfvmi6j7jhgKTKRskvtHd5ozVZl4CT9pwXG2V2WHk8olI5IfxJ7QpINqBOI8vRE2jWvE
mw2J0lEu+nmgckNLl5bRyDS8QRMC81lsDCTuSDE07mQXqcPGCRmUACOBlbgXdZef2wlrbkASBARa
NuyRoxJxKMlxbjfgDaJt10Gf30i1nEbQ5JgPcEiKM7mqLHiTYh4gk2WqZVFnsSTfj40zHTC2QhkH
iwguqY6xEnPJkG5n5nAb2EhEv4hUF6gakfFtqWVnFoilx8ic/MD5EI4ZgY5D7JiAUJ0UG6wYa6c+
WZNmoQ/qffqoJUWEqdPidWxk89sluoyeSZY/0LvFb5bTWJ/C9vPXwYRvWVlOt289IFiMBerdTPX7
B8AOqRcgGfJ0icT2wPlSsX/1PN+nKNbt2fJSlqQFIQW/UA+0ekU+jPviQ2c9AZcWR6ZgsBT6cTJv
qIMQiHLgP5SyghdEOm56p+QmPbyCqw1wQagnX1bczzUl3zpqCdMEXuF9o75rvubA9eleTaB0eQYO
iqWcpquP1YfKoajRHTJuaHOYE2Epmx+2R7HcB0m/p7kFMlUFfvlQIXZGgNenLvv1HigFmd7oJEoh
n1w2j7e6wbXG37tJONWF/Ii1qA4EgCUZNlFHbcIZ3Lqyiup33Bb0YUhniH41PDdGzxPYr45S8hJB
UfnVMMPb9xCpHqhUqq9uxLJOls/cMQyJw+TgsGO5aC+alo47/0jFUF7jsvf2AObbg6wCAnplVcp/
1uP/r4fs/x9K8uk7/vu/D6//y5B9HcefHVPd6FP9x/n6v+n5+cP/psl3/uGYpmO6QYAtdplh//uA
PTD/gfVfSs83Hab67vJ/SvQu8f/4b7bzD8u0LVRkpjRdH2nA/5qwW/4/yGGQZC04Fn/U98X/jSrf
9sXSLv2zzVrEgD7CfjShcHDswJaCb8hu4V/bKTNM+4x/xh1J7TkG0Rx/jC7VNokVjDxdvTcLDXly
reoY3y01uQ9jXOodHX50NmwFSh0cInaU9BVF/KOKB3Gd7BhUtIHuslX1TQ8Dt27HWj+zqss4VhSg
4PUoaBZQ6B/pyRYz4WzxJRmPWXX5lZtzcGaQvZrQgN1HL9iKxmgv2cD+fHRGAquA2rHpNbzPcO4D
zFpUX+oew/domJVsHcq+sATPav6Z3BSmvR+8AvtEil4jdPJdo9mTnroONZHw/swvupgiTEbrqPIe
GXyHmH2xkjL9/4nGB8XYhyZLtMmdH05OIc7QLd6U5dUbG5IUJrK/kb5U9IHY3cTI4DshOArMCAvy
t5iEJ5VwyrbZ0QZRvHLLsj9DR93a5CKj5CCksVYvfT79JvGUwxgvuR13r1Y7EN+S75khh3s4e69+
TUPY5gLKA5nvNitLn0EaeQAdYYEtzBKOoc8cZNgG9hcM2cI+0yUxulxz/rKsEN0NKkW8TYloQh1p
75Xa5GX82/a1ve0ZMK8Rwnm7oeeTdLXxDBHuJczL4JyFBRKeqbqYIVnujJWJeKsgCa0qb9rqCag3
qtyVqeR+VFW+i4QNI6Gudx2uw30kfDY10nmtkDis6NT8rQ0qk20ltCWXB21kOOs7SyYN+kPmdciY
iav1c5gyWdtAjwgjYBWx/FAKkkyWfaIGnDEPBiUgE73nPmRm/kem9l20hHzRua3KjlA4U4/HFG0C
sJLkXTP1AuqL08CPFyKkhJnHWd2u0E+mW+gXJGAW3nucVMc8luZptGktrTC/OiOW5rEZ0QeV5aaC
EX2wEGiTYOFf+rDqv3g/XkCPHlkqqFdk4PHGRRL85C/oNUbfJwXF3Cu2qWjqj5ZPPG7ces1aPPxs
o8cmIeInBxyeklNi2umXXVHguyS6ms1nH4UOAOQcOn8qkMALnZ27tviCiRCDwsTgFaLLXucOoRD9
TMmbxFG4jCvJHhXGsA2iaDjnU/JIqioPeeTHj8ABeqgmYbgSYTQfipmgVoMmZ0VuIg0RBo19W1nE
cfFR93b5VgIx8OnHyOfaUp3V26CviKU4IBT8lQiMmpaZRwwUWLixalgNkfqjkWSwrkbNGyO6IfrJ
DxMYlYAh15k5bIlnOLDjXzHuBrBXdtAdkHXqvjt41sMYADS1oj2PPluVJWmxaJegWmwt3nDwq+RU
5clwdnhAuyDJ+B7ezzxTyVOIPU2RALTFEpBQSjkmPyB9JVxieUKjdTcnvr/nky5BQfzex1TMidTv
AWbdlU/K74eLnAuRt7lnr1PyHWC8paF8luV7gU1Bizh9EWmLNWOJVzL9UJ1tlHmrqLu0HAx+hTci
axRZR8ZnRfD36JEZOA057QMgbS0LoH72ac7EQ5qwwetmctE7w9/XEnalITKkfOHigJ4oMxF4zWl6
Lb1j4ldYoAiXmxamhMGCBTn4ghJTB7LN/ZPnNw+GY0aXOE8g5Tk5OZLhPm9D9zrI4QmNaLFr+c1J
Xz+Ew0nwt9uP0v0lUR4/aIOM4sCxvnzVMCIbgDo743wQlGOiaecNayOgC7TWxyqPnqrWJWVj1M+p
uYHdoG6136Bw9MkQRru5jtK/YVhZTSoZrLxcDReRO78Y6kIFc1/TTv6csATjLvWQKyFHygGYYHMH
PBB/C42zPfaxZARpRXSExUIjhEqHBIhqHofljH3HRVefDgThjRJJYKLuaT85m8prArCF86mW+a9A
209lWX+ovv+2x+zaXGs3+6WjzlzZLTrZJn43xamahbhZAegLNGbgtlJmhUMe4G3mzGKLOFxL5kvn
jsnYsUo7kwHu3G5Sza9BOE6wzjGRQDi2j2EUvrUsijBV0AeGSFZ2klRkB4QkNZjAVBJ+9978eyAH
YTWlgDFYXdNWoOMGi1YQ4tcxiw4wR3sWZtCBlBSMsS68CKitQNwHYG7DcbTyN1BnT4IPf99ix2CT
h/XMGJg2NxWBAR5fc9JHmSJBziIDfWuY/p2nrSwP49E8i61XzFwE+km0NXBlS78ZEulgBhslwg8X
dHJYdSQZ7kDSvDAPUKdwoQcbC2GjkQma1uiRcZZ5m0pImraT1NsyTpzrnLpXM0ghR/Wue6xVds7p
F9AMjN+ZWLBZcIbqunLerLiEBqDH6Ccs4ji9dQSKd06VP6nBq1YqiMdzlc9P1mREv93COgcTra8N
aGhnkj+vEkecNEiInCXBve6S6YBYCyMC+6ZjLgx+ZGzv+xkIJTriReVWuTdmdO6NtDpw4fz6p/I9
RP/y0rWQGHtuevIHOCVt2My95d2DpszPOFrZ4vc2e82yRM3rloTFk+DFfFRe6iYBCUzLcGDWTMSj
m7cMfAvMYk0b76rKcw6eavQ2EuZXPFnlyxj/rqUhVi7b3ps7mjNhorGzt4KGPB16wMAOwh05S9kZ
apd5KX1zoPcc9IGDSpz9CTpPMndM/wp1JiPqnoVS0nyK33jUdzpmqZ3q3jigjOV0mib7iiZjn4rq
CdT1kkBKm9zp89DW3zqV6Ylrbh0mzZ3Zkr2TUfZVqJ8T04JnQli5r7Orp6KHVjfuoew7kt4Kb83S
g3lWXhIu0kZPZuTinTIMtoGFR+iha97RQP0UcfkJb4MJctqAGEQmuxOjDLZR1j/bnjQe8pZeWOp5
Y/FcrQ1T6RNAlm8XF8Y8Hqrl8gPRb5Aqb6l3cPiriKnL2WCBwNY3ek9s0gInQu5AVQQbaMESo5iw
wUD6aK3BeOzbIPFXXcpokN+OQUPdZXsdVhaypObiazx0tqqhX8JYPsvY/CJIS++dgKiETkYcZSlB
sSYx3dL2CQwT4j6gkThNoOcfHO+iWrvcJmx/Nd/mwgUWnTxcf2A6wJ+TeLKaCHLig1z5vf+VmoSz
5fqxmiqoUPOOndO1CPw3F3Z0pL6I8SHtZTp0cHiYVb9TJmUcGyYL2A0Y4m7rO7+TzDLZejYvwiIB
AO8TQdnaQTclVL1kIwR3G2ya06L8KwdEHkTAo+RyyBKRBgDMtI8uBWhacipJTZsp9oiuCm+knzxh
jqyeam23JxJlENflI3CFAtV4ZmTRi+A/ucnw6trtxwxI9RQ6YQzNXf70THHwU6sgLG9J6QrbfIO5
kn1en/HqDizAiMTUB0kW4xofRLAlM/aZsGyMip06CWndqoEMnz6KbmxT24tSpn4gC6xHOz0Bzuod
7oAmaPcBSac3Fvvl1uhh32SqNO74Mb8iPDvvsswvYdyT2R257bUxku5aGfO3yBoJlYAEIQlarGDL
uc1H/EJUmGwXOBqfIkEUVJoF41vIG0GWwWidLGwMzaBflh3kRgPBt6vpyfbErWdbjSoFMFnXt78D
Pu+N7YJgbSeIg1HNTJLtO3U7hDksxHX/Du24QSJQng2DWrI2nAuYsBEemnyVJVxFr4g/7Ijh4iJa
7CbzJ7KjYQOyqGWxSi6bMt03O+ifZ7wuZIgrWk6LPGIzvJuJeWO8+hrKae+7zgJoyt4y+PlmrjG0
lN0Z/6y9Dn1YaG7OvVJSRveyyG+RX30it9xwKf32005tNelFq9gbIZ41u3ouWLgzHpwXxXcy/MFV
BXDL1295MV6CwGGLSoOE0Nk+JaX41cYsvxhq7JMGKq0TYbnuZ9QCAeKdtWcFm6IG78EO9N0w2uT+
Jt0kAiadxvtG8g6LdnFHjla/nevaA62ivA26GqTjwQQ0h3y/VrE6JMEHPH5wgxTN8QXXJrZegbfC
V/D6q5mQp7lcmKFNMKBf8UnCokki2olB5O8dE82/OIepG/iTIfKDpnjClmthFg7fM1Z4fuRdkql4
QR1yyv3sxRbDM5VfvA8RD/WghYywpjCiUsvG4eJ6+qMLBeXBMjDj+f8JFIdoSaP84RFXt6bHTJ+G
KHl0mqTbk0SHIGkcWVKYHELpzLgldzKET+h/g0BfklHC4/O7F3dg44q4oct2aQLsf3b8YhdwuJ88
lgkPBaSFlUO2+LqMCGIe4ZLdJ1K6+XRsTpzGHs6FdzY7IFVNii4AyzOZJUPzAC5wlVZtdFJcWfvC
lhQEkdc/EIN4b2pA8mxchjte5I4yCETKCDgSDzEmZKRlUGQ3gnC0J3f5l7LHr2oxzsXVoonr8X6C
XvJ+1PN8wGesb+j9XhBXY9yS6UOa8RbzBPaXcnSOohlcAkOnAc+erjZ2QWy21kBB5joiSncMMcqZ
KNvhke18aIAPVe8CGy2+hNPpN2T5TWtdGVJMiHBxb8+9+6I8dLq+8TH49tvY2vwPegpoUm+AVz5r
u2YVzbwfCPB7GCLuzkz/0FrFfvDG9D2NsGIXCM13/kwOJUMXohL3He7D0zx2txDBxZ4F075DBHQR
kvjfKCBqTZaEszK33zrNcMsyPMm2HtpD6bCh6Ae6W8dS/TEMBMEKwHV7Zjprrk2zWR51YsgsG1lC
CJ6+NvOjXah2F8SLoAxUyYajZHwx3OJnHIt8T3rOe7I8mU1ZnBHoMjXPrezYmpXa5kabnowWIEKr
bG8LBH3e1THGC9OsjS/066dFUAD+G9hlNvj6pVQpgG97OhTGOG3yVA2nlBaX7UF+IIqYDjy01Zk4
bnx2jC6aOSN6IJ7FyhLwE0bo2EdpEgqW5fFzl/5kddBvK8tYsEj+LYic5iiCMkRshCeYMODxajSk
DJOYq25tNiBa6c/pXFeXshuGa4r+cT0gEjbccLpUrY63ptv7a5gnHQTJejhbrnG13PBeeGSne/g9
nnM3Vtsw0VAj/fgzwW95L6OehIFQ5j+UZziYabS9x2qZY0YdvItt0ecyPfusKeAhd3XpXcCgPbrz
xL1Ez78PvYZgYLji23ESydnlvO1Md0IGgpS9Zk8aQbJ8MAVJMyRGNZfOdmaugqY7dl56VV1yUiOI
paRwf3qy3Ec8LCQMdGz0HXeBCJSbqUJSp4CdnnA65Ee2WZ+DKQDgW8pfoxoPt6UP192Xey9y5Cv2
LXPnhBBg8fEV63Sw9Q9d8loaxPh95P2ATnIuj7bjOltVxd/FAHQehQUPp2Wh8lDFDLPK/WWljfdB
vGS5U3PrHQroIrzoePqHuX5AFvpQ9sm0RyyCJB7d/VGZdPgxezv2rIO/96aif2VXP9WECGSMMOha
sMXhcuNMfKgTDh92Ls6OVOSZizWywAob12JKrcs4TMFJORHq9mW0x3LikNh8ksgjfwcjfUnVpcCL
fe8h6lo8VgVFKYYVZEQiR0SOLvVs43b0vIxJv/CK3dzQZIoKUUU0B1Dop+QpZ75QZLLYayvrGLvX
Pkt+bESl6bBhccOe6jQ2KRdEd4jg3m4L1F2ACQnltiqatKTz3oolG7hNmApAsODjTqHqK0YzGE+N
QxhBjUB2+YKXvXjGW7+z022t++m50OBwNa6ecxw8WrzVz1PLgM/AbcUaoXwch/wU5rWF4JKpURsa
EfL45kmZtJWxCJ1DGwwfnT12504PAifUFLDiyTa6K6y3JEMTMX2yvWqZCQ77LvbpzoAczE320iGO
vSGnxF7M4X+BLoEs2uWcjtKLDZXnUqcpRnBkWTCNuZ1LBgkIUq4OkDfEj83zIq3MUE8+Ts7SwtnP
vekcMV+L96ibYGkJrqppzm6eEzob36LTHRU5YuTZ/zaWn6juL61lPqUYwfez17INT/TDlAzEPQAd
H5OSyq0vCtSShHPXrtnBrMh8DLVGd8dsefAHgSamgGtKTYTIDFrgVioWcbpgUe0mPp7TlGhXw07B
JjdLIOXwPISVvcMFsynbZleGi2hriqF/SLMkHZr1XlQ8o9v6JHOJQNpw/LJBFoIRPis9nhFaf+j5
2IzyV4VEamtW/e+/6qdqHNOjobpzmefBPhA706EQVjkMhgSsfTUF30WSvM/auDslBlUMTyBDNUAU
1kpnpxwep5Rr14Y7wZjJR0nh6Cc/I/OkDZlepA4sfoFwtOAY6HHHLX/5REybeqifZ7t9juL0lBO4
SB6y+WnRQPNIRs9dUVxsow7WswAU33vhl1AGSsVabz3GWElI8FI/HctOPbhj+GB1LRPjzjogUekO
cdzu/flX3RoJzS5oWzIp69wzD1HVPcxxdkkz9v5YOzZx7+6V76cbpvysKNtv/FbLWiohaTKPPbaK
1i5BeMZou5+4U9SLxIXkyv5rjs3iVHz4tXH30/oAJ3lYD51yN7RC5iozULYpIiA79E4ujR5TD8gS
0TivBwv7mamQB2iPcGLYEWMg79aPMlLYYCZ2YyYEVlyAw24JHdZOeGYGg075O65/1XJKjnAAb5nx
B4gp3k10imNK+S7s6K1I/R9EHRrnFGRGK0qXjD39iU8Yd0umGG418VkDU+AytYzFAmddHSKrQMJ+
w/9o72ndDZASmbzT4zYLtj/hnerjxwwc5wpxFSv0FqZ7MTnrtDVaRO/TdGqWf6V1dLRzOmSiiMKC
LrWPyXv2nYpe3NrYSyJGLH+4TV6fCxQY9MWkhqSwcW2/53oO7G/ZV+z8+zA5K4l8uBWPYy94XSnN
NKOVAcoEjBpC19CQnRqyEzdWMKsdnCIE8S622zodzt4MAMmjMRjsV2nmn7qeTsQmXsJqgb04zoE+
Cb/xNF1jb/oIXfagNkJzpHGUgLdOBG+zlT73I+GcqfKvWFo/8Qnt0zF49xz/Ho87MivvdU0i9VKk
4f6dENTuBh4e4hePPp9049oI1mbzl1uk7bZFeXsIlxRqLOlo02Om7CnnR8RwdPjrQmaZu+LhjS3/
q6h7BOPw7DYgaMID5xIEEH+Jn69tEr+TP4lBvGDPPsU/TM4bkcF8Mfsxn8dtqzSndIMcvG/5gk4V
PcvJf/Hs7BJ09XtkEZwnGmcHyeeVWHuokcE6ru3HOULALujSz40zfMGZ/1EM1buasWt0cDZXGeeL
vRXolVAj6IvDCX9jfthaYJXLgeMAM2E8hlsTc8Im9V6Dku1SR7DYNq6tTaAxpnWifOgHo9zNAf7r
wIKBLk1gKzowhpupmAiC/JPbKEdR7+bEaYghCI7ToC6M3scXJZ8zIAvI7ZzwVlnVu8hd+wcrOjji
UfsLIYazy/LhO8q9ZGck2Wdbl59eYGWPP/HD0ts3TbhKo8G7KWwfg2d/mjDe+OAOFhzRFy3hZWug
j3jY5/0Q89IE0oChwal6ypsRuu9AsWDo+tvqKnGQmam2FrGvWz9P9AamYk2CMd18L8RrpfSPNi8+
EEcTgj6SOCfK36il0l3XsgtKcCOCPa2xZzI+O4xdEq3/flFBbiLhp31zy1lRk9cwPsR2w602Tdam
FAwwwwzlY2XY247VJOmMyQEGnn1h4blXRuGcHXMJYxvGpQtYYpS4mdknFZeIYawD0ueRyQ4fx3RT
cPpErw2YBsRft2HBIqzrg3PcvBUSS0uuIZ4TjjcL41ZnFnmDccRifbqwFUmvI6492jVrP7TsWNzK
203uFJyb1r1oP/FWOvaHR0kmVA56eD+GlrVhiv9mD0b66E5L7kNW36CzRmfpGe2hIRvVLeE/JaTV
wGtyoBpLrhgqUDSVTsiPjHgl9rCuh47bUiFrceS53DusWA5san91I4FG5bLhygvGq4zu17JoLY5/
fzeK+tB0g/VepSmXgimfPA+8a53byLFb/argtZ1AXuNB78h6ww8CXFKlz7IS38ih5GamqYZJq9+G
GKnGBh5VvS4sFhJ1lFE/JgGy/Wxp2UzOdRz+f2QIV5YZ3b0lKOE7y+iKYWtY4CFeISFyti7hq1Vp
5HsBXelQIXNZDXBUNqEgP5lBWL5Fy3liOAWnNo3UgQ9vV0/NM6P88G7PLkk3DO+xSzzUxhydDBBL
g1hBMlsIIPG8HQK1r8eVm9Mx5H32aPcknWUmDRpmQV5p3/wzR1UFtZFlAbK7Bx2o7M6a8a0R2roo
iZSir60/bR1NSNQBGBLJe+pYWe09lxOnB+FUXTSi3Z9mbb6CEdtOihhFP7Tfap9UGMbu9ZFoB9qr
ptYn9GFIi6mckGhdSPJEhNbXF2M8+hNZzPgwDvhJyLOz5iv2mtfWayxwAfk+ZJ58DeryXJfO14iQ
6SSTIb/PGYFeobhjVr0xQhQnp5fDOvcm1gutIzetdM2tl2bMTyzilwhOMBcB5p+gGn+XhWNtLRHP
z32PIlD6b8jr57txmmKfPQ+Eoo1oXovaBJt3CfCDwy9ykH2NBS8pp/zG7dzPCO/QeiQmY/RKKiUC
HhoNYb0S3Z9IA+0xy6DcFwhgNgkeQULYyfjyEOUPEvIHe5sNOK0nr/Sjvct2ZDWvG9T/K4drbR/N
8OjQEax7FGSbumOPaNh0xhUz+mJWvzOvd7fsPIOMnbiHeq2NoGANU4WUuB7EARPcnmggfWEeUjEU
qcddr9Uus9zmoLtmFRJGOkfFUiDb313T057CPdvAt05gFeAqDVxWSsoNyp3LL3wFGyFkvdX/duS4
lUmQbOdBHvNU+kfDv5YOEijQ4RYB3UiWxQNGbnkwm6l9QrTk7PNOz+fE2M3575z3/lmkP/AquTDW
g1PihsXerioyn0NxICUICzfuvjWKyuNc9TVor/SHyuMJgyHsNTdAbW7Yjb1pQ7JJ0PJtEiOC9CLF
sC9MBlaTTSBF0anwUFgYZmYCR7C4qJO7jCQRxp8ZPrAaQyIKv7rfuGAy/id7Z9bbuNVu6T/UDMjN
+VaiZsmWPJdvCLvK5rA5bM7Dr++H+dLnJEGf7yDom26ggcBIkHJZpqjNd1jrWUFLk0yQsf/Zkbu7
NRhDVVhJNrWjE/HcQpWaJ4jBIR9aXxU61oD5e160DWEqaHYjwWmFdWAEpcBYt9U2aGEr3bJezdw+
Usn9VD2CJ0NjXDU66hU19HgeWDcNxsKhjuPhOfP6y0bPK/OxMcD2IGwgaqScTslkUe3hxti5XeU+
g/v7lWEpTruEDYj+GEWsn/JZB4Ir37VWvRSQxDZdh24hqhga+ahJt0QFlwWbPsK7hSzEqR2zZyTJ
2W5m9I2mYOvVZP2Ok4FKMHM/SiIGHILYLODnEXoN0IvJesjy/qKyNhim6rMjp3KBwKzGGGlkG4Wk
AEowAFDH15qP0wPG9hE0TQ4muH60J5uywcBFWUOz8waKs7jKn5d7H8FwngSIDYFCf5qQVIK0AMqN
COtR6eann4PKE7ix9Tjtg7Ftb+UI00Bavbarwuwn8S/pRoImE0n4YnnpAM6musCgpWeOeFMav6XS
YiioIC4uH7OMsp8X3RxihX/bcqnn/Wwk0UiaOxmZ1iXv9WE/kAN8yCaGw+OLcClQGgWOqZHMApEf
R0l1sv7V9fDTG9d6GOp+CmQ3EdemvvOZMds4xGo1msC4tGR6taWecjsMXTAt8uhx9qmWIGVuGJie
oj70LrJ8YzePnbaPv6Yicjej1nJoTCxsUvgY2eRQTA77asbg4PVvxEe4OyO3zVXYU3BoZeyfJYw+
oTM2jz2Oklb1xRZyzKk1o/CoRdaHabjEeKRWemIbJNYNn9x95Bgx2mOOZxPeOgYjB3hSX8sLsly8
fX3avyL825WELsRJJt4oaPRtVdEyTMo03ghFvzakUG3yROKG77TmscnFll/7MyRZ+2IxBLi3xpGH
hUk2CloP0fp3mRVrbDxI0svc4rGczOboyxSLmUhYRvbufE+le9dYib/TZZqcFBW9HzbjY6yhvvbK
+Ohg2bjg7gjQDLcIor1NJZPowNTwjW/ngdLCi4gcbn8k9Ww/mw4LqhvCJas6klMY0At9YIVP5PCU
RnSoJfWkM4+X378QvoID1WOGN8Fhv2dz1/ocWVMivHPtqXIN34i99kCVBJgKJSr5IoaYb1OoP+uy
IWFiUMWuQrm/Box2rpAWwy9Rn70dJsdY9s2NweOu7S1SmYos2lVzy9iziwYc1e0OjuvwQNaR2YBD
bxv9jk4gpsbmlK9aAoAlcGMIHn7szBc7EvmaKqQLjHZst6Fufnlun14mPifuxNEOpotDJBqCrLXV
uWQf6xhGcimr/JIoatJsngUQ2W7cMeqGYOj3R8OqjU2B4PJqlV11yHXKuGRMN5mfJ1+l5r/0TFLP
NpmWAf7Cctehh8VC4x2bNmoPBAre4HeT42aCJHUhxm2qkrXmIIZ87/Y5rCoe8P0szPu5j3etMxMY
URM001eue+iXwVPYo1Ug+si7am6DxxJzSMKwJPBqD1u1VpsbiwJnkw35FJTQnAI5VvXGhImSJqm6
AbVnJpY3JDI31sYEbxLACy+Pc0nkgp3cD6mg/O4ikNp9l9xrSdfvebNfU71BUrd8AcF1qFoS9TxT
Wzut2zML1bEh9DzmnOosfbfZZ6iYtvGAQiAWlxzM3nt4AEgK4h5Q22ZGj+UscTXCbEsyHhl+yFS+
U8wu2ZlZv/IWHUxKH0GoI9Yrbr1tzZrWQaR8sMKcFW4l5TGMgL3bteLSum8ZUqoI9dNTm/AxGZF1
RGH0OVUXIf1nFCeSKXtqXJhyunsNyfMmrdUtw0d4P462de3yxto1PlzYrP1g7kmsIWzJoIuqL5Hr
OUutwQ9kgg6FM0RdOh4/97UsAmaJ6dnxZqwdDp4FF/vvwRlR1UduSE+XuoHmQ/oMQ6dYizasX10+
2OgTs3ynWn1rm9H8XHbpydE1uR911gZJPl2xtif7qgKCNkj4s2ZVa1T51kRaVXepO2ExD88e4oRq
uTEaCOR5vCkde9qYHSVmYzBFy+HHbvR5sflp8yWbcmZcBRQkTYRk8bosvnvVhEevivIXq4R25K2V
lTaIsjprTVfKcmrm1bR+ctTxIJx9k3cvt11k30irt2SlR1eXnOk+afvLbGInYTN/iJJ88QrNe7KX
Hwhhzo9JM79Nlcp2k9nBG8uzH0zOCxI9wmIn7LkADOXvWoK92MmQ5FHjUgnUDMyjr8gPMtQ83WGB
f0Dr2J5q8qUq1Ft0mIQ56VDmyWx+IvLm2761IQbRNLavaU3IVVPU9ZPVDT+LpD/MjP4cNOHYvRtY
Qlq07Ur1rVGUt8J+NdE54UDCbwTyFVmb9sI7TB8WI1syPbHD88YeUgtf6eMuII3cY8gwGKZ+tW0S
MgM94qYrlpFTUYYrx03LfWfVFyLh4nuyjS7pFIJE4K7bNA9W4myX5KQmbu7CzBEnrnCF8ASTQGU5
sNFr70A+XtZigWr7z8HPmXXy/AQuyOVg6RlnfUCmuljjq78UjddQHKLgq+35rOsRTyR8V8uiZ1jX
VWQE/lCIvd8gL8U9TTkooSLM8wX3RL0SdNP3Dna6Cf9mEyfH3HDfrEnHo1q2xUZ12bfwqRy0EGmm
JqIrqSTJ2fGX8Cukt1gA8NyjLbIe4indkTMd7xXBsX2Pna1z8xcNpFw6JyQIGOUJGwQy9YQ0Aw+r
jhbvU6KJF8vU05R1pC9MjPWbcHFXjB9+C267zoZzxhYLxNhKkIPkKNQMeQddojJMMgx6eBzppO0k
MPoExRYfr1MZEb9VWVjyu/LFry16pV9Wm8gtiMr30ay3Iw3MhhPY3XKLx7q5za0edahHBHRtm5xB
1YibHTFmnIxBxxscIE6hvMX/R+gHr4rpWDbVNYg6/5fJcHvRF3xh4NTw1/evdgLGkTU+ke5hk6yR
QJKG6kKV1lLjG3IHzGybjMR89AJbd4bNprO49BO2opXozPnoTXeVkVprx0w6pH68nQ1FlerZwUgC
YfBgbWg9uqrc+zYaN8DUQWh3z1WYmic/bz/LMg/YmZMSWz5QnDmklyf5hR0mlfFMD6tIMIti75ym
obhIm5mynth7KKSMSvyqx2i7XPgBTZrdUFKym8hotNkezi4Q6rit2DSgUq7SfjWXUxsYvbuNeufB
TN77PrRO3UCVD/OEnWE3bLLQnijaDVAjPRpdv4bbVfjuNXPM+KMu0w9XoqcxW/u1S+sPQ4Zb3Y3E
XTrV4WM3kx6u3PIlYnYAFXWPp6cHQ6T/NBelpZHY1Q8v5InX7ahrire6phuVs0L7lfl7jx4gcGx/
3Me9x0rcbNuN5A0OjDg7yT4dd43d24zbGaQwxDexetASWDU6yUGPmbZHDn4NNja3uFkALL0tgt//
U4TOdDMrUip4Bmmo1NiveEWpaLm8x8bfxZ3X/3IY/S00/L1tiodRt+EfsVrGZ/joui1D4vqUKPKp
DeU/DDInRqgeclJkkmxj6uhhlU5FwwDdrkr5YdJkAOkzNbv/tnHx8hil/593RB3eTtBF6n2ZhuEm
VNlZ6H2xRyi/8kIyYdVEUQ2bMJp93K/MB9edco42Lp7N0LJx0UgpBAMeM9jg8ZIDi54Rj4GwrbXm
Oylr1BzqIkzzMCSGeAoZ2AGEizjsx0I9d5GGHqzyTnbLR3Zq0/yeTFvsjLPaVLrn7SfpaIfQRGLk
Oc5mcFFU2Z4O9LmbzyMwsvs5K4cnOAxyHU2FOEwFSUGsR3ljpko7xQaIao2xyhoIuEEkLl7QlNn6
rs3v4lS3Tr9/QVNZ7OKqf0wsl2Oh8S60vObJy5Zp0ZJT8rv54h+5UC6kl5VN+d3+PfbhL9kQT2XO
P//2j/yXf9Hycv4vy48gvQBQM+yI/9qqsis//kyA+o/v+Jc/xbV+IzHC1g3D9h3HxW3xv/wprvkb
jY2F+kBYcAssE2fIH/4Uw/7NM4iX8A1XQHXA4/qf/hTrN8+zfYO1p2Xw13neP/GnGH9l0jHz5JXp
jvAs33Zcnh1LqMTPD7xXERkTxv8Q7tAXGDCHTYrmz/Kmp1BBx/O745jh9c17REOWXm6lr300LEfr
MP60iiRdQ3h8+9NF+9+BB/7uk/n9lfBSbNvSuVR/Q1FlEVoBErqHzWzxvJ+t6LvnSANrq43/DRvE
shfPzV88OTZ+IR0gnW+ZNkjtv3lyCNrm081YZYNHCK2Q25MSQAu4Y11Tb4oq83deluOVSAUNzzJE
zqyjRIR8wT3xWkzUIq1nfoWuE9+N5Q9jJK9viNv8HszWhtKYEjtysoAkbSPQx6TcxZO3N6bGwV1i
DdDtHSBXyxeVmfs49Iy9Jg3nhAopcNpwOHRwntY0G+7GiQvsN2kMG7fuLgmgirtFoyghREOalSju
fXVn90O7kyCdD57VneakxXqnhi/dhjVSCOvOMPz43uA0ObRj6EEBzx9By2d3wyTVBvgAYT7IZLZp
2r0bC64LC33D8jntECO2r4U3x9ckcdqXiaXd0DhBpCfTFn9heWM5PR+GAZQXPIryhq3Eu6pulWlp
fyqn4aaspr9h/hFBEWsZ7Yz1gt67XtWp80t5SfzsT+eeBdzCmAiSxjABEZXxqVBadBrz8eJ2Sttz
ec39UKA3CAUDT7jAJfu3JAxk4ZpBbBgUInQH1DcaYW6a4T70DiMOd2LKZqI2darnsvWzM+kWt6l0
5EF36HU0hNwgUb3j719GYXvHfvniDD6pXEsAz0JWWgJ5lCCaB4INp+zvcT1LcE+3RPhEgF22+RLr
4w+sBdHvzCcSMnyAmcT/uIIgIG+JBKJmIhxI1Lt4iQsyluCgHoNJFBXdSQPtR4vvtw/OpDYoqOBC
aaq8QgxF8N4YjzlhmSunL132kDqUnrAhNkgOCAAawzgPYfwsl2ijlAUPtyg9kJLJJ7P1gxuRn4XG
jAxdfWVk1ZvmFme0R0+uR73Zuhqba6U9jQWZwFlyG+L4u4f0XoFh2aQaMu4hv0EjDI8KVWevpx+Q
OQ3GzdYNw8RBqpqYhtqWwQiAy8K0u5r65oSmZVF2hyiio8ULgiS+n/lJni5u/PaoUcPQW5SF58Xa
DjDazEIs1ToPdiLYy+izsEh9MNPv0MWt78uX0tE/KwoVYO4UkiUSjsI9oHl7aRSSJhU2B6DVF5xr
JjdSdiCgxdyCUi+ggyWfXv+VGePPXCCXYhO3Cl3kiiEP2wKBFvi0wrSetal5w61CMOtoycBj14fb
8xzn6uKXw+PYu3ezkFdMrSQ4Gq9sHZGRSvblbvyZKkJmbc3f9GExMR8Utw5bMAb8u6kCXUksvKnV
H8vV+v0HuA6XjAh2Nlaq2CNt0+XeqNMnOzdv3mT/LDTjEo0CqvP4Qu7xt9trT7ph3uwu/S4AHqyG
5lpJnfRGA6QuNKzz3HNT1m76OnsTEcUoLRxL85hV8TN2hA7crISpsxV/dGWNptGq3wRRqoX/LRTT
CS6wcKLPhF1LZ4udEXJ17R7XQ2wfyXp+Ys2tiAaHpMGYsneflJ2B3w+vk+QWsEnfFmV2JmLhVdNe
Dcl4xnxOK3QgUWYFiRs+LUc4NoKf5a/R1m+99K/uMT6GOqL6trCCtpxeO889LI8UUdUEorf9Xc+O
WBekocmwfrP19Jvp553J/SB9gu39cAGg0+4YxTmfSPwxOv/Fei8hghZR+ORpzh1Z9k96ZaGHQpyI
yqJZVYJfVMNhtx+thiDDjiG9u+QVjNAiOMscdo1lEx5mJ4tWUcRuwAdPtJvLtrt2wzbn8L1zVVjd
G2jfyqEeLhq9hUrZY7bgSaovqI/3WFJusjmgBLhGnvfSj/q2qf0noqt3qW+vBZNaFWHKQxvzbTAX
wQ/DvVOP3hJyCj7c0G5k6mGCUVcjbW9FjhfCUqfZQ3+Q+BU9peVxI7qYSsITlA4WGI5xIyXAjsgO
kHHz5sEicglTWC4W8ckj7oL5rhmZhnJFTJaM4ObeC0eTG03kb6S+rc1Mfk6S9pw48lvjMqHxevmD
7JAzL/2o187aqDoyM7pXPEBsX0BADMlno887bF01PwVORqD6+k1Oj4BxnuCp8dZAmjibalslzidw
yQM45q0/OO+arn11Y/UZGtaT6ljOehYiEduQF68Q197trwTbRispebNgTfsoRgGv6/mt1n3sm/w+
hZufe6NlMIP0zh60jWzDTVvzf/qifPnn5e7/SSH75zr2/6m0NN0gi8P6t+Vu8MV++M8FL97qP77p
j4rX/c000Z/bDhgpXKa28x8Vr7OUtZigXezQDI88qs0/Kl7C0DwP8zQpZr5hUZFio/7PnLSlPsY6
7SCW5m8U/6TiFfpf+Vb8dp6gqrZgq5qIPf2/p7Mkha1yXl+162Rz8vu5vKY+0lKIAc0cKkypz7ld
PzZIiFczXSFz4x73V+f76xShJeqW4akf6yKoIQEyl/0dJdlB3iA5E+FXUe/CNLlOls9MeOia5yFM
vwa23c/IKZ/YboEWnFj5k+ibOawxfa17EHU9nmNcEIbH5GW8DQ5pa0Xm2ACPMrZqBYCnot3OpggP
NWUDmUX3uTnToc8LJAVhfNX79+S3ywA1M5pia5mCop7N4IR2VGz+ANxCI7C5SlsZkKbCad3Yn3Nn
NXfcD8/tZMyfDZu/uAoqo3kd3IyNqaWZmzkatwmLZLzQUzjejRH2jLj5gY/KOmOGZwBRMSKgIiVN
5VTAdkeV/xqljVp75gD0BEvWRoeHDpEnFvXPAlzeAgwNnN7EH0RIiZf/SB3njULPXIPnLFcHk1iP
DQ4yPCUMyVR71peBnc5qjUWWuc3KkcirJ5xmB8SQxXp0og/amPjQmYwj/ZL8iE/sbyActZpgUiLR
FoIhKIcYE2oTkYGVomKJIz9dNYMFTxY30XoI7xEJVjshNdYZAEpg8DNWEmRWMWhY9fXAc7RL4pOc
HSIfPDz6Znvq8+GxjeeTadf+vYd+AIOF353GAbkUqCXOz6g7ZoJiNO0EYc8gRraeSc5Oacp2iYbi
GHSls841icqQ3TQKHUajTKx3nc0+dCpHtQO1J1bE2OibIYF/wYuojk0UXVkbvzDBenIsGypnZDXb
yL/3I/0rItflgghWv4h4MTAB4SMvJnlV8XwUZu3gv3ImBnxtiw42eR2N6pFozpufpeGrP/BuZFAz
VdI+MYNBJVrWR0D9xaarUZfyyWpObVX0+1zv90yY01M3G8W+7m1EzGW7rdpOBnWoMynz8ESa7XAl
6+IZ9whyrcjOdkigxcXqul1UDNbi1nFOY9hTuWXhLVX6tp2m+oKuUh7//5FetEk7PU2KCMsPZLUF
LRJs2Z/tn0/nBQJPxaRz4Dr8C33tv+VunD9+EYT53/4Ff7A39N9MEiBMkidppDm8wUv/C27tit9A
XesLO53cYWM5zf846E33t4V9b7meh3jvX9/zx0FvCh4cLq5okNMwrm3L/ScHPUAPAB9/avM1wU+x
LME44a9DDStr8Q3JNt5nAy4gtLQ+S8oiMxnUNZAPKp4MaKSxKVyZnZHFy5++n3RtOgIpTFDNxmi6
OzW1a3NSPskYhYf/Szfy5qxDofulOEAsHEZjsZ/jsa9w3Q7ml87m75W83+bmSh3BOHRYD6e8i/oO
WG8UaSylMHvs0hol9MqwURsC1ciRxgQQo7qHRrAFb2hptmOYoeWq0fC6dKPZhqCn6CTloH9NcYIM
zsx6i+Y9K5ognkwQ88mctttcWUMLp3Sic4wRE0ZIdgvm953C0nA03NR5oPRfouNtUx5GwvL2Mz5F
fRWze6O2KytBaqJlTOM6BLB47xeDOrt2JH/VbNuyrR/DNwxI1KVJzIsoj9e+bN0HsjSIYLPB1v9M
bW08+mluHbM87p4BB1kYXRPxmJuh/mRZdXWjB42uhPqQNi0AUjWD669x1pMPSCgdzLZs8vcup/L3
VNrwwuKQRsVAorSIk3L8q6KLf+pdBsZAD9tMbDM8bBzycphPCozbd+H5cpNmElBEKekCkiHP2adq
WvVTyEZ/y6MOD0U5oO5aMeaZX1jORs+qNvhTEUP6G79+cquHvvoxaAx/10li1ExoG8b3adQPz/HU
JttmHMYD2nMieJzB1Z+9zqA9851qkpuhEu3bFMbOQ4qZeQcvNQs8vbe341yNp1GPmmsWe0lNMhbR
9UFsGtpLyuPgnALXJpwGotnOETnaysGW03oClgAkA9zmD5/YkR9xSRewShXoyoRpCx2QGb5itxqf
aN2AyzbWIgXzWrBjbth5l1LVDvORqucJaBdyQq1g5MRfO2yF7mEDV6SnTwtPjNAxZn2J02j6aZiX
oJcccDHOSfhcy6podr+seuycdcgOm9VXntpq51QCnI3m58vGjlX0+1xU5UmSFLZ38mQs7sXA42XV
CGGPXKosBzTh2Qq3kumHZEnqEcr6Dn0p8n+OEjg3npir1cj1TAPls6df5Y0ZfrO5d6cjLoMQw3+j
7uYsgd3tpZAKL1W9QFFVh1keIJ47PhOgaHJ/TTDrGqm6L/xe07iL46R/JVQQJJqRjWCyXcUTaB/n
i2vFJj7hztAwDm76rvPfcRDkxjnF7PDhp5r/aI1sOWEeAmghJ4oN4uyfZxkDBBY6hvXMBYZoMusY
I8l4Y9Rjd0ekKNm5pjvglEDD5NV9sioAbK7T3vqZ0NgUeYVCnEdsXNrOpvSh/i7V0oXMvWjjDdMH
vwyd95Sr6JcWGmMQ63oWVGgAtlo1oIrSW1gJBa8pM7KrWQh1xKvT4LFdrItmH79HrmjJvLZ/sJBq
8PySB1bnAw4XwivWqMQycA8svvDtVwFCCrb5CFpXZInJTa5LxOvI0ZSmcWxapTrTZDpBZTsCOUt5
H6kUrnk+/JBmXe3DWFnbMlFkfQkCmYSycMDMFzJV9l5MvjzaHjbaDpztlT3Kr0gL83MsGYgtn1G3
Qdg8TCJZI7l5YDPurMigas65JAwHH0fObsu50tdytzvtvWClfmpC3+F62pAlwIyQ7G3FzaUxpAgs
4SAwwyl3yJ1q3Km4McmGYWNY20N5Gk0Wr/VsmIdS5Na48ohR3US5/d0183NtIguQw3juG+ve8PzA
7qzjbJJl7NBkw3G8Dkl3JmpspxXYYVIVrlq5xO7N7Bq9mzu5WC4hUo5CvdV+/CvWxJ2Dk2Dy4L+M
trEfm/jYh/FT72ucDhZL5PQNxQS8JTCchXS9LdLwN4FmpPeKamPzAWq98WZAey8ntTdaSqVhpYZk
XwuTEcmiYc10f1eQfpTq5q6qOFw9Il4696Gq/LdhyreREb5LN96z1F18P/WL6cWXRaQZKYg/DCFC
EoRgaAwEYRUS+EMS1AaJ7C8Ki2c3ertEFiPMG2M7R84v+nUMLoGNJpM+vD02XNjBrxD3a0fbZczW
DNykPeMF7pKTXc5BFuM5j2K5b2pmmBLUEAP+RRn6ZrtkS+AEuE9yWHmItmOFFUWydryDohwB49CY
WmFUyKLqXvreG6KXFq/CuwjB2gtgw+t6VM0Dj+gbzM2Heqj2plkhPvNz4lQGttiZC+Ch6vpVGONl
IXVwFc44FRM4eXkqnww0tKP9nrmL4bxGUQmfmy08ZfNqSdu9R87CkFPx++UzK8IuR+zj56W76ezl
aU6QWMCDJDt5di1WHekRaIIB7hQ2oBWk3PoGA7akBwpNqJtT9tOJdeJkyJpcexPu27BKuwtecNg4
Qwa+wInKg6trvzh3emQCKLO1ni6Sd++zyIeJtLpuwyhtIup+UOqtSUPet87ycYyjR+o+RKtPFz1v
tUvnIsP3G5CBq0k30vdG1ePnPJfxg+VhUrS5NkdINiNUmqJ67X1BXKxmhv0hKrvirSxjd+OaSmw5
srvHFrcSAaMtWnLTM6DrkloTnRyjZ8s/o6p8TxNLPyH1rZcI7pYFSZynT4acIThonj2hKia2D6y9
aGByJeaMnsiqW5EF3DBxvXcbrNvrOpZiRTZy9bNTFZMgPLvDWyonvTiwtWIYxSNjJgHMGGnxZJz7
xhrJ4PAVsof4zGzTeWqtzul4G0o+k3hHmlejtNSbXQ2wKgsxyV/kGea4JFK3fqjghbCGGCbtbfYj
wgHG5XFmuGZ6aFIjlQ8z2qyEkbUdz2tc+ArFRDpBkyh8Ao+IDi3Lh8iIvek5zfXJ3dY6uOZ7Van6
ksnC/mFmKVNQt5YEuZL6d4lL2fwY4yj+ZhypLmBMy4duniSpPrkbRMLgGCdX3NuRcpzGa5Yy7iYE
fabWUeHCHiz0Lgo0NJndWk9F3axx/1VWwIpLVvvUK+FX+4l1HlRlkkTK66qJWlVG8mipTu2AF+FG
ZU3w0EHMfRFla+51ZcY7okIkrjjX+Zo43r4JGjDOk5xZkaee2UDxKv352Orp8JxjTI3QgvTVTVpo
ylZ119vDrhOGfXYiXRhrHvo5CrxipNYJlV2CZR49HTlk7iWHuW1Na+nv9RsgMQw5KGAoJQbs4yy3
4+SaYBV/x0KEDbWHV7ZTTrVQ6Tw+HDBF9G94sA3KBzlvCjUYh8wS8b4iM2Qnu256B8VpP/hRLZBX
E2t9MJFzviURCRXroYimexU582GaK4R3YBzlFVq5vRV8gD9wyRRIOBLgYUOScvRHOh8aw+yTh4mh
QhkADdC+0L6X0xqHLcEq4+gZBNlPvXlfG25731q9+uGMlM/rSEh1mXkjTh1iiGoF/7y4L5JG3BqS
5CEEiKh/RKcWPVp55j0M3kRmO8GFvKkgp67YnMe9lnnMkTSE02j8u1TDB604xIZ2uumFnuyGrp/P
ZMPGb0bLXbiyEEC/T23HYASu/LkAovDTSFqcDaNl61+9TNNdE0v/Vomm+TkSjX51WngVmtHQC0gw
ujxfsOiMxtRfIsdOHn3Q30i85/p5toX7ns9mynZhiUjAD8Onxh7y6CuMq/g+DzUTkpRy83WeGd4Z
JGDJPdgaHEhEhP1A98FB0lfeo2aZvY7GOYx+5Gqy+MAqAqYJudbetbxK+hXJJeWd8lNnF3vKvW8Q
gARsspCeeOjyV/CdmcJHzfTpzx3iJ882id6Qs02cXl977ZM/DYxf0oaqOiC3zxMrrvN084DibgH+
DC8zQV9blz3nB2AznzJnzMaHrpyHF9ss3IewbqH9sj2Kdn4khrMRRUzKgAHWt6Q2FwxUIyjPja4z
gOeUI+noqotrwOIpr3zX4dwMAU750YRYzhs1rDCh+yS1rnuUyFBaEkELKpyoncuj6boUYHHPVImw
x7B9TCKXo620xqYN+sGvYbbOOi7ODo66vw4xt/0Y2qROg7b3IQnqkG6PRO+ZJS4TJz40RgGcuxRJ
+0F2DxukwfaMB9kjZ2a2j4UTiYsi/dLjdLKsuHoYDN96JwN3eBBm0nA32fHZkib88YQ8nGzV2E1B
CLo9YPGApO511Dlx85jLTkQfttIG5ozQd60ruTs4Q4betvYuPqkSmT/uFMLRyOwNoMWijaRco05K
pwT28tDPNVq5ppl3OJTRWMbSS74HtkBMghC6P3ddJz7xciRfPd/W7sc6YZ5aW1nGmV9NJVq5NFWb
RIszYjVUfG5af3rWKhaRpK0O47XQcYCfWr3RLyZBMNSqoyE2FPmiWztOE3749GcPesEkcUOT4Wvr
mm4o24zKocxrIktusDP0M3na/EJoMiuiXg2L8OSwIt1okduXH6ZfKQEiLco2UsTTc5flCrGORRwQ
AUwDjzHFUotWjvIlzKv42o6u3KDlrsJgchrXWNeJxY8G32Rjoo/aOj5X81xx/yYWL8OgEH3BBTrX
m9qrxju4fOJBzoIDmICmjClcNo7XdBbDfVWEWY66U6qPKaoJmHa6ELk8JKesIBacuocA3awU3FK0
RdZLX9b8eaq3+NrYoaUFoZa748UgSvyp13oMCXZsWuCsGZr8TkUMjyV33s8p8zscPJYRPfAUVBGZ
dYl/SunQNjCIvV9AUKqzTnD7GrV1+ZHPaXfW5aAhh5Xm9FowOd/C1bGOHFf6m1Kj3NqJ3e1qw5xA
5hQWXZ9HnPTF7ytaJDKKghECyoNDWuEpLKPpUkN0WvaQgJhJubbvXAJeNsjIkMq6WeqeosKAEAa4
kgxuD2tAwv8uu7bZjI2s33mXw4/RS1sTVkNibQkOG56jpnRv0WzgpwW5EJ2yDN8G5zsrzrg1fiTo
Bq8hEBW0F2bEytfz6isjD+/gOEqexkmYx3FqBA5+N7F3pdTFa1XPnN6Ro0YWj3lHnVtp1r3eo7pF
MjMRNGn03rT1ZIcvnI/6PtGaCDDKmDYXacxqOVzxbc1RsedpY11KbtIgmzwduLI5ZwcoFOmr08ru
C7mut6X2ca6k1FqPPI5MAND29ARMkI4Hy960ilKnf6o0hXeAE1EcxCzKekVZEP5wjNR7SylY3j0/
gmDRdD1eemhp+R02xvhoMsG49jRT9aryvAnIyv+k7jx2LFey9fwqFxpopGjQGwia5DZM78rnhKhT
ht57Pr0+ZrfUWXGSm7gbkASNupHdxdhhVsSKFb+xlOTOFDp2BVGo30faTF0cUcv4ocaoZALTmQmu
qJ195WfB1KApFrcf9CAPPodYMz1AkjV/WIjHP7ZdpP5G2A3hVhdfcsS9JiD5PDjoBzEY6pcS+qe1
sxWl5X2wNLorXFvqnQ6r+cm0YuQP8w5lI5K2S0BJ4xVJk7rXZwPohQIA1o9GzA/IiMw7J3PHe6Ca
vX5Rc/JApMo19zFS2vSDj+7jxzbsUDlHentRlwoH61glcNYRQBvvikKo6g6ecLcYsKBnd2EZffxY
GNpv26715c46Bwj4mdUMtXq0PyedUR/6JHHy5xRN/88Wx2OLHXllp16k5uYL+tfT7r/N9Yi/tqal
GAXP4b5XgwRYfcduj6Ocxr0XKYhPVV2ZUDbgpGr/Z7Sk/3/C51EndcG0raPzrr9nWfcf//V7Vv73
/7j5jkBLVL+tbv/r3//r5dL6h01dGt00VaWw/Vq2/lc9W/+HjlK04diKxX8sqLv/XdA2/6HqIPxc
6tng8mz331rSFLQ129Igy/LqSTHcUP8zBW1jqdT/rZ5tOwhW/1nPzrUuIPHg1Ky1UTuawMo+V0ZY
XocdPiilkaAMQaQGL05qTi71tCRE27GqQNj0/lURUD6FtUrNLx9DshNE8PIxVlB3LLIDOjoxiBLN
4RpiauN4dG10UkRo4xmB/AISQaz2qminq4znvouo0PIPlGmVS43arTcP1gCNASCS2mnJF3MW4hpt
bRg/TdxSzLO7azdw3at8hneM4VN2yKhyXmdRD5uyiNRvrur2t3akYVVjTL2b7qMF+OTERgm2PcmO
uWLhjDYElbqDcZH8GEaU5CLU3yge+jbEvgwg3tEUvYbKiyiexyKDqAmoKEfcyleKj/PcjA9JSTZt
15nmoYDyk4tKct8gHfxV5C0euDaJH+4kEEx50IZPYUXjox5Ur1pEqDzzyHjvqqRZisV7Z+lgKaX6
yeJAH04fO4r+yg3cWh9rvimEWD1SciRPTLUW4obRXYRa2pHdDv6NGdvlXyhRLKJaVAmiCvZh3FbY
NzRK/Qv2VfJFxRvvh9+C01eMUvs6pWr22dGQKmB/zMIP8+sp7PRB1u475A4Q1YZ+iIBzGYUtv75l
z4dkyYHevh7uVDHDR2pfiLkF7nL6ayM1QBA45tNQYLA0O+P4STP6hYkm6hvWL0c3SDd11+k1BnH1
KC4T4PJPut3jJR9EnfYMMHm8F6/JCWL5+hMKm5gqO6REwafsNaHhEkdyM78mOqjbkvSE4DwO7pIJ
mRoUUPU1PSpeU6XZFqRm0PHLnRY75k01oMxDSYMEq15yrS6mGHwI1CCmPIjU9sc8oLgLg0r5Gkb4
y+/aJWfjRXNJ315Tuf41rVNfUzx/yfbs17xP6TAx7lrThHUScUmwssmKb6mkjo+m3S78G5eD8diB
Od1NnaXezRMcLsf1ox8jJkUHpa7g9gkVbiEIrbrtLvpCxD4qDRM2482Ss/qmmL7rU5J8tvtSd/Zd
FWu/jJDrE8/N6E7v6zFcLpDWgARPE2TV9Ff2minjjkDWTLpKBs312YDhsOTV2muObb3m2x3pcvC9
W9LwfGztxRRDZKhlvGbqMUsmhXYS1b+h3xZXoo1412nhQIGgp4DATQvn7mt14gbF0nTdZ2qx/Uh9
bW6aC2Ds4ZPR5e1z7ZqxulOdcvw8ijj4DlWve0nAit5C/yyfOgwFD9iSujd4tRQLzzgT3GtCTefy
T01zh9uUeuOnUeYgGiocjzIjkmaT5XbgTGMDKFvZ5Xep4BZ2gbZsxDuAOeo/XdxCf0Uu/jEXImkx
thL05NGKte4W8BTGDwFuWuCQ1cl4EfWkU1aKauN+XuqGkKziBztRwaqOyfgShTxNk4/oDxpejbyd
U+mAg93v5p5XbaerTYARY/AlbPwUCjkuXmCv4Mvv8LIf921FZQUa4tjd92GDnECK4foed/eqPjqo
XKdXvRNM98i5l/2uFgqOtVVtN+XBh4H9PXEnRHXqzmU1KM59MadPcz+gjmpXmJ5xGz9WkCLiiwGP
+C/OACyQCzpQ0q4zfnCpyuEgqgB6K8emyGnOH/UIDozZRM5OR5TnEuaWCemkqXDkQIcRnEd9gI4d
3QGn8C+tYDS+6XFK/TJJzd4rAxxSdDLDh2nRog5FNN71UN0vEiemCJKVM5zIoHweWG+3jdaJ+wow
7IeKW+ut0TXO0QQz8qB31CqCmP8nrwpYyyDRiZKGqdcYoYT4Y/OslF9GVlri1eVnD3OJHvKAp1yO
pE06cCnCzWpftcK8c6vaMfc6F+xvkzFVvHqItroexvZpNPLu2vB7PO0XAyPiozN0QKoO15JZM14U
AIqfZgVSu+22Ccl2ZSlfsJPN0tt6HJiCeCzC32lsqrqnQWR/MKOI7NsYkN6AUBIUB1Tr6n3Osyvv
MajrmRpSrtiyqOKYWzyf48Iw2E/ZqNu3KUaE2AIl9r1Wz+LZT7mRX4yJmaGdqg4Pbdg3Tw3Q459R
3XB3ytzgkx+26O1WCqUntNRrUNd6FAKq6efvylhbVx0ChvdtMgPiUJLC3IHkbC/rkqwflXZxUTZd
ft80bf9FA5tyBAKuPI5RGXzDgEt58P3GvIpR/zoo7tx7VaKX90qnA48L+Ccf9B6LtdBpx0OeqbxC
KPxvF2ajU1+qWgq1qVE0L1rlDFeTi+jkRacYxFxQBcl3rm+UcoDjBA9IpFHTgEMU31amqaOma+mg
MhFe29VOMFwrqMFd9BnFT1coXNnmaLiyyir7IVKMbiNy2NsMfZEnOwuxJZiV+Jq3vOqaAkr1yR84
XKHXzddRh48VJHPxaPpoYAiH8ggk8/4x7JGjmLNJ7NmCopviboFxhoqaXzU9Cf04o7Vxweu1fety
Bf7r/y4q5P8dY+UHlXi8Y59/BVGR/5HRqifz4av8Z/QHX4VUl3/+vWn/x39ZzMohqqgmzBLDUSCg
/C88h+X8Y4F0keMagDP4r/9G7p0AdJBOW4qhu+i4EUfQWf5TyL0/vcr/ieawbcOSsl/YV73VpKN9
aEGRsQXNsLtCzRrv31wLHv/J/nhrfPlucs3nQSu+ZcDEtkimYcztQ91Qorlulp3kwlbqZsGkjzwd
qINf71oVl4B/XscAfwa/inda/NMZ5t8dWv7+hnPj4gzhdIlvHbK6V+MHLUUIhXvn0i5qVXZ9dbpj
a+O2/P1NMw3aJPEQ5NYB7+ol38Ywk3SUEsDL6e+vDRzL6O33bbdSytjFfKpTS+MOPXLbeW5Frk63
k9PmoyfsmeoBKILy+XSDax1a4D5vOlQ6StnbS4OIxtvjdRF2Pt5sKKBGh9MNLFP+b3rQvydGIkM5
0TwoVNLNg5NORfzJp9DR4iXvwqvY1zxGTNaF0Zjp+OF0c+qCR3qvPQmnRN28SUxy5kMXBD3i/pqD
VR2yItSRU/ENlZYxXpj3VHS7yRa3aLs7eroTgaNlt6d/wkqPzb+RrpArTc3BPAyOZvLYXvwOwVVW
Sp/uhzG4O93Iyry9srHezFtBsPLU0WK0OTX216Cu7cOEU/rl6a+vdUHaHiBC8oqtk9glPOP8UmAw
3jaNYV8AJMb/wGjz6Xi6obXpMpdf8LYfYjDLKgSuLwKqSf5ofdZMXOwCy812swt6qgt4pUst3pu1
bPiUtP3+dMtrAyhtGLDB47LUKvPQoss+H2pYI8G+NF09OLOBpeE3PdN4FnKmNLYOKFngkpQAww92
I147/pkNSHuFBlk9L5pSeDneztZjWziz+GAv9iobe+rKZmRKe0PjKFR0R5MAsn3DG7gPpxSLQ5SY
sxgRejGMQCBi3lTOmxFpp3ABl6WdNvke/o5zdhxqtezh1mdF751uYOWMMKWtQTcK3xlKuGFt22nt
JR6CuXLAADUdD0Bzh3EjeFaaMaT4r4q+8vUxczwEBuaPST2h2lC2NfB09BvO6olB5ezt2hqAO6iD
YrqeJhANMhC1TG54/OGwSEwnGc+bEKCjf7QSOkGZOHbpeHVqTFcCySuw0Co+OKc7sRKBhhz6fjQp
jJCF1nyljfhMc9uyZsoCpz+/Ng3L39/EX9fbBXU/y/L6lGkYk6FBFnpCLzRSu/LMEZJivIsQqUin
mFt50yfRgUcFLJYaZUIw97xO6H92gmq8WbnjMgWwuRYrkS5WDpGzwIQSqkTVmWMlRbqtoQilitHy
EBib7zR3ru6bydXvpt5Mz0sJKdv+MR2Z2/OM3AUEH8WBbm8G1lA+1ZQMkxsdrqZy3YrQtZ+moNCt
85I1GbJsTwyZQuXX62umyQvNSW33+ZgKfSPSV45JXYr0MZoqq9VqdMFEABin0CBBA7HEzYW6mdY7
UBTwR91obGU3Xpjtb9fzFMSBksGC8KhjlfZR6TqBoImm9f2+CHjDvE/M3lYWBz91/HZ69S39eCeX
eq2dvwmhdAx8nFkHH+ciLVTvi8CYmx8NryzlQcz4BMFl1VDTQnoohFGCOSLlVQMU+tPp5lc2CF3a
IHCqIf3F3szLbIEGqZFqiMfa5cbxuZZ6vJpMvumd2bcjvInK9XSFzqBXiQzWwQnidPIARXTBl1IY
SGgZEAbN+5Eb3CIs5DjxVyfRgOid10dpB3FyMFLFEKHeZfuNvrNm91c5UoLZ2KDWVqi0f6TALEBf
x7Zn6BHk6mmIef5O82fhFLMHXr3buLesTZW0gXSAyZwYwowXKDPgNacSjxBQgo3tae3r0t4BgCSP
hUDUCVUFJd51qpPNkHbQbjoztqTMoImqiYea2vFavOG1K8NuNe1zVeqLOXHUQcXXZqsMfmDh3fzr
/fA/e2HVpL1DB8HGOqotz3JQ676YbVctL+YEcbB+YmvcWF4rh6AmbRo84SZVZ3E5CIM0OVgtan55
iXQAgihnpm2alCVYPjLNMa7MXoNxnafhPbVPS0yKz4oPTdoDLFUJxcgB4cUauq9aq8Z71KO08xbW
Qql5u6dyiypAXxIKWoPCvxIuGvBGvRF7K6tWk0JbtVDOHdNg9iKbSh6aILiK9whKbaXna9+XYjuM
u7akajx7IL/dK6HoWBIUCPCdN/BSROtlb5ZtwtdbH7cKI+M0mxRKxae/vrb5alJIQ1BGi9xmXtVk
kRvvLnUx3mEm/dVwkw+jIzyRAC0rx52W2Ven21w5QBcBmreTjdlZrQw+L75aGX9TBJJ+QTdi0mdg
ieXjAg8cN91oaiXsVCm4Ma0L51kVgzcI8xfX26Q/Gm2CRGU72NbGEK5MvyqFtg6/O48Tf/B0AvzZ
bbGoVY0i2bhhLF955+hfzJzfDlabs/kNMy/R2KNXgEbnl4VPOaDnhyuK/7UpeIHF13Jjsa1MjSpF
OXggHN/ANyGjZYIErnVzj7b6Jc++2d5HZ+GiHNONjq0NmxTynPh+kiDg5VUIXYEaw0BuZ4cj7KbT
q2xt6pd232YVKOInYqb+5FC9uG4BMFDnL9IbN0/yjdNqrQtS4FO4Fb0KFOhYo2DafPB5LQhueQVM
f53XBSn0EzXqq4B37QPq1DNKevNH28ZLLfUR/D/dwloPpOg3Y5EYjuP3BzDjFGgb1HAr1+02vr6S
9LzuOW+mQC9jQ8O0qD+UufgWjCCh+sZ9KHGoakszPm93V6QQT8q5xkAOxdrXLhhapSH0AVb+rAGS
xZR004FoFuJC5w4uZrDL15uzB+iVzf9mgFDgLnmq5euIG8OoL6fHoLTuOxB0F5bFa+p5fZCCOkRC
qlA0hRqOof0qdCxKAUfOZw6/FMbJCNg7Cvi40ziYLRjhdMBgIvwnwXk1OVvZjxQpiMeWilc6IWI/
avWl4dYfxtYAdmnMx740vjS2kmyM0VpDUijzuqflha50qOaaODoo93FSPZpj/Feo65cWWounp2Lt
uFW0P3elZq7bsoCsfwgi9aj7GCcmLrD4amcl4hKQKyaYxhMYjj0GtGd2TYpxwBG1PvEifRg7YP5Z
7IFA8i8Quf6O6ukH2x2Pp/u2spco0rFeNQA9SdLh61s8plsxwMuuhs95+uvvb+cIZvw5cJBXRBAJ
UEWFIaxjICwkJ+fGfmAvTDcW2/sd4GXvzyZ4mtdyw3ZxhlfRCsSPOkvSHfYvtr0/3Yf3F5m+gOne
HkkajlNYlQa9B/kVGevatI5l5jAXxqxeKABUkBlwMu90Y2u9kaIeHKyGKHOGFgHOqzCXG3XfoKN2
OP31temQwr6r/VJHTqjz0Ad/aQTk3waaVe6IjaFa+/7Sqzc749hMcTZNovWiUNyz637Ddv4JqNvT
6Z///sn0irJ8+3k3isAZ5nbr8fSZXYRQd0A8hc8gYBY9dv3MNSsFO2r+onYd5CDqyITKCwCdYhQ+
huOX071YGyQpsnnJHsqGHP2g4V+DyO4HBH+/aGZ2c/rzK5sVNbo/J8GJsGkgRZg8w5+RjBt5Kk58
aIrI/qYHLEsiDzt7sIF1i9t8NAd7AyL7xtitzJAjxXsfmB0E2rr1UtLD+wlBgH02uNqlwPf8WDpp
d3W6k2vtSEHfobevpH6Bs3MUPwDL7C8Mjb6WAJahkf8+rxEp8H0nquw+QtJ26CGmqvX8kGVIJtta
CV8+Ousk1p2lh29Cxs1hMIGbaz0EpH9ZnRlds+HYj6d7sLLUHCneMUppa+Q52E364V5tggd97m/K
bnw+7/NSuM9GAVw+TDpPqcsCClJx8IfiJa2cM3++dLwbgzEOSFKgvYwRfIIf6RAX10iXbpwca4tI
CvQCq+wAswkgr5Z46hUclBAp46ZZ4BeqQBc+PUjLavn7VRA66p8TrMKYtGehCbLF/qaFBhz0xScf
Gc6gqu6hU23kKGtTLUW9CLly1AVjlXQkdP580PTmCNj2cLoXK+eSLQW2USLXNPLIcSjm/hIn6hvD
3JiFlR9uS6FcTmZrFSWXV11tr8qmuMxIF2ZUQ8/74VIQR2k7hjDk2G2LD0rJE7L767wPS4GLIXJd
zgnzqhbOd82v7sFdn3VD1e1lqN7sCV3VJ+M0WDh4wvz9OE+t5sUdnkqnf/jKgrSlqHUAWsVKikm1
6j8koeEVLXRxrfTgtzxpjXbesrel2A20NhCloeArVLlPM9QVoVjfcX1AUgzz5BLp1dO9WVuYUhCz
6qsqVcgJzBl0J699WAf19rCxO78WbN6JXluKXqfp7dYwe3EYj443XoVfDRQuEJR8weV0esA7+lCI
ffpUf4J4v1VpW4sIKZShZFdGhaoLYtrBXatEL2aAMEYh/L9OD9nK92VZ44F3xGnK/eaA7ONlxBsH
lLv4OYKivTH3aw1IIV13ncLzKg3A/njEBO0vYBt3GNyedyz8DX1nmJNSOW5zqDP9cdSSv1ItvWts
c+PzKytKRt+pQ2Tr+qi2njvoxr1VmOgbGaO1EX0rh461jNmb2A4bo0/JwMVBn7sWA4XuL+SYdm4u
EOPTmzMnQArxEceQAdZ169maMmDqloB12ptOPaf7siqarWxvbZ6lGC/RLPJ5HWu9wCi/i6H/MpjF
V8VPN9L9tc9LoQ19UAH3y1DlRsSryHIki5R0XO/mdmM21pqQwrsOe5vq/8iNQgtvIUoiHDHc+bnz
6XSkrS0lKZLjzFYMO9Qbb6r0uzoW0SEynMg7/fGV3y4D5bqgBt/a9Vy2TIzBlPrKwVYqHeYNHN7K
b5chcrUp8ilA7shDKUnbabX+AnWiOm+ByvSxKVRjCk8tPphTfxOm+nUxFA94i2yE8EqQybA4EOsx
iGFRe8ngP4eOdZ3GyseCnw9lq5oPp8d/rZFlXt5EcgEX3e0NGkF2CzVOt8SVKfhmFdlPkSfH020s
AOj3skdTiuSFCZqE6lB7llp4WQP411S1CbaE+VMf1FtcEN19HoT4X6Maj2A2GlxK+cGAyeBlWBZt
HINrS00K9EHo7LhwMLAt1R6QTHkWBlB5V/98updrn5cCvR30JiyhB3uIN3iBZt6NZXmlZFvlu5WE
x5SCHL3mxEL7pPZQLEADfdR3vd88BTpanJoT3TVmvbGbrIWMFO7RbKCuMyaN54Ylln/TfeacmSXL
qLgB3aEU3Ar6VFlvdihsW/FdBaf7AncwCoRnzYOMizORVcohhDBQU/so2GSRpPkiyuTj6c+vDI8M
iBsBwqYWtQd2lL65zCbU9sCp6huDv7KIZDxcoIUmuYxWeymM7SGOnxFJOBii3Fijaz9eivZwxG+u
VvBlNzUME3ClLNwW7YxSTzZ+/8p2YiwNv9lOjDBA1cJJa28exVOUaR/Tqnwc88IbMbs/PQFrQySF
cYpLDxUBmmj8HuOsAC7/eNlGWw9ra5+Xwjh1JqQl+gl1DN3+ofQOOb+jtU9qMEQbZ9JaC1IkQ2FS
zB7fZ68bJjjAqXoTYGSGcbq7cfNaa0CK4Gz0RYsk2iLwEeAEYGkPfqg8hLX786wZkCFvLfRb1LGY
ATbUm37SbpIw9xxfO28NySA3dwjSLq6CGlfn6DNo8+eqLj9YffBQVlvvEivLVAa18chfI/+IUJ7C
W6CZYO2jVrejk90OtXM4b5CWpt9EAmXX1rcGgU+e5XyxAut24uk/Taqv531+mfs3n/dHA6/GMuZI
Zawu3AopisB0AqxSm/P2UV0K5RY3dIwh3MpDRePTOM5PtZY84fj26XQHls+8cyddnHjedkBRuBzm
plJ5jrPwsMMYKrqAZv7h9OfVJV7f+74UxzGEyrmPJ35+VX6a7ewRyZc7VEH+0isxHJTC+hTZMKTz
Sjcv4gTiLxUb9QKzsjP7J0V5H5uwxBGqQJEHuRq1Me77IdiCBK8NnhThGNYhxIE0lheYc9ii8qFX
RfnLcft/qTuvPn6uNCAj04ypUFxezSsMZ5sWATe1qlA09A1Ux0/Pz1oD0u16Ql7MqTO/9EwzwCs0
GW38bTrXHuqL0w2shLgMSVMzTTEGV5Qean4/qVzejhaC7jjh3SuYQR5PN7JE2zuLTEam2TaiZUqv
lJ6e1J9M7IEvFAs7cJ17/UY31lpY/v4mztsU7Gaj5xS25jn/1c/jdA17N/meTGO+hcRYa2OZozdt
jFFt1QPuOF4RLnqzeFCXifY8pupZcBtdk0Id+v2QCSyHPASfy8upUZrjkBbhxmm3tpKkQO91PH9K
SNFMtDl/UQo/uEQku9x6nV/7vBTHOrusqU1MsZv7VXO0O0c3EHoqkC47vYbWFqoUy7yOJkVe9qXn
2DmScpQ069r5VOT5d6zaz8wrZTCanWRInqGB7NnGIovWPIXt/MV1mo1b/MogyTi0ACk1PUWSwoPM
/pKjVnARGsbWU+bax5cb0ZvlWWWT7YguK2ENiPpFWKp21SVZf97ykWFnZduGMf4ZhecriJVSmsGq
F3vB03O79tOl6K0nAeYi5eNO0SK3kJtXSb4JYlteLd7ZfNSl0bfjEiExUDp4QaN3HYlPaN2pFZaG
Re3rzxaM9fpGhL6FZbZvO9NjY6Prgrg2Mr47vNdM56qrNNTcd4brD5MHz0cf9sMw4Zo5YrkQ73FY
VTkokzaPr7LBD+rrYIQg54l5scPFVI6XV1dHJ/xFaZMEeUO/MNtLy2xsZx+hJTAdB8j90cEy9Sb/
NtqG4T+2hiXiv5TASrqfaW6HVPKStsruLUoEUOWj2J5uWr3Nh8OAsuq0R0DcRYByzLQJyO8iF6Hm
+tRdUoadg8vB7dGfyezSUq6G3I/dq8JG//q5G8dQvcFKWPEpMnS6k585ndJGhpNVxy/XC0/w9o3a
eU45cip2p9fKyi78msi8mU4QlRPpIZIPqRW/4Ij54KrBtW9H5yWMqrSPoRmIoRjShp7Z+ewy6bVd
uN6MGPN5v17axXCv1yc1i0tPc90R7WM3QfAt/gmDfeMQWRkeGWtXK4FuoadQUlqJERdiC9MH8WLF
9cezOiCj7WIY0H1uK0STgvKzoPR/hA4YXRZ6m5231ciQu9CKlC7XrMZD6H3APtpZtPJr4/l0B1YK
RIp84ciCHpfknr1mrLHgQ9DuhpR3PlRjjReqHlW3naqc906rSPtalUctpCCXwYK1jYlx9bnOK7yq
/W6jM2uzLe1tSlQjpuCUhVe3iBbv3cnEPw5w8DfqI8mZeY8ihbOaR+osdNashVL5eEDLpfyF+Oj4
E93qpNoIjOUXv7NLy6i7NqsGX4Qt02Kkv8FOX5uiOY/Zo8smo2U31H012QU35cL6mOOJ8DWZRfEz
M6bh21Toxe/zlpYU3D1yfHrf8bqaVu6MmVoQ4XoADk67rZJZry6QYTSni5F4+X66wfcHjS3jz6Nt
KPNUVcaAdMUpXrqiG7wois478fFM/vPjpY1z1IxuFOWLtt65KHJy7g/KWakQLrN/fn1QIOObERWv
vEjT6xDt95s2aZTP5w2MFORNnOOEUBTs4jmO8WGu4/AYT9NGWK8NuxTW9phVc9aQiiZ+muKW6sS8
p7dbEMTlN/49EnAK+3NkND3FAHU54JzMucac5J4k7kWPps9di+LWeeMjh3StjqiqO5zQU67/wgJ2
/jVnWDJtnNFrA6T92QVT05EZihNurRYuklcJYkc7xR8GcwPnsQJ701zplIYM7ftW6uQeiK02eYzy
aXJ2vo0JxX5oCvExaLJ74dg9EvIt58m1Y031dB0K0yzOXANSrNc2gqT48xaUzyt8UEQWU0PMwrxM
j2dNkYyusxR95jLCpoWlYZzdJmPjUCQZq3brOXRlkhZJybd58ax0NVRsLfd0HWHzC1zDBozCEuT4
NhbZ+4eT5kghbjVzVucaDTRB9LVpk8tw7r5AyPhx3gBJMZ622dS6HVY+ZZ03uzHQf8+tufXb1wZH
CvGgQpYXHa4MYyADl5/kWtOajQxtJb4dKb4zIRQ84VtUBAeArYgpeHmoPeEAc4fX+qfzxkaK7zZM
60CFRue5pqMjetAPiIPU+UZ4r02sFN6DjSQUqotE31TMt4GCOczcuvFHwwm1jdW/1oQU4E1s5IWR
q5lXZ8E9YmY3PnrQ6I1uvC2sTa8UvcHIC6dVF4xPLIxLxIajy7Qsz6siaDJ+bkisCCtTPfPQP4u8
yZjrj0Vs9Jeh3eXniThBpv4zepE2hPyPXDJJMiZ7letc+qqGft583gqypeDFIjgIfDdihIxwuHVa
V9lzDmmPp9fnyvTaUuy6QzL1g8rpH+shJGLXxHPhKmxjY9oPqSjs36ebWZlmGVuHYJKPfVzAJm0J
UV6MuesMu0QobrE/3cBaP/4Wy1GD9WWUeaisPqeFuu9aBWMO/3D686+3zndyARlYhzxKi/Y2HTCx
0nSEe4lC62NloJsbFruqGI+FadxNOFQpRXUBn3ij3bVuSQGex46DEuYYYuGmq5d60gbHfhLlhzw0
8/MCXMbapRF66YrWIE/dYbKmNhHWjJluem1kOmdOjhTk5Swyxc/y1Ovn9EdRpTeaAO07+fNZYFZc
G/4MwW5C26mb+OEk/U64g4levkS2WT+gk1v05x2ilhTnSCP5Poo4qTfX9l9mmlwVYfihjKeNTGol
QmR4ndErPKVDKYUYXfgxQuV6+NFGpnZjiJbd4p31K8PrIq3JMUlZpkCPfbgHZXU9he1XJCWLQ5oI
TFbzzNhYUcve8V5by2J+UxgqtLgbZ2Q5PbVW7+JIiS66rIayp6KMhdDP1mVybcSkkHetGT+PhpRf
HVp12kcd2NcLx9Kq5up00K8EnyWd3U4/+CXpM/0I8UlVE914aEqt3s0IEZw561J8T1bES8NQiT3C
xmNxHSuqcq9ppbnF2FhkGd+dC+n4trBZGC2rY1nBcsjgk1aKiSoJ2o8QVVSzXxwii2bP+7uS4Ejp
O/CqYicsvqgm7Lcyxe4gsw3xbAejw1PXBDKwxRjeRTS7LDR1OA7lEFa7zozHH3pmGDd9GbfXU4Rz
pu53w4U7u9gEXChZZMwfQxWq0hOWGPP0ECoAYu/jMhTzXs8Erm16odfuDmvjot9ITNcmUNp3zNmq
tIXWfgh8ntF6N3FvByvOLgdDib+ctUZkOGAo8Luc+z7x2tj83PjKnvX3lIjpvCUowwG5zE6ZsIbE
03EpvcBB+Kqa268YfW1cnla2BRkRiBxPFiCMnlCuyFMN/tCE3Lc7gcXYz1kl5mvct2LnqnFFfB5a
QpNRgmrlmngomAk1aWEdjGTAEKTKjpbFo3oLRWpjw1vZhExpEwop7al6rSceeuQRWqGCDUibrss8
x8ys2Xq0XVlhMlBQVZBCT+ou8ay0iz6AWTcenDAYv4+xKi7PW2HSLqT4rh1oJVaMzagn1n5Kx9b5
3Rjl3F5GA8TFjZ1obbyknQisRND1Fuo3QcTryLEzRxWUG4SBKJsdbef0mw9YazUDU9qTFmuizK/T
xFOy377zFZj0oZ3132Ws78e6vEpUDL8s7b6ttwpoSx7wzoEka+iJsVQpSeSJN+fiMsRIBS0ejP2U
3Vyh6qxmyGdXx9E5c1HIqEFb9xNnTm0MPYLKbq/ctDGPBcL408EK+lTZWOArS+9vsEG+bUWotOzH
oitvxyLCY7cr8seUDHsjb1s5YWXoIGpqVRRNPKHZttkeLRSed5FQti5Oa19fVuKbNKGPKJjq2Np4
1qQ7xzqaol2cBr9PR83ax6XwV6xSTVM79RFKj64VX0dJ3doY+LVPL39/87sXxdIG9o6/n2cDyhQZ
uVp5p3/12pxKsT6hJBg1qMzuMTy7qdEHdyvcD847DQ0pwsFRKjZLxt+X8VBdw0+Mj2MknoM0Pp73
66W49k0bzVhduPuxQ2zYyVFq14ViHlIR/jrdwtrWIavjocBb+yYyOF6e17+0qPoKP/EeSYWnetSP
vrAexj7sL2Dx/MrKrXW6sjPK6MHAsgNsRbrISxH+P/YFnmtqxe6IvLq64yHG2djoV3YpGUYoppEn
pKyOUPrUb2rduPN7/3bQh4Op67DFy1vW3XyRd+cpZWoyphDnl6pr9MLdU48SwzFfmCtoTTrz/vRk
rcSJrIQXAtWtUiN3eQi3bgPMICez+nbep6XonsJxDLKAxC7FRIohydnKU/P59MfX5kGK7x6GxFwE
hb/PSvszzpQ70X91mpeMWgXmys/91O0iLAZPN7Y2SFLEz6hVNX1bYuc4Bcq+Dafut1/j4rfx+ZUN
RZdi3gXubdiJ6e4dA79wLL/D6igK9XfX+7PYaGOtC1LYd1bu53alu3DOZzwSntRi671zBROJU8ef
W61hzSpCbUHoqZPQ+5ssiTP9u22NgETAT9TX4WSC6hVImSP1O4+K+zS0dVEdbIi57fdwHmrDa0nQ
6410eaWrMspwFJWKOky7XNfqNrhK+hwf2dhOS7E7aznI0nd5FLWWo4b2vnPxcLt2knwaj6iow1I/
3cBKwi+jDGsc4+beL7tDVyCImfj9Y+Rn94lf/zKV4dhVWxTOlU1TBhqSMpp6qWe0U8Z4K/OQn8QB
ZjeduMwMe6N4vNaItA2Udm80fksjfYcBssjUe22OsHdVv7hqs3FqrrUh7QZG2KHO0kEGiLX5+D85
+7LmOHmt619EFRqYboEe3d127MR2ckPFGSSBEDOS+PXv8rk6n78nT6rOXSpl025A0t5rr8GY7WES
62sSR78Aprz9+zP501v1YQ/omjQNQ1bNu5XKNk8DxLsMjof7/+3qH7YAkfom5AGDGQwEunnXjOKm
EzY///vV/7DBfLTE44DaGImHeYeoTYMY8QqctBmRzDLlf5NB/en2fNgE1GhJh9n0vKvgevClVyMc
veJwS/5Sc73jd//QHHxkGm6RtMO8rDBaHvGCLhPc6cMIaaXp0fT8aET6IpO/iQf/8FU+0g4h/2Yb
S6NppzLS7qPQIIoo+Ks/4R/W9kf7O2YpkiEbJF0OndhFJLpxBqp1Ng2/FwK9Wu1//vsz/9PnvC+V
/yqAFztElUj8tKuIfkRY+UObyDvdD/d88k/vgqC/HCx/+pwPyztqljhgA56MRQT7iBEyxlCP2iKr
MTEIUFV/Iwf96am8//9/fZ9g69uh0gw+U9AylRn0fAU2+b95rv1hhfxHY/hfV98gPakUUsh3SU/f
lOafYHXxu+vFX6rGP/3xH5a3bGXbdUjH3EWZRGwW5eDub1W3+/dH/Yfd7yMJT5MGnMsO7VlXIVR6
58fFw4d1aVW79zHV456PPf2b1f2fnveHhV6tiM4lNb4KAht+wL3/CrzwdaWRAPqQnnr3N6XDH77U
R2ZeL6tknmN8TtACVEPc1c31bikamR5TUOn+pzv3kZ7X1NhY0o2OO4SojUhBW3FAjcOapzN9mNrq
LyPsP7xcHxl6Gbwe5jaK3iNHl3XfSsRdqyDRF+GJ/d9W4Ueanm9ZHG+jHXcEWEAOgcKPjdeXVsh7
G69vZOj+5o73h8f/kaO3yZZvHZCuXZbpIW+C/tw2YQ2VkLhPZv3bDOtfGvg/Pf8P690kPkF4b4X4
6GaVec8jkdcbUsjHeB2Rzxb+Ze38YWV+ZOtVnOuR1DE+Zh5koUVDMAepl79Uiv9hTf/DufWRp7cg
56taRgHk5D3TssG007N9IzpbwCD4Yi1U403gXiLuTpAz3xBGP+xhgIrA8yHaz5EL/8f340P5XzF8
1ALW+E4O8++YpQp2dv0TgjqvPSwC4+F/U/XTj5Z5GFlgMOCzbM+DKM/W4Eenzed/X6v/XAKQj+y9
hlAEeSKidz/ES1vwwZo8s1F1rKZ2uVs3sTyDMU4RRFrJ/b9/4j+/G+QjpY9ocB03uNjtt8rpqJgI
mbu7mGiT/mVj+NMHvC+y/zp1esS9o1fpEaEq0103DbkO/7eCkmTvy+q/Lg0ru2H2FJdeKT1sai6z
ZCr/t9vyvs3916URDqMqmQy4Le+WX6mANKkdluQvb+o/b5aItv9w9RCO/5vveOmgFohMczFj/4Aw
17+syD/d8g9lfBiBKMbalpfw59i7iN5zoz79+335T4H4/y92gvy0/+fGRHDNkiMzHEbo6S+qbfQT
3vXLeamq7LGb1ldm669LP97icfMHJ9flOJi5eWxglrRbWhnmzncdEj+XtdCMf0KMMc3rrPmbf+I/
76jkIwvQ9GSo9dIlGK2Y+lUPGnPBjWxgKJPhjETk8enf78OfPudDhaCCpuepreI9cganI2S93vyi
C5Q7R9FuVl5nVD5/Ax8o/c/d/Ye7/pH5l3hambUe9E5OzhpXEK007XddBGHVlI86InhL5QDpXiFH
MGsRONxsHl1E2POKgos4D0jV6HQfy3bfI7oW+bvTUE3kOGkVD98Ys6BmosmvZ+SPj8KOFpoSxchd
JpFXdVunypL45OD7gKBMF9lef+EQF3WfERA6unylSE+CX1EIX1JWt+HQFyuZB9fv/daTRJR+WC0i
63jWodGoVBcgoT6tz6xhcwE+QP8lShCQpfU2fh27jf9GXAEU3sk2BMkdHLrbKq/R6m7IyHSkO8OO
TJ57G4dXb7IZUlSPfE0DHWobTAeDoGH1zaakD87G1FwsedKN6gwKVnywhuvDEsrxnk4e08RGgXu/
pbJBaEXL4FjbJb7dA91dRFE7KxDkvPFccXXSMtteJYQAL4aMRerEXsfm1KVj9L7EMlZoZZ0rq4q1
RVyHCM9dwkLHfMdopk4wvloPqZnoHrTUsumjn/3oLxIKoYIgHJnZYY843m1XrfbgV30YaDaU4TqS
QqVJMYWIoJ29fpQxLcbhJ53u6s4OeeemgsM8GRlwd3CGRSrCPhvkYRr02flHONsUhtRQk9y1HU5c
OFLLJlcLDC1th5NrgXV3841v+tDQcEKW8ZJP05vAmdOO+K1hvp8a9+aCHxOpfyLO4Y0FbxB9XbeB
3lza531jCkSC7meNewXjsAWcpP7buv5ERxm7R0ufRj+e4aeUj++pnBR3rB/z2H+Zsr6U23RJ12cr
5A33/ArRyCly7VuYrRF2B4fX2Ks8UtsD1CtD/k6bL2YQNpzu1CN4vnD4quLu6DIIkV2wTjfk6vIi
ZVV3k1RUBxCwGdKzGz2eeB8xX+LdhIZZ1KhKAUKOs89w46e+9NuQ3XBrw9zi1MN3wHi26/gP5ulp
Mu6prpc4H210bkd9qTwvkpohilfvQ59eabV+HVfxpZbrLxZHGpbZfQnFYAM9roUoN5Av1IvPyzw9
RBteuWFgeYoh2c5o+dZt0XdkQr/wjL9NW3ZFcG7ReXu3hK6UAf1iWQzv59YjQ1WGu2SQr0jTPkAS
XTZI8taqwXvRrj8CW085ktd2XA1ltTy1qUD9uBc9fJ/WCNp2z46hmp6bjDwxxUrej0nuu/6RbTCy
zd7DZ19InOyR5bBzdXQxNMEgiWdfVquvWagfBSJJfO0uOkl3Ub8iZWMog7bBwOHE4mwfEHLTsu3h
sD3dJtgPyWkshQxPXVgfYWixU0t6tMQd4FZyJ6TJh5rcDWK+h1BIlJ3qdosUJwQpFqpRX7Hc8k1X
90L4lyqckHzLio18bbbkIYEuLogTJGaHhcd5j21QgvJm8O86y24K1nJhuubE3POuO84INQ8b5CBL
9bBMwX6J+5vAK6V6s0Poz84iqIJMWV2Oi74Xajwu+lcS/6CseYZM6mBUCnEOqkbEqtNqKuKRv1Al
0dHKnLWnPlNPNKWnsEfajUBbhVCEA+VjXUKpeAF8vG+QJ5QPCs80Ha2+TDaS+ULTNwQ879O1e2AL
FIf9yt5glQ2QLX2jfX/b3rM03HoWxFx8pvYjAgryNjT2fcf4jCCuB2O3I7KWn1qHo1R6iBChTUU5
TzOx42HygNMInjA2YnnHon4fL2F1TCSSRLMYWg3EYyOMQG94KZZyRe9cunhVuZjhL7cEnH/dmso8
ITIu63Mzu63aLQs1n5ca86YcVJrkYaYpf6qdy9I8sWZ5MkT5cpAdHn8z6mJWEIn76mfkx7EwsBuJ
C/zs0j2tSNN94GSBb7IaOnBIa+SWD/huE9TxMm2Sg+JMvvAWcSIFjbIOoQVSJ0MeR7g5zxmyqWUO
UQJ8xFXNkxaK+r6a85TNy2e+ruYZwcfwuCUcW2q5wU6tQ6R93+7iKVS6SDlz851V3j9UsMZlO1+B
T3SOulh/TzEUf00ToGzdOLIb53Nwpa7jRWU1Sqh1cMLsJ7eMwa4lGcqZaCPNoQ2i+TsLwAZPPFdf
YeNLRQHCdvfaGbm8q/55IdfNXCqLtGzftuYkKa6ITHAdmhPTwxKVbQWH01Nc+zW79G1Fml9xEE3L
I6lb/uREBh4K1YFm+dwH/ffJSfe9qqh5Tps5xDbR85PD3PQKQz/vdj1O/V9e9ysph6nPrtC0vTZt
FtzNCUIAd/M0RFhia5AtpZ5S6EfBxWJnTrpoX82LGfe1njPs5Qt9VjStv26V7LBsNA7Mp3mautOc
EPU0blH4QwgYUCDxSTp2Wdts+C3aiYU7REItX6EEc79UW49lZUVTbtoguTmI+a1Rjv5kdOU9niPr
joKE/qbwFL81oC3BNm4ebytyRH9UoZ35w2Y0UstxMD20PB4e4dlhnnw7DEe+ZCPWII9TU8xdDIyv
cmN4rDqXnjYpSL7yNn1RuBRWaTKibuDT9mUC76I+pzROTkM9qBK5ON9GwiezaxxT8WOXjerre8Qa
MrGBi/6YA7rspyWb6GmekOdwv8Bp2JV6xUE8eN5hffHM4GDyXN/Hrpt2AVLMPkkb2dc2Je4Ln8Lk
czeT9owJQLRXxthDP0u1hwM3PWZR4m/YMNfv8RqME6IobF0285weucDf5D34a++ByEWWpcGnyENU
4uMahN4EdxH7RxD4Asfc+mV0xNRlV/toxSgoydhlk2sbFWru9G+3De1DVE8e3uirvDPWJq8JE20R
SEkK0CxZYSNi8CkDTjB0gDJFWmjD4Jb1K5aYzWC/Sw2ScQ52GMbxplJOXLGZEVuvd5r1j3AJcUEB
9dzwtrg1DVmO2jF9HbOMv2hVhfI6IKxYQF6MbLc3A19qVSIEkSRFGgqynhqnaLRzBgUOYtQ3BIsc
HZTZfrdBpRXk2+r6hwj83yknLoG9eBFHcArbwyYd01bZhELkSS9t9VvjRUW4eqg3PQj4TibLuux8
2wOSPGlu52Xc9RRuLK22IGFlEhvEg4LlWFs0cYNDLEvbwigztWOBoLtgWouhD5D8znlEKQpewx5V
XdNvGknmEVyCilkMQYWGc6iekGu1rnnEqhh7n03az85RYVAApkIMJ1GBobvFMkIBUwWK7JLIz0ER
osTWd8ywsS8X7IKPZhSVuti6iYrMbW7ct971vkDEcBh8R8Gz+GvYiowesjRKaF1AY2T4JU1stvxa
FqQmPtkmgADDkmnOzoZaMnJQi2ChvBUrbTN1p/TSJJ86jtDeLu+7eZkudqX+ij0m9XuqaqJ3VrVB
dh4WGwUl0iVZ+GgHaeFkhpv9tQeUmKJGpGuIqLWZfUFwQL0WomEW6L5u6+/CvbdyNqFpduDtYLpc
wTNry0NDzUvYoLQonayQLd1qt0XlxFEwIsY9DkHPNCq7ZfCs86Wp+mi71iPyth7Wmrtlxz1CsXcp
wgId7rkTbte0qU9KadnYHE0Fj9/Sd0b9ggxlqY99S+rhBc/GwzsGeZJLwZQMl6LCgl+LcLAwUhPh
hAKLgCEJHi2CJxvMONe42kPum0wFpMsdu+N0TvXRQHiylIhn2/gN2Y7Jm54MNp/e17LbmT4O2nzt
IaLfW7uu0TmYLKCvKOxmXsK9Mq2P09gtQxkN0sW5ogT3kHK5fQvggKbz2m2y2kUbnX8Ly0iGZJ0o
1j+2TqoXLKyoKwc4a9+nE6s3wM92MgUsZVqarxCBmdMyL0lYpDbTfYGMv0TuofXu/BWKnCkt8KsB
/zE33PQFRBvovHs+rl+Qg4mtu4JN0dvWc/d7Ttn2Miqi52LJahjx4cGk5oiQJ58Uia8DODA0dLtB
8iH2MySzU9mvaZLua9lrWW7v9gY53g2yHDIRLHHZtU0V3jFohKMcijX8jECohDoFcF8ady7r/VAu
LkXIDK5omz1DHAmokBMWHjmLYazZzyia0dhEGK1+q1pl0RU0LPhZxwPzhz5u1+DIFdIaj4hLcJ8q
FTd9qTVVzbulPg3zpKXY3kRcV21JYzXwe2Kb6ka6NTiD67X9yDSB5YOFRHqF8UNWgGaI+g6G+Kk9
i9Ryuh9mUkU5fFTZK/YL0e4rGmv4F+t0vXXDnHz3KItMLvEwZelIxX+ZxOntJlQ/LEfkutPPI4Ii
0p0iHDFd1ul5veEI2qrcZF3sSk+WLi4ClBnVUU6tAKmNLAktvFiTt21s0ghKfTkkENZnU5OneIr0
KFmAQktAGr1ealon5G5lDd5Yp3nT77eRYHFifsizG5ursNubVQyuFFVAux1hoGnug96HKRoiXBsd
RAfqdL1hS4eXWjXAmnltaJVjBJL5m3ThOBUQjPFt56d43nCatnp6hOv7uhXNFq4C1MyQtnsmWEXK
BISuJE+CYHtRzZRVJc7SGYx+npLn97fyAcIkeK3XQduTM/C0+Pt7qUlzFOR8zicVVssRWxzIy1Jm
dV9kadOD0s0poTmUR3GTb1VEqkPjxz45JFMGloC1uHF5VPvlbdLtNJezhfVnOU8GvhgTa0HFjzWK
rnNTyyksOY6fpUxiOc4XLF02n8UCESIIkSHC8SKcSq9J6qQpOBpKdK40qx66WYbybN7NVvOkAnOy
mAyffm/jUsXAMZL+mo4VQfXpJryyOpYOJrUJBlZFmHAPx3dhsreFzd7kHD1ce2oqYZLdhvWuC16r
5AGpoPOzd+/i8EAv5sUGffSp8eBBySCo53wgNkoAn4gQ2A+M0uOTUaiS0Poiqwl7TUrEZyB+WoHo
1mygHjARb+qaBCaYco9A+rECPDQnzuRk69/3ARtXamvyutLvu7RdVhY9IzpzBIyCzPCmeazDZSII
kO7fz84lGOZw2Ud4NvP3MJhp7fLZ8qG5s24SUucO+dPZEa4hAHcd3DjELcLBrB8zsdj4alF/T58m
jc3ztM6bzQ5LCz/rcrC08heG/NoHWNmK6XPX9xUmLR6TewZbGVR5P6TibXy3rV0a3oA7jdXe8IAO
50EsXKfo1fVs69w6lvIfkxJK3xMGo4CTAyt1vHY2nhVk9ghWRbuU+XywY0ZOhGXTfB9NQ2C+U+VS
fYk1mwBtGdlq+bO349hdFtBGNOQBXmzPVUDq+ZNu2kjeoF2t2QnuQ7G+LiMdCegrS6hjiFkCVv3a
EBTk0NSO6/K2IgFcoQZNCa/Psp59f+zBHKIih2JhDXdTD6eYfMWbQZ8MipAzoy0bTpiSr/Qa9gr5
3cVIggYlHvQSthzaBE5oiFixv4BLtDh2kUQ693kLoTzD4a2o/tHQtrOfeJ8i+lWkSpOnCPOZ8HcI
AQQ9RQEHCDCPWI5vIgWlu86TpmvU2wqeeoAKig2Ns8U0JHw8kWANtzeYX8v5VPVypvdmsxM5IEjZ
PSTdbE4TxizrBT1CLL+xtYurl3CM2PwSOg8KN/bfYMFNt0xsANT6rYdfbS5jso1hPhgTtPdpMm/u
Z4AITAZSDjFQjZZVZlSki8SKJb5TlaH+rRmTXpxnlkKhAoTXmiwXeFbN3mgl0l/RvFTkM1royu1X
1NrrQ0iCNPgcTjStzkOr6/GaqajZymSVofmkYcaAJhKcRoTH5FMMzUl6rTccpTaHL6zeys6Gm4uK
dMpw2GFzD8LTXE1hqzGdDdO4y1OUcSvgFKQIoulgwEX5UUQ2NkcHhjUvYymDpjRh2ldvOu4tgA7m
wna49XKQNMuRJeJ6sEXjGdsaaFU9uYuI4us9MSHM5bdeptln11M4rqWkkfPngHUpXrskDEDIVLGs
4W4csQ2oKbb/7a7XXRc4QHvRqDFLFE2NH4j4NF5nNeJveWfANuI6INK5/4zKlIo+5zX20DPM9uoZ
FA3zvhOIEWBoXCBtM2a7MaxoXyDwZGle6gYEkfZilmr0GZAWvHjPPRYaex7r0TMgeiFOb1YkmnXh
C2zEvGalmJMIW2ISrxoSnDDsgWoG69iuh8ZhNXyNwtGue5o0mhQo5SZ3Djox1yiHxHLJUC/bOWfE
tOs51TZVXdHGLYbKFlS8uUTWBlmOweS36A7z5yT6ErKsX8J80RVZH+GNXM9tYSfY01x4MLyHL2LM
HvuXxqLUtkVb6RpjauYbYMIoDzmoKTOmYPcDjSt2lUxk9oHQ2tdgK0WT1GD7MPi9Tflq+kbsM1Q/
yQEiMzGjRNHTXO+j1qja4KwiCkhH2rUm6oBqN6O9rL3LRI6SmqldWJMhxBeb52wHuduCN/EdxEAs
Qjz1u8hlc3/UXAfAV9kwCxRJPcw85Dsuuk7o73IqOkU/Kbv10906xyE/w3xi2QAUmAFVhGmytpyr
SLEzCIls3AFWGH9WW8vSM0rUNrwh/Gma983WuRrnODyLz1W/yaEUFJzGJzJRwd58GwVpgTIsoMde
9Ypf+kC5AOkinvoTzaIGIIkidXY/sIUBapuDJdoxxkRJBsKOcDWbm/2GZQCDe8y2MXpuSS+PQkXr
UEQ0lDGkeFOjrl0Yzc8gXKCvrGogHmUrpyHee8yrq10rbIfV3i7oK0G54jYP6rjdPlWIByc7pHmn
GFkAwRh2i69Y9hnS1EWfki2U6ue8ceANDYcmN6+wROevIaQldN/VUTU/NgmagC8JIfH2JMkWkb1Y
0TifEIUGOgbkGD3yTgxnLSp7PoNmH7oYYCp8LAKc8mMWFmxa/fwM0GlbbtC1MVJKE6pqH3O9XtrU
uenE4Hw1HRW0lO09gK7xvlNeNDvtIpLtJwHvtz0OuGAq+QqnFgSTb2lYTBNKYZnbTme2TMY0XH+a
pY+bHSbC77QUzFFmtHBpNP4GENXUexQxs8shdGPmrpqx+R2lSSy5dnWQhs+uC7LkuYma7MS7BTgp
QDWxSxIBNovzTPCLwDFSFc1oVFLWrosgkXPjVgMfQMrZEcOhwOSwLWrNbVQxJjNrF8TYr8fFAUfE
nvESW5iOP6cWm+MrDDDRvOZdkkr4bKB7asreM2guZab5q1Y443cV/MAeF7iMoN7I9Go/gWPedM9h
oqJnNC3oQZycgWVmFdP0ZodWVL+RBeSqL2km1u+jgrHGbnHCtocFc6Z3/jumK3ezS2Lg0muciku1
oMy+a6I0nVAmVJ354uIWOAenraBfYit8z/Os8RWPcq1YsHxvpE+7oyJ9U0GGHkp75ED1fy/MM+x5
ZGumKod0340YoYChOuZg1uj7JZPjdcHv2txq5sHhQCz5gzUxsHsNT7lHMbYYtazVcjJ+Tm4h0sU+
UbJY9olaipEAjdYUWGg8Rs0Z2thtAOySsF9TJrdD6pfs0oZp9C1Gs7yPVuf3XAK0g+8nYGEqAdXO
2YTRAYEz2RCBqc8zO10wOYDXih+bawqF1j7G/5VzvKVlP3nIk61GYuXGwGAz9cgOtmUZUEriPnXg
F3xdOEvAPAgMfhH8oZvUmQZwvLSfTeWhqoC29RcXTp5pj5FTX21fK+fXHaKsjM3jPqt+sSVV35SL
m32QDDMaErvtA6noJZaAWfINJ++1STM2YzbURmwPe6T1LuAhOxlDYcLlB474OwhdC5Fl1Xc8zuBb
XWVtBZQGGcTWwF3a0Q2EGdmT8XckDRKWo20xX8Jlbu87PbpDmMRoqWTHW7cP6LjWOBhETwuRdpi4
cYGIVtCcud9lSRSewdGOTiFd1ZEq1h9kPGhIHKP2tR82u1c2G3a1wmXyGupeBXSYsxrDLLedAt+m
TQEIOYTzp2hu7aTnS0a7+libBVALnPuGne3YUHJULiIny4YY7r5FO7CMU3Af9U14DaEfuAD+JDtP
30GyeSNPfG7VDsdKetdSQgB41Sz7WbcxGtdo8OGekLbaI8slfko2pe6bPoaNJKVJ2TLXJDmf7XYe
E+J2Sutsh+g8A/9NEbFiNiau83Bg8O3t5jDD9rr6Bj4IGeNI25jqg+9aKNJWvDtvk5ghKFSA4zK0
aXkGk8RdJyhAwcqlj2iSo1dZC5WV2BK0LrKYk4cokGmak7VPfqgA5nAYPa/o6rzWOh8bl+boJwzS
nrJVlg3IQ09zNoYr9BO0+x6wwF8xP6i+ZbWLTvWW9g8tTPKW3QDTxLIZ5q0ca4TXuzgIrwhpM7+p
eJ9ldXjOrrc4NVMUzmg7I7aegPFTMKosoAhMbRks7vN+ERsgqR7u7XAj0ssNhzdCHUlKxbEmc/KZ
65DesVZN0Ftr4YuErCl5D8gEDmmaCHRWDWEilI+RLVdkNF1GmSTffOr7a1VjjCabNjnTwJMur1Ck
XyqQ/HYehnVnscElGY6lmMFqeM4VTafEdaUJ+QpIHk3n2CXiZ6pFXWQs9OWMruMuSMn0kKJjeZW8
g719AI8HBhGOYtqXcU3exU1A+3jewqr/0iAIcc29mVC6cAYL/CBM5Jc66NitV2kz5KOM10uVJP4k
B7NitoAj/1PFSPAUMptM+7TqMDmFTf+AcY628xHY2zvYSjuUMlM3XifUYce5bextjVn3ydaRAhqM
KSmhMK+xvbryGeT6BWfBISIuAuVQbXfBtoG7BJSXRngLa61QAXesBoSvyb5Oo3rNR2SlFK3v27sp
HZf9OrlXMYE3HAKMQbfQp6cY8uyHbRPfhV8dKGYS/t31EB0CC218Y9O1ABlh3i2Y5x3CjC9Fj/P1
Uq8aY98teJ7xMbsGnUqIxKi3DUX3SwfqUKEgBIaesGr3JNqQuAqlSj6mU3yEayVG24FGiHAofXcY
dDLuNUSwt2W1LUCVqTqTyLHfrjLBDdLY91p3jO2bt3N4XkwdYnyfhrus2eRhXFb67sqyPPi0Xm9x
klFgOi1PdR52tSnjKCQ5Ok9WTknbXVzSxc+DwnwbypzxCPg7O8JEdHyIzeZOWZAp9Gpbi2Iom586
iXDYUayYGG1K+l8Jy5Z9Bn564VNjC4PutEgWJF9ELIPqfBTBMViHPg+TjOCIDSVAMN/9Jt3ylCKn
Hip60u0l0PrPQvs0HwQQ3RwbYYWhOdBUOopHioN2H1JM0/MtkUTdAOANSFkJ605eDcywogcc3WO/
h4fp64SeWPgSdnhyPvCxVfjS61ZD4Js3i+SC7VBJRfTkAN3Fr1FY++0g4tAvt7DhLnh1OvDdfq7j
dSCYtVZOPHbJ7KorQ3oS+nuIasV6WrHfz7rETNCHSILtAEGVmwHBEsCp4Iltc+i9Dcyfk0g0P9Me
5eU3GMCufjdG6YSdT1KPR5QqMBcUsInDmCwAMFC0IwH0gkbGqSvuQUt324R4Vg5KRoU9OB+nZCZ3
qYPP3xfOgCSdvQscKvxhNZE6+sHI+lMccFH/Rno6dIhhbEakbc2YTOkf6Jr0xHLix27FG67gX7rO
w0CWXAoYvXwB1ULHhwp0ku1EIcNP7iS8Jmoc/tPEmmuVVGn9eQs9738lchHtL56tnVY5ybDKfhu+
shZVvEWCyz5bx5iWbt5ChgQLiqQSO/i+q8EfWBt9jNMsGo+mrvsGVoWAIuuiU9jUuwLZ0NN2XNHJ
tJ/kVll36LLQGvACqKzuRiF7+RWeuiP/YUFn7QOA0/r/ODuv3siRLAv/lUE/L2fpgwSm94Emfaa8
qXohpJKK3tvgr98va2YX04U2iwUajVbLpZhkRNxzv3NuHd1XfQoH5lVV4ZiUYMkslGuxnYtvJV2A
ZdxxlJIDqJFKUveNai700FCa1aXe9YwAaFDximj8qujLkJ+5V/N2tzIcQEKuNzQjLdRV98NtDHJw
y0rnfi6Z2xD7hmVV6nOr9CX9P6nJUSEUoV7yNzSsls2AyUak2beCZPadbrbtsNfYyJsnd+mYjnso
VJOCsy/GptrzDjDMJdAyZTFqXEl13X4QYNeXhyXikJl6CrVS+2IUVSlOVq0p6zPJoVp31utlKEJu
DN5WH1qUu99x+aAKapPSK8hIGJgPtrpk5lPdaaxMXh5bhfapumuXPvEk1tMD5rHrVPE4sq3uoBPJ
AX1gM8YLVdqRrviiTGxdXwkONstHclWkxsba1f347KhI0/AraJ6hIrirb7WapOE7y0j7pvQ44EcS
kUCthuJMSdsqx5p8KnlZY7eQJ7E0RUs2njM2Q38tWZn6YxTqGD/ra1T1YRWpecUCPyn6rUmDphYe
PU9DHInWkc1mNsii3yQ1o2ZZn5vcHs+tbdVW4XHOXRUOJkWUp/usH2z5bZrQdTmfi37RHpU+rsdd
Ys4CRJl+m71umD8fRztpVgIZlIb7qj0RtehWcCeWmR/qxFgmesLjMD+5jlqUja+4thpX+7KfOS2m
uXSHQ5QawvCM1SIyJKHyaO5ozzSIoa1TRgZdPovmRIuwmGeVHvZ4w3rrUozq7M5n3jqgu02fkDZu
biyRFsuLUkqCR7xEG4x63CBGTegX9Wpr+dck6YsMjnaKeTYzGcXxDefqfpaAJobNGcfM0f8EiFjt
Sjt0uzXmWbVQWCg5gSnqBuglaTKyqZCeRuemcF1E9T0YXUOzYDUy0fVBPLmjKj2a7c6YhbMwR+eR
NJOyRJXozDF/bhRIplu0lK69y7oscj4Rjd3pwcpTw3pKNB6Qx0aOuXbvqBT4PM8JoWTvJLRHywKj
WfZIXARkLI4RqJY9OMe5mZb4lCe5Y580c03bO7UZyc8s6iWZw6Loi5a2vKpGqp9XzdgfZerI7Cx0
8JO7yGrm5UWOTZLR/+1NWtxj6dBR7gfSCUpLFdPjWmAO868At3VKEnNVPxzt6lfZIdXnggZ/JDug
jkKB83L0sdm1RmqZG53BvPO7289mRmvKjcxjG+UT0Edj9NY87UFVYpdF2FatyBuY/KQhndKU7vyu
6ePF7woKYAS8FZ7sAHhhjmfJ0K0qvqmwmuSn3upG57ntEF88cyllHbbjMMwhGaVVFVa5VE/wEOp9
ViRAMm4H+BWkmrJ8LZUB3miZUd/DaqZiipQ1fjDouDMgTJb0it30XolZa1BgdX2mg1NpFIOwg9Xx
qpHsTeQySWbsaObbmfu89cYBA+MBJcwojlJ3kG2GqTVqJNVIHwJbzsCFi94oCOJFbFlsEYhjt51O
ts7FRfZ3b5sSfWLyzZ6BEfENBZToyhPJkrZkdFijylX1GTBmK0/6HC/vTcF9ZvvJAGd3UegzwNKs
U1EH8FFz5CkipZ7Sr/dp4U+M2To5dbJSXxQU9gwazlQQFJvRC77q8jdSWlT2x1S4sXqH1GkmmwKg
68UtCOK4iWk/19S3bjMH0BsVrF8nOSoyK0rX6T9GOgiIV+MWblgqrVRj/SqWWXx1rSRfn2jbof32
EhOYKd15eow1o/nK5Mz61o1dXhNVjZgv2SoqZ2fg40svUKUi96eKl7NdDXb0bZ6J1jrlNn+PR4nc
2/dJpSnSi8q1V3cmOwz9sbSnnomLeX5tFDMqznkbaS9dQbHpx1mvtF6mR6N+o1FYFae2S8zqtlYN
kW1JrehAMUpYhUvkJkbkd31aNx85E0kQkheCvXZ1m+a4r9uWGohec1NsxRBb9q2yAJf6VitmyCZ6
S3UT1BaTWvyhtEqiZTjAswjnlv1gNkL9Qou/zJBnGjvyijkfSaFTsAF5YxVradBZbUSFYa/ywXTq
tvZXYay5H6H62Z7kLlX30o2sl0yYBL4lpoLkqeAMUDYWizm5ra02vVaiR3FKGmAj4dm9TPLc68vM
0rdjvdTzQ07OZ+xReRJ2b7JvKpsEo7y4syonUbYcUHle0yWLpnBNjfR9XZelCVG1I9WzCFdQd1Ux
NOs3lq0s8m2TvzjshgSVgNBeTQ/jnKHc56ju+f+KbMsvthz6PIwsnptCLUEjwI5VUEi6kbCKST+u
vkovxg3ZNhYRMFBj/G5H7WCeeddyCo8sSz7MQmOGB+xg3PqZbeW6P3eTrHyWtwhBpET18ymwu+wg
XWsU35e51Y+jnQj2lSqlYwKKLe07Z2I1DFpz1pPAoR0zHa3FXuKgr5Gbwlqm5tFkAhSt1bxe2R3b
/nrmNlS7hovR89bxi2otZ14wCv5eaIW9eIJ6qn9k49GzIOnswrxpOjgkv+BURL+75BtUgJneeFx7
Kim/1Ms53lm1or47Rd1/YS8wtI1ZwGr6hISPeWgMcXMcF7jfoB6UpfBp3bg3AHSl4s3amn2OjahL
L08a6d6uoIwfjP+j7BF2T3yvP1g11KxaOkwiSlzBtIF66lUwOhQf9d4oiShAmLVamFutUxnOW8wk
vp1G3ZYqzgSWv9Bco+l6Xh80M0hTt//KjpNlGxRkE7DOVvSPZGFgI0jo3NvZdhyQ4n0Cvtzi2DHd
hbCjGWtDEMejooflPK8d0zNkdyRdZ6r3WqzI964yOQZI2VKLUYKvyQ1rfBEfai1ha5s1vRQBlEI2
crCiQc/9IqrlRoEVdPxSyeHkmC88nV1KJrsMuiTr1q+JyM070s+TTzteENq8FiNf6WsYuIa3kV6p
c82VZEzfwsQ1/KHjBLHGCKC4e5xyV7UPEcI77bK1VPwu68UECeMY9gPeT1qQtSGTimGOrbM2yxdl
YV/yFLeOeunFdtpHp6Xp2+Z5afGHOpyWDXcOtRI1eaFopetLv3tA6s48i82Ylr0ZcRCuPFjyEV/m
rI5164bVYtrJl94aJT6sWqu1tCWGjeUZbSUGeIsY9SgmRQs6I8knGfwHofgurWvhbCHkC58tYgWG
1QX8Sszs7nZoHyuDMUGWHMe7QSpqWCYpLetesUKm5MDXc9SBR1Ka21k2X9XFGTY0ZsZ7NbfdI7ru
9GWOdPe2mFUt99R1QsXJ1TyMG1vbtK0ud4BA1d1akJI79bDvqtBUL1Ncy88ciag70OaAVVNOI4DK
nd0Nlq/0wDJpVtK2r5vRYApHc9Vva3OHGNU840JvHqapnIIkHsWx5WRjeAXUBEov4kcxLzNaeNo9
g1eNTBGae+YJ2uXOmJroyVzjeOOoWgUObEpvomrxhs5C7ajN5LAKDhta3NTPheq2L7GSL15rxlpD
f62W4LoGOmlt5H4xaYq/OOhqwkpsv4/yDiZ6Oa+YajxK4jWIEPxuzXFZHltoTjIf02j3H93qFE1U
GcUOhM1kEnIcxYbXdq0F3elmrCx/bnP5Effwe8aTq1Ht33xQNgfvsq76Ihw28Q5X387d6M9qqNu+
GepbDume6WHI3ObB5EdH/ejssPWF5rfGZ0kiePsvXscfGKZ+zo22CmNa6IkUYRS/qg53bHKc4Pj+
/I/8AwOj5vzkI6uZ7uFGqRAbjYUxtAFOGRFapzCeDDf2EppyL7Cu2t7R2jHkmJd7TYXXeCaysvYE
OPJuyEG+qKD++jVdjUS/d+F/MqAxJ4IJ6hInoDt3er8pBsdMbmt2dHRXnZrLQ5BerR3R8OQJT0Ms
Rh+kIXF9msD1+BdX5g9cTj/nUsfLOiyp0okNNSWzo9PEXs4iAvbmAGXuIEttZ//n78EfvcE/Wda6
tpe9aRj2ZkXUEw/EaGZloJVgCrs8rWmf/vmv+QNnnPOTe40me+uWs25taCjokEJaFbZ0Nv+ff8RP
BtSms6aeREprM4kSYkFDCohLTzR/NWTgjy7ST6azoY3bsokj8ovQJDwcMvvIzS4Ezv5VXtwfXJ6f
U6oHzJ+gjra1ccw2xAMKW42t+i9upj/64T8tJdFCb9Wi2N/EgAKe002skAmS7f/rnf05nFrPGwNu
l2ujr6XtiQF5tF/rhz//4b9vCNd+zqa2O62ccf1z2ySoth99lV4PZ7YkgpWuAd6XZsQ0jmY1WM3l
z3/lH12tn57/xIkRy5gLtUEwtl7MtusvmUbL9c9/unZ9rn5neRHXX/tv67rIpGFPMjY3Yxa1IuzV
1q195mBZ+YddVpyMotaJB+DHptdvaNyt2RetX9UosPXMiI+JmTXxo8nLSgO6kbMS//Nt/M/fjE/s
/+sffPytbmSXxnRzf/vhfz3WJf/84/o9//s1P33J9rO+vJWf/c9f9Jvv4ef+6/cGb8Pbbz4IqyEd
5N342cn7z34shh8/P/6sr1/5f/3k3z5//JRH2Xz++svbR5lWAbpFl34bfvnXp/Yfv/6CPfm6bf3n
v/+Gf336+if8+sv57SORb3+77d4+Pvvkd771860ffv3F0f/uAFzaHG90nLyMOvrlb/Pn9TPC/Luq
obCoJvqHo+ncMlVNTfTrL7r9d8cWwqWR6bgk6hrcBn09/viU9nf6oLqL/wdJ3jEwgP/PK7z9543y
z7eFa/Kvj/9WjeUtFp2h//UXi1FCv7mjoFo11bY1WydPVdCvtX7aTJE+wNfztccCWBDtHHVxWFRL
HhB7mNyLZL4h523N8+RYWg0tKmu+sx0ZHxLSPBDQ9gayqD816hZwSB5cQgt6pTIuIo+3hauZMJCL
GcA8y8CUFU2wsmg2UEYJ+vmoHueuUI+dTIxNN10rDswiHv2mArCHpqbGVh7OazqHorc8WwBeznnm
+IzJeXcdW7nPLM3X0+eieGVaZH1PUBSuBFEgDKxVHfZRaZ2ceSxOiaXnHIGLx9Fd9lFUpbHHLA5/
XVwmB1AQ71a9Lry4V6NbCCDdB2cxKA8SjsKRoz8MOQdxR0MjVZz8q/VNdYFkHaDslzNniOqLq5TH
1szsc5qv5s7UCjpC+nOU7Pp+IQzIEt/09S1XTPqA9PU5J7PyLJ1fLD2l1j62DdxBffFWXTloGeXf
176mBHYCc8TWNFfyWTTLuTUxzNOlGE+jreEb2zozYGAs9WeFgpv++U5lJ8NDrKNVGjEQ7KkuLbmj
Yl1Cd1YPqP4CHvcQ95bctlV2igE5fWaGTr6hZZUfxeW2as+QR9r9kpMnlU9km0RWZe/h5557qtaN
iY/MiROWUQ3nCWpDvi+5UYPR7AiGJFExuVLEuD3VbRejX4Dy3ybpGG9EEt+CYoGKmvn3ZTESHzBN
+nEl64AUnU1m5PUmT7tXo2xeY9oleIC9tK/fq7j6ksxNHEYFlpse0SDQ0ODPQsAacLwiN3ndNSSl
vHNZbkhAM5+0gZ6s5NgN0+wNxlgflbgZOZJJDkKFmV7KKxaQDjFpsdebUBfrS6Wq2rHKmv6RRfss
iqU5VIN4IaHKebDb6M5xkjtRz+KojIq2X2ydaHJIx5upSDcOpL9X0tEKULcFcYgiVPrqYdZX/FoA
XrsxbgNCwAofytu5xK1WBqpE5V6khio4Hhqb7mqCdhhSc5RhCml3yafxgYO8hjqvfWkZy3EbZ/Ti
KblOiW3j0nTBlWfNcC6VjF/UwFWd/CCh6j2NxouPpbHfJhMtUZmsT1KIU51OeWD1fXNxVnEfYy09
KWZFu3QqDWzqUt8Bv9OkyhvVJ/u6u6HHdAsn4JPy3JyUMXRQVg+dquiHzFnHnZ0ppF645XmoNLEH
zD9HlkwfrrNuPdqR21bgqgRu1s5JY9Dhz7WbNgX/r5Y3S7WjnbVMqpfWanoCw9U81bR82Nwc1Jch
vHq07rqV6cXdoswekY1GCAKBDljZV7kTdNZcBASigzCEfg7pELtHB32DBhh6pM1zfjHSE+rOhAFY
qzZWkkYXp7AOqtu0Gzxv85alGN9vnVf7RVUn+GegklnUx36FKckmRhlP5phizC5CLnEPCF1CL5bT
JtUW7dbu485XKwNyvbBLz4yH/CI5Zu+Sq8dTjQuv0Kpzvo7f2ljG+ySaaZ333YsOcE+/5YabgVxh
kjnbXc7ifMjb90Kvsk2TnTJ8eoGA/N+N3Tr69iwiz9ZiucUwEJZ6cyj2nV3Zp5VhpDwW7q0FuedV
ndWdjEoMPl3VGy7pyYSq8ZNM87UauTdNIzKgJWluznXZGe0dE7vwa3Z4x+18OoEp3KF5XGpTKTwG
VYe1pt9N7AbGwJWY68ua6IMvRHLWBMK5k9rvGkbg1YrSAKrQ9gzy1hDIWE2zOdXvazsNu9rQT0Tx
LD4tEbFtIDDPdAXRdgXjsDLzdhaGcZsUxoNmjOl+yBJjJ4z53hnm/qy2WRwkYDcBXipxcYfJaxpp
3XRdwbKlBWZuMvpSRdD78V8//tU3sQnR7/TfZVzqu+xa5DdddkOvjUrecM4oGykoozY/Ry0OMctl
rnRT+0YxmDsxZWc9TtwHMikx8nmmKKyXNtbzcIA7uuqqiZ8mMIPjddfS1plBcBGMH/n28cmMTZz+
uCwWYuwvtU5SBv6ZDBvTplTXmXU9njclWX2HWLhiW1TypKX2in5R9gH9oNRfDL3aGKO8GIse6l39
ma69uamJf1qiVMd3cJ1y36p+VnXDRhWgQ1bRHiWmfodRQSyerM1mXR2gDB32AfSISFX3i7bKsIrL
B/jyk4bJUhI/KSrzOMgp8RXHPUxQMvZ9ryErT488Qgozf4slGNz6YDS1htmwsgIVCS/VdCVYmWfN
vSRYReJnXH9QRVES9JqcN4nUaa30r0qtS77LmH3FelEkjItWXybNjnfA4zd1h/ykL7bfWvm7afe1
n2Vm7kXyGw16E3XpRHbFC0niT2r81stNqZnntZI3XbJAcZHUOBb2N/JSPLUTU6CM+S2dVcObrnxj
jXHcxh81JWQJlahbS9S8WqNDE9fo0zCrlnQ7NGaD8L+0npGA+tvmjTKNX3PuPURUs+Hw03guR7lr
BlJ01UNf+2wItJ5NriphBfP11EDpxUqDwVk9TrN4A7WBy8OO5fWViuDSWAcWvcabr1UNnp5oS1P5
vR6k3JAWhAQjGGpROaILRGU9L4r6KCWdinyxN6zordeuNtyWI26Va9hSna+xz1ZeQE245BjQHuT8
X96vJpOIerO5qFoTY2umKUbfbUTV0h9pGmJLrOwfmtQ7UpW7SU39qHTaUzyZ2yUH08GRPoRq+bGY
0aMGs+9j2E+YQGMdHaO+GE3uBi6N+RDZbcBdbpBPwDRbL02TbR0XLehOFoNMG5h5Wm5f8oeh0dUv
gyIWL84IEjHVS504tH1sMjtyQH33flKTY6K6j9VqfE2BRL1Sv6790YOpLz2LaLxunNG9W5L2wUwe
r7nQHuDGc2I0SHbaeKtl8z7po2uSwgqjLONwNIFC1clYGTnRvyQFuSFzSed5dj3Z6kRPzGloJMuL
6s7Nhih3rFxAjHY6zbskux3LRcFU1kVn00CblXHgdPqTvsrizLM6eYoDF6vG5JaQhOXbYn2cypn5
mZHt54PYVXqAGwyTnmix3aHtzzjglyz1e2s4KU25mwTjaiZLMPU9gsmqtCMu1WC2XdNfVQSrlQcW
AzRdqjny47X5Yi06c77KXsHRFeOBlTLUy8of7TSoigjaq3qe34Vic48OfRJqVn5EJH83DP3VIVp4
BglXNf0D+fn6Ih2PgcnP2fWCMJV5OfTaGxiuvVU5X1YFvsYo0l5pIcdbongfrGSghTv8QHOf08F8
VGdMI+kHHlyvaPUi1PDW0ccfj1picTLMr20d+V1mLuCW6qgBkyBAU8aWO3XMD5NrLz4tds3P6By6
MSq7XQcKSRNJMbxYGAq265IxaknuOge0c6Fr1bpwjkpa35Z0OfFiAfrOOjNqM7DMpdcsbzSMZyax
3uDLMjwcpzdLjrANicIbO5u4sZKdbSYvnJDuiCmu3OZNlA5NkxVErp7KwMW6n5QQ+Y2wOLxRJJDC
0VXrqxgzVPLSvgNk/AITxpMubA5yWnWxuSsb59qGUUsLGgoribjq6MW37uqVjRr96+Kue0ttokNe
lMfF5MChqY5J+ze2vL51/S7p3JOCO9rToWe9VokdgLfX1NJBouZlR9C1vZc4dVIrgvrBakuemAjz
Kv9ceuM6XuM1mSLnTAMV8qOowqHM3KAFw/EkLs7A/pF3l8kXMuZrT87ITeVYCE+zvueq0QWmDp3o
RPY94jpuDYGxLknb42ROdM9yn8Yd53/8Ip772rjE5cSMm75OxZx3pICZ5yo3tk6x4JhdXW0zqJbk
Qg572msc4UoWhEK5SUCcGMw1htpY6IGo6xn+tT3PPaw40uhLH5FR0fLb27X+1nNw2tYtZzgCVO+0
JJt4iUCWUQkyrxrvdqE+MBiaJYHwnsB9t2bkDkshCCDIqoq/onhy51JgQHJfNULSAHst01eU4SGn
QeAX/ZIdOpoOJKUxgaJ1NiPm+0AmZRUUkcT/uxKeItt3N6WXVszTOVHK1Ec7Z4sVlb/qdBUh4Qrx
xuzJye+vVdXcOxvCHW6VXi22/VI8abRMj64hQ6OunE3jN5zWNrR8Fky5tOxXVqZQGN1zr5dfq1U9
J/hTvAjjX9tEmwTIfXLER9Ub4mlZMDhnEgNsW8tjIkoa8BJfd0/j4eFsqcsZYXt+Mhf2nNig20dz
+YR58sWya/inVCUhJG6+UewfWixvLzYbwzwo4dCQRzLGZBVWgjeFaCX9XMEc2pH2HROlyvBnXD6S
qrkZmM5gSLhK2Y9xuFhii9XP3bh9/K1Zs2tunhUF1kBsATk4yf1oTkSz8Oev5RCskHsH3KkhhDp1
Ub9SeiHaejhgRjrKChFJad1us7gInHFaoElnPSD4qNysFgfNtkhkwAjtF1lPjb9My36Wee9jG+s8
NNrd2HZEA2Hl3TZck8F0aCEtLxbDoogzIbsCL5ABsNqysV19nve6Uro7+DRt7XcynvGcmPXAaNEz
W7azn2Jln9C3Dtls6ItM5P1nyo5oPzaoOqs3jsO2NBtEueKBSsmKKsaA9kHE1m1h6phIsLS1YwQ3
0LdJt1tRTvDwLpsOAozSfh5PpalsS1pbOzPpZ5r6oCumTa0u8tXTsnegSCscu/HTNFM7WNvZa4eI
kfCLwzQlq/KTFT/YPGczoVKgExOyN0vJj8fseu9PCf42F5Ig65Z2Y5f9vh1JosOmbgVOk9XbeMky
P17m791Yz2gok1eso7Fx0/p77Ja0PWPnjQOBQYoN3iMI+Grn5Dk9mvSsA86a7RO3QBqsiaB7dTLF
uN4udfScOdFLQn/yIYOfCPtE/ewyYhstUrMwQjohMR1TSMCDBs4buUFTCH3PiRkHFE67w1gXl75p
zNtqOCzknt8WzEU9oNy+53g+dJnVZ0C3LQ4cbdNr4slMlfVMysY9YSLlDoTEj+VeTs3JirM1cIr2
hI8pdBRh0mKS4wEfGEkgut7si3S1w6mxnqXgSQBACKltn0Yg6S/xZYRKOclcPPf27GyZKcV3Fnqo
To08rpn5vaquBGJvaqfJLJ4np8tvoyK9ESTlcQyoyT4S6ncidbBGqX0WGtPsHMqJ9mVhKecWEMvp
tmmWrGHvYAUADWSLPxV4Fg9toy038P2gO66Xz1N028r2Qc2NjWTs7A67N6z6SnWAmzEksh4rL66A
gBZ1wVtCJlRTKcW2uBbx/cBTq4taPi0dHckceyih/B/lGN9GkVBuAEy/q+qy+tfIbi/D2bZt49wK
gagUXyNz3ufslyfPOIafVQBAnyA1TJy18QGrlj2sjXq+ZsF5zBfWtz0ixGHpx6e20OuLwDJCRIR7
32QZtTwNmVdpNDsUhU1Usn1pLn0tLUuss6rSPl7UKlBS81s9a9kuUVoY4dHYKyYVR2qjPaQ1uUZ6
bEZ+j60JmIYRlUpmbiBdWKiZLuVjGfAA/4Zd65jxsVLai6tQ4pZOm99Vk/Vc9EILSAqxtlypy7iU
y92o0VBoM3FaLOkckTE3eN31rdLXvL61Cc3RyM5pqp4EwXlnrTDuGD1yMdNV3RcF/UK3CgvjuTdN
50iV5Xr2tFA6NKZyagmf641UEpsVxKYR3ymyDxiEwS2Vtb6xtmVomqTIrDrQZKuU5lF17W1O8NSp
WomVEKa+i2vQh5oygKtec2iUGh6+NiWq31luYKvJe7Pai8Bz4k9db+y0oeT0T/eYUPGBcoVpmN7S
uIm36mq26YzPcmlyj/SIzs+17OusdC+ckZ4cPXV9yrgGMz17nErMYpgA94Y/fmg0Nh/x3Fhh3i7k
lTEp4eBYDFuDdIVBazlMly6HPn3EKG6NFTsWIkXe7OvBeuPA6xuzbV+meow8i53c58RRJ8VdLzht
qeVbvXD8B3j9mOVgcvDrvwmL5PXBVfSXGYkvkqly6Q2oY6N5pN6Rj7IcTiLC7UaZ1aOire4m1mc3
VFfKIiYOLherwfpCoARZyIrZHTWjvCdw8KvRHOqyMTxrtLZyXj/GTNvopbqPRxlEpYK3cH6Nm8+M
eTs1pwCLfNt6abe0yL+AAVz6ziWpZjLuHApaWyiPOmF6eZXujLkOmDKEPhl9lFmyqd3CXyPjbl1s
jqTZSVO+6eC8tbPlLH5ZAMfwKW6XCRx6Ij+qVgYOwoUV4Pc9zq0JYJS5JK7UYVrpOz03ey9O+D9s
vd8Ldzl2Svmt4nyHUdW8i3M3RbJpXxMlfafgwrlLUTGzFQyYtnzDFAQtpin6MphT+h2QZRURvbnG
vJRx41d58or5rmctch5dUgbHi3QoyQSXSBn1u4LETwyFFRrQ9XWA1zmoYNjHZJ9/rxZ8gygYPmY5
im17P2v5d5bzhWtv3WGx2MPvZDCF2TtwxsRp9kj24LusxQXLMhjN6H7ANGySLP3sI5OuFGUw5Dms
25y+l6KkuDeo3nMYnqTfxMnIDUqGzJs12j55ivkmy9tz0+8UoV2ugWdPi2neqKOMbywI9rBrKFo6
AO+JqHIoM5V0GK6h2QJJo8cGigqbLLiJvHjuX5OYpyYq31wVjQsj5h1sPUZWLpaM3cOS1LdOzJcS
5eVgq8PEw8HsMhUw1BXa3VhHu6G7+upWSHK3uEqWXUaAgpod8Y5poYPEiYiQ1Tcj+Rwa8Pc9Jady
J+Om2nEqRs4omv6G8EbXb1LQGyyhWB/yRtu3Nac4y+qiUOJ2ONYswlqGO921Wc2TsahPysC/cAK+
cbuLQy+1wZcdzp2Ri8fjzunZNNJDOml5QPi5cbzaCQmrAfXkqJwEQA7RDkJcDdrGqjj55a2v12IF
SXSTh1m6HbzPNRhwrs+2nS+nvCRXRMvHgWwJJwpSd9GfJhIl/Bk31V7mxUPbLcVRGQggWCpxNUZ0
l6i4BuM5duBm8eegjxF2towigpShsOhnghgrTFON+0DyzsqQyHKfTNkQmpO5+qMs5L6T4tGpDAqo
ZOCxWZG3WsznkO6TeuZ3tUivGIUVrZjDFm/7FojWx/E+3w5JLX2ZZ2TvN8p3dn6MrjXBTRCh+4Zs
C0606bhp4zo+pCCXlEkxDYaVhCZDW8URYyv43GpskzrVNm5VNsRtYTWgUX+b6Xp96JDkp3YYTkua
fm1W3bxxycfjXRqJ5Jnci1M9cCnOy6rOu87S9nNhrptCfh9nJo23/dh7I3EIIZ6naWNjGixqbFya
+bUjOdwHVtsYRFaRBHexZ7O9c4yr69mdAqYbD6FGUIXRKukRRDyC2MtL7r+MGh43TthShrQ1Yn9R
0BDgPBOKPOPdFPJBnxNE9JoM0/8m6rx6G1fSLfqLCiCLLIZXkcqSLTl2+4VwJ+bMYvr1s3Tuwx1g
BjiDmW5bIqu+sPfaGWuvk5bxFWOBe2md7oa0bGHGvVF2Ux/a1pHbbEDFilPm3i7OglPFaM4+uAoA
jc0vQ6pj3rwpn8uwQ/nHXSrOCTyk+ySyrevhO+tJtI9xtGxMJIaEZ8FbttCb11geaAsZpmSC4c1s
7Pwy/cHI/NzEMZifJPlWHpIq3zWP2GMl9YRkSOfxhG2qkSPE0JBWOv2zTBmUN0xhW+9WFEivDLzb
u/Gsl0lt/VRQh2SxOnSd86w60+Rgqm9N/paQKYTITmAoEzYcIGC3fUnXA4w7WFRQV6sILcljntrR
e+6uuDVUc5BQR0Kbf+1orPq8HjcZjKCpMaGVTv4B4hOby5WjKjN2qk+eoLOnfH2gumr70/BYp9sQ
Zfibim+j+gRSu268ma7MUCwBM+AWwDcjAjEDzFoFrU/eQkwjnNMtLby0S6tIqkjpNwGwwQX6gkDL
H18a/1oU8fcS2AwwlFV+WIM+dbk+V/ngo69LJcCG7pr0TDpdb1DnIssOTKSRpmv2caCEEQmnszqA
v8w3FoDIjZEK++wz9OJ4+bl40ngrrfLDqlktyqr51s2PJDPscx6Z1BZDdULk+57NYjmxuTyuVicx
vOMrjBk0HetmArEo1XPEcHdrD8jAi+li918F9JzOrYNiYSsHGufVk3ezuE/1uklW8ivKMhJhjf2T
MQFj8zxqjEtjNL+4jzDeVjZ9LwTEum1gDNXGu63VE2C//shrvYNsSL44OzcKLWNk1BSzjL2krXlO
0djuIR+hiwU1+aIeJ1WhmCbWOT1WX3hmKNcu3xmdmE8GAISAIn1PDF++hwyInbrqbjgA0qBolcGq
yfrZ16o7ANbyUeo30W2w25V4GpJvpznb+jQOm05DvxmZA1xSMEcGqvlDP0U3SSV7WCIVpoOH801o
0KIUNbd10ay3pyft2vUL7R8ckSnFMZL5Fz/T+47O8aRm8W35VfUmsYFBiJmOBieLU3fFc1ExrSmS
apd1kt9Nr/leGrgm2zrhTsaaegD0Q+KbKsBKW/myS1Mc+VXD7zQCgSAkrKVYHvp6O+upDGagrTxX
E7y8bDa3HcXoKer44EGa7qFH1SHMhPSZT5xfe5fNmf6LYXhjWY8F0Vw5t6Em62QcmylwejXvqxVH
iT135oNQAiPFexxEkgqaTF92VFpe7BsRnevNn9zkeagZpNlz9pTE5c1pWTKni8Ny+l+aae7WmFYg
nSIM0Jiz0bkI6jLcOLg1+utgEYvQWKPcqwEzGFgQxodZvT6zZYr5gWS3nxsEnP0K207ru2YPdB1c
54PRuOQJmjRaz0PjWcl3jN8wTMs3wkrmPYFkLFatwWYO2e/jjLcCpWe0MxmnOWm2fppRwlN8AXpm
QdhDu4mDENJVlInQgZl16DLr0pmkk4/uQOZJPTWHnmN/FeIHXXD/g1oV96V+GrhBngnEADdjYaGB
4AbCbyjD/2BTiiv6MXPec1mN3xK8f8kOMhSV7x9BacpjmvlQfdGVPEOwXoOKhdBzBBE4cpqTbVxt
1y622nPfbARWG1l5bxhSn0yho1CDPaJ5ZjUEzZ5tcvLitNmfHONXkHuusXH0bxH36bEpzQHPJAPl
2Y2tDfLdcUOa1R9EVffH8QLTaKIt4r+bWQEgHgksTRVaV7vYYxyfu84lKtSPEhPqOuUk7MVqmxnL
l2vb79KEGO3p5KtmMIjX5kix8C/1Wr2rnGtf12AXYfjvWhOkuTQirjiuU/RnI8sabKgdHj11nDoC
V8wL9FkFlY01pweiA+HeQKmwBngnAdsZUKR73tbMb66tW31IHkFGxpSviUQary2irR/lYvJAZTQY
QOKbkn4IpxWAAgvTwljfHVn99ITfUPGa7zbCiMhwcMCb9WcMkmxDd3rU7XxfQHAFNfyr8M3MHUVN
amxi0/aOaRxvF0zje4FTI2vRTUzuxKr1tz2AFEodwjqn1dSfVvNRIR79gfPJO7YTlpL//hGn13u9
gNp2sXZcxh7AaG1VCHQEyudRDh9R1iUncBouBh8/4+5nZepByAUkfEryhSGhgQC2OZcmwpVkbv9V
oJgC8IEZkD17uvdDMeIC5FjqmMUmax5/DIP74pe9f6t8VnCtRfXV5OFk0RX1UFk3EE6nAyVnf4EI
5p4rSihfDkwMKFxyBVVXLMW/iDr4Jqz2YpACs838aMbem3y66TNtnYnPln2qLad3yKUbEbV4FGpC
zJwIelaaNSeR4UCEJD879bzlkcJ4Pwj1wtKHzwzseVPC7qHHsjGCpgFTfvurbadtSqvpzSoJncb+
N2VyF/ttdFgFbQ4hFj63fKJ/pvG5bdZ7JtPqmem+ekUUYPHynr0qt/cKVTnrMftaYjYOmsmeQmHa
7aE2+wORtjbwCHaENtnNuzT28w1/lLzly8IXm/2xVOHCImSrXnWdPDkwTXG0q/XYmEl/zEtOralE
0mPhG3sn+tBjYaevnqAnRANg3YV3MDWrtLTsupe6Wz40jJMRAceB9qMEajxgzl7fWnoGPGXQBNSC
Rb1gfy3WYj5jiDlCG4qvWY1vtxOwH0k/C3K3dC4lgGH8PLtJFRngHyCLq/9GQh3uFmP9YcVtdQDe
K274tO5G6T+R1OSeiIQoNmWf3Zu5Ll6rUoYLxi63H8NGPTapeM4XgqRvyUQZNVFk7AcobQiCxRnu
LPIhwikzCeI7hTmZVgbKMe+Kt7bYUWKXu3ZoHpTqgrkLrBlHp8XeYdQT1COdUB1n4QJh8NLBGuN3
+M1vEQcgvuVVV/k5h7galrNPKCW4NYA3Hpi1qDjVEy3JYL64rvN3Er51TprxrwIXCbVUh2DNnmKp
rIMo1ku9jOnenVt9bjVmGnO55PPw1yz1+J5iNBZVHIX1DIMy700Yj/ALHh8k3vFAtgXZtKpabh0M
j33Z1kW4Sy3Z3yXOuzDx/eHg5ANsgdWo9p6mRu+mxnr/7x87UvtYHnmYU4RnXeU0qmsyJ0HMyPmw
MhdyvD4C1FnsxwhXrNW696LnK52avVGMpCswlDp2VaFPym/Onk4/o/UhXsNvdB459IB2rN7F89P7
tEy0CpQGbV0i+wJyscvt9astIwNxDwqVGKUUe6X1l9+ofremDgOllRMdaYve54nQZzl0YZW/x1q7
f2QsCMjtUvHiMUfYa9rKqiXi3R3aaV/m0trGNVzyyVOMpDGdb5uKNSeDUT8YddluFdNFNmzM8qQv
rlEOKSHrzP7ct159wQHPs29iZudvMiq19yKxi+JhjyfRfZJLbW68iC3LCJ+OyxtSkgmkk9EVj5rR
AE6vesVFKjTGKiBWwPzqDVLf6eTbHgN6UFF56sqtKYZqOzdpC4ayuUELqJ4qN/6F54S+sDdWrg9t
bUGrT4GuaBOTaZwfng90GH06BHR7xsn1KCkbgjCtSshnkj7MZ3czyM67jw5zhiZOYK7W8m+xzOWT
o+yz6/b2ftS6uea6PmI3+dY/tDE0x5IehKX+BZjjHwjJOJPTmeKIaImhyH9FbXyfZEqOFUuh05Q2
d28yS5x+icmPxODHcNSpBFwReNBYtpUajE00ZPOTz4ODDYFRgNa59wkF58ncurPV3Jyxx87jusYz
hqG6q8ExDq7allArzo4yk5fcdl8fl0Ma5dEXdtbtpFV+KUmEasGhntPJGILeFcXFKqtub6po3rMq
vaU5oKn//48oj391o84PxcIBwuhj4XUGl+OW/GC2OeebMgJEas4xvaeJrknYDwdb/GbDLn6akUhA
AVokU8WMEhqy1h6WEtLINflTVZazqeJ+vMFq2HqouO/lVL3hmXxvU6M9W9Bv7ytq+JW9wQaT6Hhr
GnYlvkRsKllxeKS4X9PMOpCde7ZLdmBV5FlPvmEuT+0zQjB9HLvhpSoHBi4FG27M1niytI2OidOy
ZKxkV8xDi6w2sO7STCUnr3TqXZRU/yw5PJeoi/bQy3cKYftuLqIXqlOJoyysWHEx5viKl/qO9f9D
8MQdJ8WAP6V9HiyvCDWAv02fxd4FMw4CuZ3M9SuZ0T+nqchfY7vpL0tVPHuCqtDTMwteN5VsTEMM
q9cErcMlQTaCRykDJwdx6aGbVb4Rsb1t9lJGCNVwQQcZG3avce4VMyG9bKE4LtvRDs2CaJM6Sn+U
TCAnQHnAARXjmtj8VYD5vvJSP2y5w6aMyUHxGkyFTuSf9KDoQzhek0RyxmK1Q9Z8rAznoLpm3NJH
kuhCijNo/9viNOj2MhMnkj0cl/pnP1FzI9mgn5m8G1qzM3x39LEpvLQ+J5bBYbEKWg2CkIQHItPv
MV+8ezJarxmBAp0D2bk27JTVgiv5pdp/LkrbMw3N71Zl9qXMrXmXqi4P27qxTl23LGFcuERQqg6y
MRDyQ24xDhA6zl5BZG0GkOVXoAzlyS6t2zCl/fscsTbjKXHucUJLM+b2g3rBfGBOwQKt3rVTE2Bo
WB+oYORfy9NDEMODgH4+2/t0XttwRIhClEn71I7zeZXVa/vAHc+KXB9XxqHA2/xdSzquXpgHo1f0
ZDYbVByRGepr+YKXqmdHMF8GJ+GZzC+zlb8DggFH7I+HNfK/H5IqkpPYMM/afRq6myu7L5b35w5c
FTuULT22yWbQtwQ7QC5slegIuWGAa9vdDrXzxZX/S2NhO2dTvQVCvJfIeF+WgfFl3V5as+XLym6R
7j870yYLy1V/0W8jnsvt35xsp6FeYfHwdbWvi6Px2jKNoJPdNKMjQgjcCyii4piotr8nIlD4b3+N
oLTjvGqfy275QrMLPqzz3IPp1Ew1Uua0ImYH3Q5PMBYBFZOuffctSMZqsc9rg7SkyLTY4dzujmgQ
m7Naig8J3p1xyOi+jwU+4WEy6s+WzHJmZbkB/KxFl5ENHGmFa/DBEDBxoswDdG4N+5miUxhtFyYK
/IpjsYWZnBKfc6F9lruyDtDeFV6RPTnD9CLmqtp3NVDhQmTlZkh5wFZTftmYHqGSoDKP4cTlxDRR
P2ffaRd/ec5nm+TOZoqt8SgXWFDGSA7GI3ChXfl7o2IZQx6ph3rpKRZ1tx3sv+IxLx2xr1YUpWwO
WC0iZ+BikPc87ZFTevZtzCMoLkRv8CR5QZGkb6A7AFdHrM4UQVQd3clGLt54hqD2PVJ5DG2DwB/k
+maxyMYe0ZyJtK0Ptp882+b6o+30Hz4kvsGAxQPDswhYmLLea5HdfZ5rtIj03nyO9mQ4vD8V3bkQ
weNxp5dHODwOFW8FmHBIOmwxgjVJXolbGp7zdHmfhbgINDUyz8ZAAavcW+WESrUiksBN2cXbY7kr
LORn62stG+NgJsMro+Ffpu5/ZNiTtw47KNvnl0VQiZqwYNNQrs+REYfOA+rn2djZh2GlNZpT4xW2
BFrXxyRfOoDeIhh4ArYbsFpm4Mlu6uX0FCVX2TkANkUZ7ZN03rmr9w47yTrOQ/ecrOZxnF1GCkl8
Ghso7qh7uBp6Jpcs9bpgagwq1RzPKhsuEGbDQwmsUcGnLamXZrYvVmyY7TDdf9gFC6Z27fNQu7O5
ty21UxR2ASX67xW5xW6trL+pHF8bweMel/Vv6slwKekUQficfYDeQVN1p95JrlPqPmAz7T+EmsPB
rPrx1BYeOnQN7BSE4EWZxLro2HPQetfpBZ7xgobHFFtyMdaDqlQDdCdbn6skTMRyy5uyucSdutWm
Tg827MWj1zZhXuEh6MXE1i7x4WFS3uzWgVxDmI7fXpqii0iW3/jz8418aDElLnFGFfMxTRrB2t54
no3BuOuPIl/+smid+SMGf9Ojk2D8DqtL2WybgbtuG0pei3iQ7cQYzzab4cigyjrzHmdbncLoWDqH
G43rErBfS40Ou7SnlYev1bdh+lgcYne+TuB3QvkY70XJKV0ZJ9hpke3Z9jTPTEAJ3piOoqWGYl50
icqMNxUMZsCT0VHJnvtFcD+M2a6sWpNqMDsirH9lJBMd8oHzUDOuaWoWtwnyA/D7XIqNuNozVKPB
g8Wnh2a61khIIR98tmuC2xtMRjAZXajW1dnU0KOjEsA2dKwuNODFz16yddxi3WbYyNKE043LR9Ne
82Y5lvszZWqyG0c4mhb8L9aAhBcZU9g9tunF/A+lrdw1pfykYnpZc7ZeXJuWSD7ADrAOAde1aUx3
lwwTkltkRktNVevahxJGOyw6hjgzruRt6w3FTpy7xWz2oC/eshVvSAI7gCEJ9pt8ff1aTRXiPHxf
gdJVDSsVVrH7HEg6PJmB5AVgtYGIur0our/CSkUobH+/NObeiIe78tcTnV/Q2cl9+ZJGPYalJaaw
aZPzkDXFLsECskF7N1/iaKVxnObyUOsGvI1Sz2an3VOZuV8ZHAkYqsVtmb1TZxfLNnWsdO+0C1Tf
eqxC06tFCCPH3A9sPAMf59HJqMszPH/3xGfjB+6orQAFX7pXpb5Z0DhOqpQV7p/m6LjLue6QT5BU
cS4G9hI5OeIoFX45SAfutTWx2Lb2yvIuzTyfGs4sRoToXpZKnHxC35U9/8kSnsRWvFXl9AKjBrpG
GX8VRvbCof2eGeNb2Sw51ILHarjYzqntwJEAQesXyU93DVdZfORx89YbuClM+5V27iRg2MwwWAex
fNadcyHG94T8mR8g+uwr/bYCBuSy50ngUvhjtNHFUfLDddHVNX1DzsycJrvULU8rOBHkcwbxVJ00
NxUGhhfAGPFBmhXyo6xnDGK3R9VIwQaekXHLAtMo5vbg1ea2HloCqTJRHVanepuZL84Jf3pWmnUo
a1AV5foC4CXo8+bVdpc7cRGbIRqnUGbLi5LdZ+N0F3RpTaDhgPYE+QRJsgRiHKIjgmq7zrNTnqhf
0EsmylLCWRiZSoJGWhGQQW9fF8172bC8mWy0UWymNpgbv7TbvrqZpsqVqEOYPPrm9Mdwq9ceqXTm
qb3L5InUirzaKrxpcvbufd4iCCJ/xSpDJdDv997WJc6Ncs7DF9OZVZDrRgeqmJ4pXl9ymX7ZcP35
ttN947rntV9YpREw5M72y5xkkgEvIkeIFnzdy6F1QOfN0tzpGXa0432SudvS0hx6g/1EuR4141ek
ZOqh+1tGwJsGQXRGnB5dgz6og9ITdl7HrAeFE0JEsHp2HwVtekuBvAY5qIJwiYzsihEjuzpr9duL
jlkhGecAaK9BZ/BuI2Kumo95cI+QoJAg66Ag2GNr9xRAfYXuXlOMSlpmHOO7piqDQbFZq/JnqYHm
5fo+IqrYwOw/lOyowOOfaGf3oy0Y3hvfbGDOpq5Ok/VaTqhx04Rx7Vz4O+SlRQjOg3yuRT4ZdX+M
8zksvULsum76nm33pXMR+XU9W9WsmCsqVExdSzsGy1AUx3iJLu3AXBoaLbdfwiG7ZE8V//fRtSkd
yG3hkSTTwpCXeq1DYE9EqKQ8gwiBPmD1nB7/juAVEq33EGAIFHjyoezr03fkBFzPs/qaR/OvaxZg
AXXzkwaaexrBpE1lu5sWZBJtxjePcDVAow5uB0QRk6Zm69mlvwcucC/YMTMJ9gcQIEAJEcnOWm47
8kvjOQavMsUvOi+plyJWU1J31zK3/86NgShzsY4akVO/VMl+bvOfiKM5m5c/Y1z80naCULsHmemR
0YZUfaBcWVpxJLD0FlV5F7S5eiMmFKwl/kEUWER3+bzIBHA4zheYIDQPKBQCN8l+ZqoiJNCRjDSV
tR8GTtOiaN5RGTLQKxnC9iTbbhy/+tZz1zJSTIjWnPxmn4+I7dnrIfizMGkgoqLc4zScoKsGQ2KG
62jkGyeGeqfZTG7UwA47rcO6LYbjtCbErTTreY0GKh3xF5h1FBCydZqqKTrEAsVjHdef3ajavWnQ
msS7RruQySENU5M4Z1mXYmcbuBX8uRIB77qgygkcR+GO9KOPuucLGkBupzqjeXbMsHSSbT+DwSFI
oNqXdyXmEjasc/La+knGqXOYWqL1HORcafkQZDIU3qHDyK3lIaL1cDUiCmyB1GqrzA7MKI5WB7y+
n5hA1WUSMLMHUkx0Ryhq/whhjBWVqgkjQPg1Rx/Tw1pRS+QFSzI/y4wGS6b2HU72yYgeh0+O6s+n
0Ul9gi8Y3XI0A66I6HNankHGJIieIWcR94UYbF6h464pY9feN8D5pKBaqp+55f5JPDZ+/ntVsyrx
RsZuaAWAokFu73nv8UHGZ0/YX0CnaJItaj/QjJu26H45M+GsjSTYrOUxj9LkD2Em/8pyfCmfUY5A
q8L3FAx8qM1URxsdtVfk238aVQYQdF4eE6CyMyCK1Ygb4djcGUrxtSz+dR4Qeypzuo4Wuii6Hx8k
KMR4/L8KyD4jcQTZSUDuk6IicDkeR+Q5PD40Rwu5XvwWy2NjVpKS6o45GiG7WnatwY8Tt21oRy6r
Jc2pnjN82eUM5VoqRcgbDMOTKswM5YQW6lT6Irb+DBk6qGovBN6OB6TH1yr2eh4+GMBTYewdULtu
i4SJrAdmGQ+1zAruf1r/MYF8z0aEuLY5coNArCE6cSRXyR4PsBvaIBnHmmEKMkQZs1IS0cPx1jyC
Xkq94b96ZLb+yDubIKPmJ/cTrNoaGbrsOkpUU1/zjgdQRcjTcUrRxYl12hp1zLpcEW21ioEneeUt
vsTFPISGh5jJzNUGVwHm6gq6UqTkDfL1Rzmqn+7QrdwNykZtb27QkOfbvrk6bXtNXfOXba8EnDaM
L1iZ3hyDCLOujN+t9Svm5Z5IrNksxBYcFovJx2iJ90qeUN5OQRsbE1dyt19Z74ZQbmSgXfkXhzUQ
daGPq6v/1riw9gtXD2ScaVMulJOkdeUkcxhQ4UKvDfu0q07RW1yiD6CnslCYlyQftBKBrvfPjPy7
VZCMRdDMMR0k57Jl9XDVvx2j6++IkXaiKkg85oQHl/VjUdzsiDfznYyym01iEKoys9xO4xl7/4si
vOjQdOOZfpRDMUGl7wpjN8UPiLDIzTCHV9nRNlEBte7w2jUx2mrSX7E0VRFi/I4qY4S2llybjqjT
xXysMYmy2nhOfskmYzzNAyq8KZ+GsEOZH1oMJWvD/XYW33k2y5J1NI1nig0lNtXPsuI40rGJ19b/
S5ITxd1oP7n2cC9+TcL80xLfuKycmY4nfqMafJot1WJ4RBsirOGP4S0F1VXx5qZ2u0drDmOQpwLO
IAYd7pPNqtyfGaSGjWPqaBs19rCrmAOttfqxDKgypSRyFIQgfMdUswi2kgWNNyLctLS/SP6ZeY7i
nwZdcizm+dAat7qUR92Y6320850ml4hLmQVs1tARdZi9cfMg1+/aGFW8MYYmnW7WlOpAlsvvoeJ/
yVAESSA8RQ+pzTJN+ZbmyQ3tgmH8YymIv1VOvA/GoJzNg1e1belvj+5ecdjD6KMw0ZH/IWP1jyjH
cldPT0nXfEAZzbmEcLjHvBCRS4nlYsXTMVObZq3f/db3T9HQbNlbRCgtSE0k4gu80mP6kwV9tt7c
gZhny5+NJ19OHUprte3tQu/4lbfLNGMVXf0945OBhGgzOdeuvJF7UHP8OZxKxRpvxxQxXGQyaIwW
4gRcibzO/e6m0mcj7R2MlZ5vHQr03w5usEZjH1n8Ziec9bsrxqNRjlEoiR4ii46HUi76WL9B9eAb
NeP4UsRDoFTMnAwOwobcPtaoTnNVS6UDgyBS8oeG1z5hKkr+FNKEhxTCoL6Dy7Cu2t6yS6K9Q9bN
x4qtuVDYp6zytU2tmX06eXCPYW2WDPyVuLL4EpBFuVS57F3u4FCzAwDHM3akL0LFhmMra74Owsuy
TTawEBrbQgRoDRA8v9uJAZShnDVQp/k01/3Nx+4S5uQwEVklgzUb1mMOnRXcCh69OJ62wsmjQLrm
tppGmLU5NaqgGZz/6NWPmEyQaAlIbkRCDkps5btDrKmxzCbjM2xWzNuPpfvyuJX4to9LBJu7zu+R
8bvLGNRACE23Os9+eNqBz7ZY06Fl9X0tqmzBF4STpGbItLMAl786MBRmUuafOsquBu3usQFYTEQm
/UaDIHmuRmKkC3PhwRhy7HWo8jF/ADgj9gOaVHs06+gfUSjeK1FgUqyvRV8ar+Un25v5xjg32zrN
yuGTrTslK/tVu91DqxElf12MCHX6NjgFJrAhdw5+J56nkil4Dz0kRHEckyIQY6KRKUxeGADvc781
kQC8aYwgz7E330wzNl5Ii9GnXOV/JUAyOLcoC3plIkjKWeOjdcK1CECEsBTnYlrgoSf3earILCV2
bdyqpPwGViDxaemCHGSic6DGzFN3zrOZLwnjPEDtyH32fGAJLWyIKOmTm9LcDxqLy16n7L8ZEjPX
d3V7gJNMGFSfn9xMBH3l2q/ArzfYTPamgzi7S2oyyyQqFQv+7bZXzTHyRijBPvAHVlL5NtPZZo1t
8xClbOVGreRu6umGE6iDu6XTZHhj4zE1JnTkofPZ7oionvryataMTKzZFyhuYLLlBpcRy3aY/I+s
c7TD1u/ZWA6lxiBUJ1LuE1TfAcBk+VoKI9mSrtOTW8NBBFWqP9SOg4HE7oa7u4Ckb9tWwbGgoEUx
x/7em7YrotkNd7RzzfoXXMIUI/EAZpzBxmYWOdJKC6FBSyBnOHVt6NGV3lJZZmwOnvWgjbADobox
seHiPDO23rJ8J9rnikbWCr4OJCeRphC6dkVRv+qBerhb1e9eUEyX5CezFN/VcvpgonhooCbisIaS
0ZRzFRpiaR5LnHhvHAWzj1NLOjILG6yl0+MwMEsGZNwdZlWXuyWV2WGWb2BVbMzOaETkWs+XaYIS
OM70nSxmNonZpj/sR5tsR10INnZ8nTnyNiy9vDNgPRJCbF1xRrFKX2POtQIgROHe09igj5I4On3z
mYbS3TTrwooBs0jbcnE1jeTpG8yfnFTVLrGbd51Z7blz5/XEZKC3THWuJZFDan5smbxbRw+5l735
Ho2fUqAtjuSE+aTsDsn0x+Q+HcgqH+nIMHgRAFr6YANLmvBQIwjwS8mIxkMxyPgK/UTp/Cb4k5of
TzZDOuRdrD3eETgnB4zuuAIzalXopkd/NBhuAhWvB1FuOWicvmFe6/WvWef9NlEPEIJztiOrPemJ
iSa2NQbxtG4RsxxicVC77PIqe7jwgAAviHQ3ScqqXKDWQ5iR7ZjPXwyBu7ls85XLImO3zMqEPdOV
aUx+Eqb5xvR83vZ9escRl+8cPYElIQ9csASktmoD4ivGE7zsIOV8QsNbffZTXBzsTv4wctbPJnPp
Fu0kbpPynIuEOksVYwhxAq1+pLaxy2yDN/wRR4GnLI/cb6uKtiLN+r0keoq5uWHsEbF1x5K4NuYb
bJQTYY8vc1XchuGlXe3s9zRkb73kXm8sAxExTmHI/vyk+OsT0exKFkOgUM1hz77LPFEf0R1gaB1m
gXe7G/I9G7gOzqS9nG2s+/sJDPyOzXkMMYW5pNFO9jXRqQg0mOygVNO3zfgZSEcyYYp3I2ZC0MnM
rii3baneI79f3pgREt1j9vj8FzSqFn5VBrjWchKSvocuneRSR/VnQeoaGmM7vfuJF/r1gq4kXsXW
r0f7g+7w1Uz8IxQv48XXKD4bFgGUMOqqMa3TZ/HEpHzjuCeKfCsLc37Jvfi33z6Ro+M9jTbLNul3
pB5FCagUBdzW40XdNwJ1mIUj5wgcFJoDH9fo0Zx509KzZZvR25HFdu9Hd93Ag8fbSqNG6qhgMjMX
DDfR25uIiV+7DPAC0r3BqIx3b0RA3z22x5BCngaln6rKKwH2RNVWuPUXR3x3Zcj7UFof4qklL23t
GL9plvwXV5X96wwJGiCtW+xoxx66BGCWDKqXPUKDOiRJG8ejJ2q2rVnxOropiU/CfLEKVbBLz1k1
NWZ1HojWOtA2OJ41v1HBPnvRXwVT4lj1/fq0dGO159Zs/u8pUYt1tdAwHs2E/sFf1md49HFYVRAl
pjVuWJSWRMan3etENOw49oFWo7GttTueF0TX28zNWBd57rRTfUwKAzqj0utF4K+NODVRwhR+Gt5m
S++cuW/B6M7h7PjvIGrlRiAGCvwk7S99rN7ypr64ae7eGFcwB8fum9QFyAcfJgdo9VCbyMRQuM9b
Alhl4LK7v2TF+DdKtjOvycmYbf/UWAn1VRJdzammmulGn3TQ+AJMFMdSQr8Xi45MXVu8j8PUXmn3
qjDxB8kSuXmbMjs6sVEMJZunk8QZbD14JVmJQN587Mj7lTF95umTALXtMkZsko5mjDTac+0hum/d
aCcaU6K6qABCVZbH+DW7a2N2yekYJH1I0lElOASQPux1Wq/nvv7ZSn/6Fo84+YdnGeDEyW9pdYaR
ROn/sXdmO3Ij2xX9IjY4D685z5k1l/RC1CBxCAaHYHD8eq/UvbbvNWDYBvxiwA8tqLuhUlVmkoyz
z95rqzzKVmNpJksLe9NlRtQdR9Ago+sAOx8WgkvuQFjvxhVXbPWkX2JaNa5my1mvHga8lbpTm3JC
xMqI7C1J8j50OhSbPiUG0luTXLmWi0/ZMzi8m+l8KrPnuDLjEzgl4+R4hDSnSH5Po+feOge/YJhw
NOs5MyAl5cR0KDcRrBYN03sua1zL2KRWlcq/8QTy7PZA4oXk2Rbe9KtBjE0V7eduhacmDngq4L/c
Mz67yCzuFoLJNo9HJkyWfbC0xjeAvXRUifZne/fXKDNAvmT99eerajXSsGuyH63jlqHd/3B1/xMd
WKzE3Q5pdp5JBojLumtcCmOab/KL47uywseM0XlqCHB4bNBKQY8H8b5d1hstAgtUnr7iSWdzlCPc
THEIu6EQjUTm5Bow29X4OWqCYgUrDjs1WA4yG9F+2q8nZ9o3OPDpKKDpTed7kOvFxmrfeShne5uF
xLXhAELP8ltcrTEd2rgqp+bq18OH4yFKNWg5cazvHQcYNiYf23tcqr3nURNU4Nr9JO+2z7vK3AOO
jradHR7rthzf0juAumu7Z/7i+tL6jtxGdTYdh+kHG/3xMBT3e5ryWNvL7Mm4U6LIhFeLvnP3OXcD
ntMFmCEb7rdFFIJlutxSsZJtUnNVp6W1FlmM6iLVxVTwEEzzE38eoXzl/xTRDOHH4pGB67LbJurb
w13sY5Oqu0i91vf68d4/+pj+FoOtirV8aERfPSfR+DzXECLYFKsjnLBDDYv9MBvJq9HRkpvyu4Ws
W1LBXS5fVOAcfVez46K+uVVG9DjEkksEZgjrxu4UBAqSQe1VS6puj6B32qeSm7x2I+PWpQy0LKvo
MepPYJ4R/dH6E0mhd9awuWWr9yEjDmahG0XLlsY6i1qMI0XR3Gb0QJY5by5hb3Mcxdy48vz87Eh3
PPdd+itPadEJ2oaWtbb5HCB8LzG7yjNAao4gGelbTXDnQIC2WtX36K4vnXzD4a44W0lGdCoPyaw7
RbJ3cUOzF04oxGIxTx3NqrZICxdea11ySfLYk6m77GNPbhPm6VM58L1S9/YwmaO8OSLdYmzmUBj0
39rKFR+HpnyCbeRt2TgYu3kAqjf2ZMAlyijFmgXlbLhz6ADg1JXF+1CKYKkkLqkMF+++Mus1yJ70
06WpmaCW/h3NWEq71o/3VPviSYzykx99G4ld0NTp6nPXdH//hfTC0htHefB6OzgqpNyd3dgnbq/O
QUPjD7mwoFUpD5CW0bxlbLuNASYE8a/kbtM7q2xtE0r+4m+EOEWqX1BfcBMRR3xaA7fQNksMXij1
NaarYKrMo3BqrI2KIYweLiBZqEPPpLtLIMjLusBJQ/uLg2SoHKrra7G1vjLLbTdm05nvWpo41wvB
zQlsCEn9dieU9mBqpVsXRxcGgxImuclBj07UYM8d4ZUw2A8WURT13itgRThi2J265dTRBE5xl36w
Rw6aucX2Gf9jTVNg+RliUe+6obw2XpCv7ZJ+PLuGfce2nCxAvbNgJxVZ0SIuTUT0R+upzCqTu6WN
Om2BMYxQ33j9A2QiwV+aaIZBc2Y+Djm7GYapt30ZajCrd6sn2p81V9iKcn1QtIiweykyzJzYgUjn
hNu87zDttvXWoQVnLeSKIngMicaq70dCWPcwtJOJbfHZYSvcCTvH4pDM3E5NQDyLoWUZOKTcl7Tl
wKWZUlzgzTDte5aCBzO9zET7NqPtUNVxr1/zLG/p6vBO66kBSDmx+bdfktK1NrFOycxwW1hKAULC
LNlBGeGdFhQSeVLzt7bj8XnU0z7iLbq0JTl4jnZ5UwCGr7kOBPi1lY+RbsPLMS3t+nGCLnNKwLg9
uJkcoWIm63JWI26EmbhQcuf9RPXnXKNycoPzlsWbkXjEghT5PTOzpqPZ2U8VN5QlCZx4Cab6uyKp
sgyi2NjPBAuXiEzmGcgGKcZOvTiB/TZ0rkUsFuKNR8J8aqz56MR3e1mbl9eOTy+yeN9f0ApziGuy
2QStHpZuV4vbn//253dos4es7MvTpFuwOnmUbORMX4SFhQhOI5kuCndinHXr0QHcxGpweLB8qs5j
rSbmOdhY5CyJj9XVcYJJ5DmNPupMH2OTRU6iE9jwAVsM5p1pLLqHmWWT3ZkU6rjk2jkLF1cS8eIq
3PhtsGr0S923J1BLt6qc+h0xz2HrzCO6TsLpZs7ql9SxXlI+Lg99kbyo0hvJoSYIkLs+6+sLF7b+
MbbBZRI/dRYnp6gfb0yiOF2rYp1QFYGRbhqIJXreyc5T81R08YuCePbIIcZ95CZBRx1pdyTL+96J
YupFY7a41aX6Cukr/exk9lFNMELSijwuHfY2OolK31rz22tkeo4Twh+BV3NPloSMrf61iMK32MGc
ySvxOBMvW+RUb59Ub1RrDo/vbjfkYAtyuQb/Aio68cebymh6qOp8XoJH2COau8c/v4ydphuGMffY
+m2E2Yro4LxipAY9lTDreLDFV6EzFZsuhOggI06MA5PpFXKD3sOmbleFcp5CM/BeAq8/EeMn0eUb
GJw88m8AUzZtMuDlD9AMAOBt6mldkJ/dZaZ+Z83GQCdodSjrJa3a9qoBqZS2ZOQYDsr0vct74+jr
XSToUwRz/EBsOkfvvIRR/oy1GX8jj4XSAdjIAzK325PtCPuI2e6nT88eVtLi3Oc+Bk99lhaeuZqS
yMw/COheHxXtTvQrz42DOX9OJLtu8xvMzKensEsbMWqIZu1zaveS8sm1RfHSm75LXmxdJbcjzshp
JtIrnrJ4M6BsL7BjQyCwyxXZAmdlU5p+rOa4XsWp+sGsnd1azTQJbeczFIN79HqKAbiGDgBTu2XZ
8Yztx46PUbd3Or94zSOE5pxy159UqvxANV54o7QOQSyDXT9SVVO40/e9DnY2Or0jwxsvx0ynRG0b
OpzaCD9uZ/1EzQ1ueVZfCKWSR6jc7sr7IBBZinLlhSMDsArHlRVV49LFNrAerWqLomh9Mi+hcfJs
vCoZNydt3wsqtcsas3e9c0JF3WXsZvVDhoTmaHfJuCOwhUyF+pyTaT6PqfHMcZJTAr7Lx9hxCd+0
SbtCYFWAmtL6arSAIAMaC8+2QYiKKpxm02LDXA1Wu61D6IReMu4x5zKh9Fh0dTn6SwdSDTUNlrly
hzbE64iZ0VfGgbiRvR6py5ho+9yJ3p8PpHKAn+RBvZuMMDvBR7qGklpBDjzfnQg+tQeYABuotwoi
XJ09ctyavqIRXUVk3lK2jnHDHfckxUh/nkUHvTlkhwYlAYMY2bROoJvFDUNzTknpQRX1h+0CQsVv
SGrXOnZVWTwZ+ZOKdXZprRbmmUUfjE3hObqsei54RMsRiAhlxPz4XwOFw6SlGurRPK5GiTpPYeRu
VPpjiJq3CX6JTzCn6n+7LhjKdqpQ22BvsHyLWFVK9/F+x2b3SWoMLtS05PH/ZxIO9wC0Ju0/RMZg
Hs0B+1TUs4/Pqsi+OXoVwBp9aOvoMJWooz3Poh9WNC0BoiUnOrZrjnyYN+sgr45UJKjF3KbPvMD+
lWfDSNyoTXeDzrIVGBHyPk296aNGPo+S16TMs1OoIcHqSLDxmOUuHGbCUv7a68DKWUJbT7NAapxm
LN5WpN+Ipe4bBO9kKPXfDmpykuLktbewgNqXhd6I87N+qKh6WU2hNzxnKW+N4jO7jkoYiawEOQxU
fnycJKhPXbKMk/k4blKczVR7Tw2xdZob6Nq2135GHLwty2xr6UsrDAiws+x4IvrZIZHplxgOtu21
S+7ZOKp9PlPaP4xE+VfMNrS8umZ9aJAJ84Y/apmOy8lw7laWT6mPA+fFUilhgqyBnuIMl1JFzDYJ
CVdaUBa2wjIzt8lMoezako86x1tRl8RCSyosRY8bflSEKO2ohaDIAIbSl2Tc1lLmZG6Jo1AGZ3wy
erwZ7wLvNj3OQC6yNDigHr+INmyecIRxcJhivZXdwIDe+4fKVvB6/Os0OjjDcuMBAGy6TYglc9Yq
xwPngl0aT9a2zgnycKpAm57G+DgbxZHyr+TQYCdb6tgvd9YQ5YcmN+UWDw6ECWXs+4BsW1l2G68U
yd5zkpeUHkn8CFW5qnHrzRzFKdf0ZmA3jGyZ5yZbq5m4aTDv135zKpQ8GDUexslgG+1HdMaE2Xqa
neiUVQGtU1YpuYDU3s7nce+2BvahOSk3Ou4o46Jd+aQSQE+luIHHkw9R39wpcyLYdMXw4fWdf0sT
etM67uEL1RjUJfOReLa8HjNug02+yYqEdEISLMiPkiLL6L1yNM0UeKTxtvjJXYWv2yXJFY7ibIDX
0msV+2bKfLAsRMvBaECkFMr8qPtzIuUlzV91ivOqdcwHRZafMptu2MAR9dSavFN4mGjxlPjqwzCa
INTRPNOJ4efI2UBgajUFR7yqfWNQrfeOqI1lH3bbugeWSeMpB8B4JWs1LRp2AmBMhmBFBdi0971o
J2ur2JvBO0ILj9Ah2hBZYi8qJdXX2ZfA19LWtJunOs2fJK8cII78QhljWbfBGQrOrb87Gp1e23sT
wEdtWw6iNsg/eqniw9jEl06idTbsXohL2DgXOHSZPEbPXgqvvGi/uhwTfHjMWdvRa4SDkS0fy005
CHUCwuyyvY/sTQX7+BYpet0rmuAqhstdnHa0pGF58Uiy72vMfjjnyRIYLkDCPlYhPd5NvClTxW3E
JA8fmcQOFN3TEeCZjPB/UGqsmnQ4rWcygQtDQnjAqfCj1vGSNXW4zq3YWCaemG5tECzDKEhu9ijr
VcrWF/0729jNNDzHCTTKMrS/nAlOBtF8aJsUnVeelxJ9ktkqoIYOg2frvVflUB7mxv2NSc3aAGXF
Vxia5ntEMGrlF227d8Lx2NNx9oi89RQUJNsnmjNXxFP1LrOKXUyh4m1u9Ydv6Hjra+XtSfZMm2BE
aCyleDbbJ652axc0+FDBTy/HNO7fp87CV5dYBGCdvlvfS5rfXHOL4XTeD232DoN811oGvLm62RJN
w2EXpvOquJsHBT68FrRKw2bd4v1aOjJ5zNuJkwVbRl+vfQL8eWTcK+sx5IB5TVYafz+QqkpwdGHh
gx9wkMDhweMhOCsV0fvasb/IDevJDOPsGEX8jD5eoq5o8BKYxdGdtLNInYhgTQY2To+cAWtxcQb5
MmCBUtxZF9UQv7de4tBrKNbm/XoxWDd4Tv6zN0tj4VK2a/nqq7HtcG1mKIJNk9JwgXVIxLgQAwBW
K9RM+uddvntAIy9EgLH5zdkOwBXnkajSN8eLX800HnF4SXXrPWoLTXON/mNscH3Um9DyNpTbUmil
FbD0XEEQdp+qWJGwTIzgMN5/cVVeo6eR0G64210iVnRbv1O/aX7Ux1Dx8BatfZr8+CNtcmLcc9ds
Md28CQtsWFLEEE7a8jwY7CRp2DXWnURXiuzpojpfbXgsPU2lJvVY8Vkf0ulQKCZ8chCnsZWvRp1R
rzwl26RgsQWxBa0nNV7aINZIdmRYoB7BXcxMd0mAv75VARWSRkGX/OjQ21XYwVqFgkpG0/MWKTm1
BVoFg3ytQ3Yzn3kX6ptuEQg0X1BQ8Y0rS4k1bbTQ1IpTpBpNI2GI23Ru5CHs3B+FU6cnIGRPQe3g
ec/7J0KlXyXXjzk6irarXaYafNMmTpJ7dnpgm4IySGBMgXXDYu1e5gaY+J/fjdnxT8/G/3bZyDn7
IqdV/db/sW3knwpK/i9VkpgWtjLnv2glKbO6U/9UR/Jvf+xvjSSR+1fgOvafsg/X9RyLVqXh172R
JLL/oliE6j9iqfa9/+QfKkm8v/zIDOzIci3b8RyPP/SvlSTOX2TfTOrpHMfzI1qf/ieVJKH3zxU6
QWj6ged5QcC3EGCg9/9DbRL5sLI2TBHtuhBzWERMFYJwZi8GHfDwYGvfNXJYlCMrm076255dMViE
nOS05wLDivURHlLgw8iz2gHrBpyZZL7XCxSQa9A3+2XhWOFelG+xUT+j3y4t1m6X1KDDFwM7/des
aiaqC9etwXTOFQg+yiPx5vQJUNHCXZWw4DAlT1wxIjuk7veImLzu6Z3f5O9/lk9RHxgHpwyRUmfo
jk5xUzVOd+W+cs56zDN2OTXM2qWc1zO1gKsckMxdnXq3Yk6qc/xn7CQ/I6bhsbcb3DJFYkH14vyS
F+0t/zE7E/DQMAmJSYYfDCg4AGDlOLq9ltlHUKbGVVKMuqqlsW+tgFVk1VpPHuek0jqTt3roS4t7
a6ZO830SrgH0oWRi13bMJaFnbJp9XJAtiX8LH+XQb1sg6HEHXqXDgy+7e53rBJpw9lMTFLj52Ko0
2+nefPWJe60jh2i5E1F/9xzGXXqzp4atQAVJ3JUKHIMv9r5qcJ05LMgH+0cJggCXCRDeBtT3NI1q
M2TNyBq/C7epIAmrPV6/BMLOZj7JHh1e0zlK21lwJPgVGNFzZLQw3VEvcWpUz6kR9Cuf/CsNxQFg
bmyfmHYrjIeKnTMTvaR1fUEiON0S2yP203tk7gLgwX6YUxY+GpupoqPXa9hWhnZEzh3SIwMgySrQ
dW9FInCgOVF/MypyNoMrjKWZWiSOZPwlmP9I0VfxKRIh3MLKUnsVpP5RivrsIqvROug4IMrqJwuf
HaCDOaRIOG13GTt1+FDlLbIzbACO/TSOfbWrBC6s4WWIQe7arh1vyy6FuByZh4K9ZlpgUsusHNdj
NslNDGW8xaznR94hKXgW1wX4azXgrp4w5OMGKbd0hG8zhl7Cxv3CCzBF5EJeQN4Q8/HbrZeEfDEd
dGsCJnjKamPge5AsUfzu2Hkk/Gp32CWsNMicNpSpRqFz7JpjF4XiJiP3k2X2q0FGaOsgBYK6DtIN
HBSPz1is4MMhyEQqF1eveytyZ9iCK7vOVIMsHQtnm0x5gvn9OpixLKaaTZkYWWd34i3pS8nSktxI
cf9XiDeMKY37IzCCgp7W2Nq35tWbmLlS8uR8Qu80usF7hZzO6uZe2kP7RJJTqBF6tO5h7AayTeJi
bcOwuhMEs2MVI68W6fg9uGF4jzQDiLfHxdSjgXuyWJkx9o65MsRx0KfG7o9F1688W+OhhaPvtiCU
8GOks96FLukQD2qKIC80JcvgXsCj6vhZmyDox87BmhiPr3ENK6nsT/7oX6pavxUgMPJAOvtclqdQ
VM+mCBIUDiPe+2W6Ma1fjeutJEi0RaWAz/dmiLMkXVqE4fBE+h5LWsdkD3AFCTMdyp7KHFYEC2GV
8bG2UxenQzo8QTVcI6B8xeRKFgMK+jVPcExAHqhPc5QHrxGHjDBNiCtM6dGn5fOCQshWK6ocJjG7
hcAT9AfmzP7g2ZOgAobjSeYoA0loZeapdbTTwThSbTHhEycNXpUpBzgvYkcxhIBry6zjdRLZiSXB
Bx4jIvMF20DsAsG6CGHIOrzKNGQEMU0iSIiYnQr7UPi0pdhu6mE0qtpLBaaIuw1U9oi0TokYh/Mz
AhFdCROuPB85oZQEtuoRqzZQGOSTxdXo5/mZw+aLwFYBIeKYdri8DTkfmeQng9Wy5FIAt4SFCmg4
7rWVihC7jEZY29AuP/rU8Wg8icJtpMIfDKF6n7m0VdWWhUIMVXWX+dicky7+PWEPULT77hmzMTBw
1IPGXny1Xr6ruYfHDqlier3vK97wS5u9vUhGk5FZJEtV+7/qGOBjWhgTxB7eVlONx8Qf4vUQkE9y
DNdcOgmjft7Ueyuu47epzgJqjXv24IMTv/mlpgQGik2bOGe//mlJEZ/VFIcre8SWN2TlF7J39TvM
t6Pqvye7Dx4jbgHr2aJssb+D83M1eCcnv+OH6SDaehSpb8eweglIUbNDMljc2fO4bDVkcYNUHI20
RC6anFfK4Wo2c54tLjrtkwH7BtAxBn0Kl5fy7viGPd5wQu8i1MAwPhoYeVZCCT5JqSJXIq3nAeTC
kuc8Q7fG+1C7884lFMUiiCGP1TiCdkjmLc+R/en8lPhyFl0gWE/O/q1oQygj8JV5PusHx0z2Sc2U
q+72YTtI4On6kAar4FfxErjkBSKsvbbjfw8FcC5P33FvoTyUQX8hrqMir16nmnjFRGKuLuNz3Lc/
cwNfslvuad1d+pEv8ZSIlV+iXPo+3TsRsOi1bRqfKW9QM3ItpMFwgpPfIz9bt5F1OSIGjePjxgx3
CaEy2mSuymBlJrFB9oPDmrC4xq7xdn+LPUcd6XpeDrWL4YEHbZDm7top8m+7G9mqbUqn3c9mdp5r
uYdeyTqcugGPsaOa87UJB4V41Qdy0Vkz4NK08G0o7+Gec7+j5GF1qBB8nvVDO1vIXfbaGO9uE7Pn
UzZSnFx3SM/QN6g2hwC3mbr+kjkulJeY/mI8Zr/MZDqObfuuWIPaSEaMoI7L7QetPBmBUcRh6JzY
+MJHdPH3RxmcfaLG5qjfeah/aYIenH66fTaq4oJeIjeRbfB0ZrhgEd6e9H3qsMrfped8F9kIjMFu
V/bGqBKYp41LUpUqHOkQdwnz5JgkiOKAfay8rjYM1jhQzFByiJzf3JywrtdNAJqY2QBNnWT54Cb2
Ou1G84yJ+jonaFU2fRGF2X/EZsd9rTWOZTUhSZpwgrs+3cF3BXxZqjM1e4QmUGI68+aTFcAp2T0O
DWkop09vc3UEvUaO3vUfMYoR0klz5jNeSzQXoKmC2zDkn7q9FyKYCQJiwUKEnCJeBjvYwwD6MXOM
QbLoP6ndpsUsOeW8VysWlpt6rp/7DKadnHHlQlgyJBRBKGFV3VOkoK0VexB+xGba1Bfav1kAOF62
cZur24tx59bNa1mT6uF5KCnywyVaTkuKS7jV6OnmNfWxs7hSLWwJK2v0V4X2bnNvjTBHuJR8ivWK
Bk8OIDxmPzjDPHLN3uBIm/zmuGex5VoPypN00TOYzk5xkXe8hbI5+CHefuk6fS5jDhpEkG+BjekD
/eLA/0ZNy8MraZxsmdggMMDmlk49niOLrEzDKWhVOXefUW6YW52VW2+Mh0MS8S1UxiwPmQ8jIHB7
2mHqUB+TFGNJRM5jGpB9hwSUZJFyf8YuMttz8ylqj5oQol8JJU4soANONj2O8Sry7tDC1xIyyxm6
qfdIYVhUCPeSI3heMytwNyncV0z2KGMOpPcaQKeGkFeHOKiGLPps5v5oWRwKCNjssclPXLQDXoLq
LUL4PiDsBdkUoF3iCmYAe7RaMuJyZiMeZc07h+ZpMwXtk0tvIZUKHiyyIr6KCWCL0tfAMppzSZCV
8+jWlEOPJVCquwjxRir7NFgSQBKhTIs1J3AK1yFOSKrK5kuUUv7qXENvJrmu4QwSSYMZ+edcLMYP
EyiKbwZwd6Ni4iNT3TNEcPMovVOyoCOKvBlhKmcxhniccfKDdei+tatgKDkP1GYRkiHkhF0q/s2q
N+/OAd1b3IvmdRFA+5M8dbYDByEzxFJJ/B512Wb7YVXkh7HuUwBhuW8Ts0lPIJkiV8oqiBQRJfiA
tn9UrLJOMELesCwjYyTGmnBwtmcBQUAxBeuOOFxXTrwMi2QXLkXEMbLsYc+RB+KyoU5kFi5B43iv
XPWQRdkPosHUyoB/IEw/0xKOuokvi6vxZLblISts4niQ8lYmBFpUTnZ01b7vw3nPtuzbICJB25T9
5KTE6znujOxtyRM09gf/vEkFuhgYxZLxihuGkz2W9cj9YW0zX+BeLcuTQdVPgIEUaxeH8Vju/l8z
+e/UuNqoFrSn/uc1rjfQDR+f/6iX/P2P/E0sCfy/Igd0UIQ9mbgHD7N/FUsCZI/Qo4AVjmng+mbE
/ymrP/2tjv2XZ9mBGwYwxnwrsKJ/F0uiv9BWLJM/6QU+eqv9PxFLAuufu6UDl828z7dlR7YLLBmb
BPWu/1AMnCSJ8IHKl1tMrYQ3JefGXRI68S1R8bAvw8lfZ16Z3kpaCA7M9N0xwAjFOp3GICoLIJ9j
qS2faVfj+KO4WA993OQrERQFafM4A9Y7Gruwc5CdawEAzjK9o9DKuPkBSOXIV+mnhvW9BZmJe6d0
QDYUwBC3Y1vkhxZExg2O/XiJ6S9FtCm79jPNMmdnkXjbMPLZ8AIB/dh5G/3EokannOGm25AmBG7c
IdBGp3OJxlpBfZ1daf6aopacaMLZ7RsLsCSGPVL2xoiiDzl+UtZJDd4CCYGhSr2777CtsHG5tuEe
ChJMZ0P45bFKhu4x6yrnB62i9B5UVK7spyKtXmxipRcDw8TKsEd+XAJH7IKaIlPvPFDcB5yPLCPh
BZ4lx5CLx7c5M9NZ74YdsBSZu4zHLkkGRzTeHqG1TrmJV2ILFQakU8v2b1BYy6Kkyi/haAOPbTkf
Oa2CPpZZVrSopsR7cvsOE3FtBqvirpq3nd+8+xn3QsOd6i9/jn9zB3U/hrT7GRNKprJkhsgHBD/E
kh7m4pZj63p3fYo7hwF+NenS6Yzft/gObQm1n4/BK0AclnJdJK6QnYxbOdcETU038r5qD3HbJWFO
8o1GjosWwH1bETO9xG5yjqYIblRjevs2By1Cq5nClGf7bCkjqwWQSFSHZW52oaCnXmcVvJ0FgUp2
LcY9fDERlLwlfiUuaPYjYGSoym+DU8DxcavmzSAndJ51U2wz/AsnumaCY6M1gQ0odOOlYajh4cNW
dldrnoBs7gCXNFCGNyTuKWkSTrVPTCe9FK72t0FnD1CQg5BjrwqeI2H0m7qA0u3TRrLw2wzEgufD
SbLqKHiaS/hF44TjD4t+s6qNkAiFCGxzZw4GXwzk8yOb+/lK1wL1OaSqDoThbuCXD1U6mRfA5ghu
mcnoENvBc03clGmpira+pWiHSPLmoHNTfYiMIgeomHP4YDRj+pMRE7qCSqpF3oNVnmNBkNVQLj+S
ZGSHTshHNKUqhs4csapxbTIbKM3VZuSH2JDtxrEbwfUZ2ztfs+8zpqaqISG40WMeIzWCerE3dknv
bDXRQWfmiSYlI+ZdPGtsXHihyzNzUUzLA9gGI+3CdZwF0RO+MhNznkyObkuGovKqecOnCPAebml8
Sz0UGvSVQMBr8h3akh1pb2cmg5Pdp/576Q4RzK+5gKwsxINl1UBDOgMAicVydqq9bJUoXnxJcBH/
qCIkjrVQnt2hi3+RLhkOtUyzJ+lyLNQwZLfcs6ylKar4zQE/tBKTE2x1NPQHsxnLA2xbYk/KxajV
2pne2NmQ3rh0KM1iox4T1Z15LQaJdWVpypRCPj0V+M59DAOLqA3Tjxi8xS6IOsgQTZ+E1wI+8RZ8
Rn0QflHtMao514EYP9VmfUbSrIcGsZg5M7wz8s7rJnUF+/qS1kULhxcmGSXOdkkzSKDRerHGZFuT
K+W3mq0WaM4Q3Nsm+mvvNHG0IFrSEEsqazwyeIBYxujyOnOAXJqcC04tRqWt4Go6YMusFlEp7Cdi
f6QViCGxb5r7X/NQIdb1AxNPi5GA63zwP9DXkNMIvGaPU5tS7ETohiw0w/uyw/GqOe5E3qPWbXvu
S8ESWuUfpjUe+rItVhP8uZNXsGVNxzaFxWqijeK82tPxInAlRNmrqJX7o3ehpSwDYWW7qelib2n1
PbgKygbr93EOkmNcQd2iGlDdKvp7fpEWxEnXsk1YBXMbPWZgR/f43uZLEUmyQt7YXapwCt6wDbJN
i1Iqs7iPEi8vvXw8YRQlTU0yUSDa6Ew8OCRasB7+KnFBIiyEyYuBqnNtRlirA3H5o6dVWG77IdP+
Kqt7XkBQV9VTPtPcIUTVPUmzx1tPOLaZV0Hez88m5lYKrNMS3zOTAM7MpuRoNxRZ8wBQvoL7Exdn
1RcGABp7Ml8tCNkrGkTGbdUAPcYe36xNLjpU+gK3wqByMHq6PHmca59iX4lv2k+kc4rL5F4mYPXl
UfFJ2AWxn5G9pLOMZfKIcFezBMgXWeP2cKYIM1DUwiK8oEOiiPhvaIjJrisEiISGjEHP+sIPPqO2
tk9pYKJD8NxM5JIbo1xLOHj70rDMtVeO6aoZB+9CLwONyEUebgRS1LXvBSKjkU0RfZht8hNBy6t4
B9zuUrtpfdBpZ71y1rY38Wwnn06Qhycimh1XU2+4SHFRubes7ILLBeSLyI7G2BpUAwzODuCZ+TCo
cHqKOCZvXSvAHo/EuBndHu24Zwhtiu7s5211wPMpt4TA43cYlPa7YyBBTOXUHvkwxrso9YOLHD1/
BxtNv1DwUr7yRjQHYcfUiQXdN0ZMuGoewq87UzrqpNp4jDDkbwvV9t2icFNi6mOKXc+DEcXti35d
SkLC9qeyPf1OTbi4+VgD2U7EdvMRuHmocdGQN6lGAytbFMFkHaHc2kXo3IYJfdfmYcWgldjxI2pl
zCxSDSdy8f4xToz6ZhQt0Spddm91qpuTl4XqR6xIinYox/FC+Y2BiieoWsomY0spMvb4hCW2XzR6
wrWYNg9mYocrEIvpueaJ/hAw750rL8j2Uz0kGw5Oztd8Z5xFHC0usfbCZWla8VnAGXsyvWqC9xE3
4rHyfKwDSQKYB3c+HxCjlB+TpEdka/UkjKXZhRuw1AL4D9bDtZsS76qStnmtXC/6F/bOZDeSI83W
r1KovQvms9uiFjfmOYJMksnkxkEmM32ezHx++vuFJNSVhIYKvbiLBnpDMKVMksGIsOH853znK4eN
6IEWR7ElQ2vuvEoal0TX6bazPZzqzVh9FFg4HlyRdY+UuMwbyy0QTbphgBfosm6b3NQz+v2+VETv
oXcEzQSJzymfa05a68h0UMZ100AQjh80fWA418Qux4381MWhszP0OFx8u6cBSIYuT/DgPhXCRTWG
O7wk3AuvPwT/x44wwTkZbRD+WAE+hFHEh6gs7Mdhviuc2qof2roenqUbts+GNWAztRr94pPgWMsB
dl08BdUVJFd/DEQyvNOurXDxKpuyizBR3ReKhYZHfC6AdaKMgXzVQAEAXZ0f7iNGVnPftE/uoLKf
DTSWzUwP2hYZCzXZ6+uE51y4CFwJTXYmOP+YRfyAWsqBVcM3u9BZ0r1JisnWqe2NO+wnGD2TxPhq
kCp/bQXFA5w9aV3pJfOjoXShgNiNQZGprWL5WuNefZwC6Ge0fXT3KB1qFTJaxEC+yUPvufD7ZF9m
YiSFBXFS5db8Wrs1oyZb8X/CfnI+nFDri0dJ1VnWsjnWM9P+OanoACA6vG063/5KBsPw7rxZ9uaK
sApfwl0zIcVy7g8COApXK0YcSkSHZATotWg4nud0as3DixvS+AotK2mGZRGm6Lq5QasdLVpqvPhV
H5yYVKXcqs3wuwopb1mEMUHUhYibEasf58Jvo+MWbcE1nvmgEbSqozS0TC+kFGASY+mg9yUiBU0n
KplSYL4k4jlKLmY6aci1GfKViuzqOeNqlfEvvY4OVs9FCvagE9plE9HCytbhFbLd+nXkPTKmyg5F
FJv71ozsq0YL3HW1Pf7gdRgBpGDY9z6kuf9htzPQrc6Ux7Axq70PxuFh4MSJbO2pkECOEe164ulf
3KQkNu0BJ+A0lXvmlQPZuPZydDwBDW9bSlri0HnYzB1K3gcNW4rqo+xR+Cmau5262Ys7FNGTSNxo
5xpEY0eTBYkOKJZ/7UDLqSuhj5VpeudE2x30PAPZ1K2J9NAat84CT5MznfrswPFd4fyzgmtNmoQB
TaWxnUbKe6lgmh0oN4wf/r8oE/+DfBq2BYDq7zSHp/ciyf9xef/s/qg7/P7PftMdAvELLgvbZ7Ts
BgwJbC72v5k0UCTQD7BnMO4JXAlM+d+6g2n/gktOCpwY2Dis4A8mjeAXlAKLf0UDIa4KKf5bJg3T
Q1ao8imqyv3nv/7pO760rUDyweXbWcIy/yw7qAbIMQNLRecCfiQOsp12drbf3DL0dcc11gypD2bR
0hhZH+vYQPm3ucQ04hkjI1zX8cgQd/uH3+Htt+/+j7IrblVStvpf/2QLx4Typx8LL56PLZIseYCt
hd/Bn38sAsmCDpgaXBmo28UIoh//OOufAgdN+UDDVcd/QBF4aFh1+gT09hR0QHc8Mg6+QbtFQOEf
RkhcFUFb7UOqvGZzujURIy9HVibuKmCfU1oQWPs0U2EdDaf1T7qm93aIRL4vk/KGljFzgoqe+j78
ltCeu+5d7tagU8mN2Na0dvzqw7Yxspgc6tYaa29AWlNpeebA7C+Zsi4nk6RmplE2CUQCOPVulSPL
ExOlt6aZ5Q6ALGWTXE1WAE0amhPb2eN3jJpx1mX7jcAiUJ2GJFyWTY8CvO6iHUrq1j1ZbYHZ6afy
DgV0EnKUkeUxkDCS+dEfi+aMEfoq9QFSKHekgN5fWOCZYCLaxuNHTaRuxQqVb6SLtYaEJH6Orr30
8DwumXrJRIz6GUX+k5Yz0A861Y7AM/XCUxqbLhm2JJzpMBTqxlYImYUZ28ZYIFCLw9D8rIJoP9ix
sfcppKzEWz3Jo5syJ4oSApzKJYPdzlToAUI4yRAzJ4HeAxVwYa4IvwyArLRvvSCg3uuqGXsPzlOk
udKIJIfT2gMeLVZG6JwCB6HESnz4Q+Z7mMDXNAN1yFHAMCN86EEAJ7OzN2EV3q1uy7Ph/TATcH8w
Nd9Cj31NGyXNnzE9HF4GHODTwRyok+BjtOCKqq69n3a6Mz2tAwx+utLRaIiJdfMmrRQgFZfMlZnR
Fydxx3qQTrVzmOlu2QgHzJy8IgXxZThnLrPKABNeR8YZChQx3FZ9zsqfnsm8y3V9oqsye66KlFdg
AuzND5nK5JKG0BxGlT+PIM2b6huiUfVujzSL+AzgOvmQ84Ru8uFOyPL7F3YR/zKjb0N9S7JLMt8v
sG0QbO2hZdJCCfnCjiX9zU6S4FEVLeb8lI3BNK5UPDzXvpduW7OHXdQYwwIiC9cJJjWY2UcOvRYT
Dk4EQD7pbgPkAIyPlQDhT2+d6h4K0fmH0d14ABSzIOmttWccSRM7wHcjpDdvYtqMQSe3wubMUC/E
a8sLqp3JulD4Zyf5gSCBegiyON04QFRWw2AaxwStpgmzXdNIABKRdc85o9BnjPDu/4uFVW+BOhoL
k4VoH3vFtxSjP8UsED0AuoQyHo4p0whuphcjYmg2O5B0BwZIYiSzM3heDSHRV0dm3Oia4UBVtF2p
SzLocJuK6EdYWOnZ7+yrM4IJiXMm3nbHeFnWHXmTzhgOWNQuKvjJ5TZcz42A1lH6F0d0ZywF2IE8
WN9p5PMTGuq1yBA0/Nl+LuP7nDmZ1F5ggaHF3Rs33OupFKExGOX2S2NjODX7qVqlMQG7vtEPjoI4
zrTuK2ir8jk2i4H2SJyipCgO9pwn2Kjc8tIaiAk69fYEEahqCplcSr0nYazXmLftLb6UI6ZiahGZ
lm5sGJiYCkLSWgevmCWTVQZ10sCx04z5zyDOhk0RYpzOraMvvgbQIY6l/E63UbBEdsH8TWJwCeG3
3BpJT4PE/DW3Wk5BJpUpWQJxNbM5iNAdvSQP9HV2sPPlkXPl1D0TMkrpoHMw580dGSLhQTNWJace
3zwljKDuASxsfJF940dbOypG38lyyZgQx1obRRd9L9GwLO7dVgfmObLrwzhYm2AWX+oW4Ek0KL1y
kRuC6VoJzFyiquetHUMHMEbvNIlzX4F85YRGVUV/L8vy+UDr4s6KrYK8bf1Me4etGAqn1m1wTb6S
QArP8gMO3kfT5G//2kpquOJb5vsB94VK70iQUwbTTa9Y7kBZzRe062AFxYGTqEflEOHu6REPigJD
H4KyA0SzaV7SoaNjMhlf3BYCI/Qk7Bb3TU+HDATInqyGYlZ7cB4J9ePwwKyh1mtPKZMB3a+u7gg6
SbvVrflgOC8pmPMxsnnnjRYehXn4IIe98VyxT/wGCL6JAtGI5sq1/r2S9D9qhs/baHC4x8qrPfOz
jC1v0HiGz0cbxSupm5c2rM9+P65b8itrW4x6RQbzpnX9wxND8M2uw2NgZhS+4A2kX0qv4g5uHPko
ZxESbfEiTd4IxW5ZE+nYIPAcjcDzNgmt2atSEqYMO5MlJiVoq9zIOhA/R3T2HblOmIqcsvuHMXVK
bhPD1ef4hmrZM3XQgQ8gGaDjQtw/bdkwMWdNx6YMhnPdV+xQwJ9XdlmM50S606nrmmjYqEiLLWbF
/tSH1U64sBp898mJw+9DFtt7N49B07fN29TrcTt6jtoq3gODFMRa+FWcrmlg1EcTiR0uyNT8/uH+
Ry+smuNGGn0F47mbyVVBS+qZKcD565VdHouWfG1ZhSRxBe8NJyaFij0IJG+Q+xCJk+w7Zwi9SYaE
Ac5AF1XbsBVNLluNT/nqpQZVRldi8NkijsCcm9pNAgUkfSms/MTBi1ksQBBpBsWRblTuKrTJHLEF
LcFMP4uudHYJJQJ80X4xosQeoogkh6FjfP2lM0LIx4CfJtZ4SqP3iJbAPdkNe1EEUb0N7yHnoneW
npi7U2/KH2HWPff+iD7oetHx188ij8/+3x/DcYDZ2xvW6tdf15T5zXG2E3srVHLteY2exvsHHh/Y
tf6tbmgtmXi9XMKKrKrb9z5m04Ym7pg7ukl52iqd+vrQuSmWOh8ig6IvIK4Vu1Vl0f7ZJkR9qQFv
Kx8XhLSD2wjLLqvKHbyY6NHp0hdDqgFC073D2MQLGjtIoiQgslibd8kIEFVEKcYMGqYxZQjlR+/9
NgbUnwMtFm7rrOhsjvBBnWtXYyJCxJndLjt64Eyv8O1hiJvxPlCwCjm3Uhrkm1QeYr2tW4M4cI/b
SU1ue9Mupmi7YaMu9DrIeXUzunhizrcuCt2c6VTJVq3IUxD/cbgMx2euuPWO2yOxmGwXYp+imH4d
EwUXhufT1MfNXA2bPuo3/VQ8DI25ps3GgWPdQesQ6lXnME85Y0aAPfnLnoo+C02uWxbBgJ2Z7jkX
V/HGxG7g+zggMt51BCGrrecy26Dgi3W0YVoxquFL2rcQn6QE7JTce7HHe16RXGHfMEzK6C+Zul3P
+rSmUeDBk1Zx5tefgZ3P2CyVfAuMGSJ/XIDhKOncInuG4It6KUNaduEEjHM2HAlgtSu0wmbFXosu
MBL1deZw5fGq6HpjvOgeu7cbc9hGXKKRAIPIobONLfXTWJv9LNp4zjPL977H/QecH86p0BPKt68q
QJSfJIsgH5J4qudmT3u6t05p33zjpcfxkrmDqZt870LvEXG6rSCSfyHzt6tSWg5tWj4ubmZ+Akk2
NzHb8CNQF7JX0wtOmYc+aKxrbgR7NhH23sl9IXwsVkFr5KuQOuVtAoEzLkaxFXW2V7phqx6y6uBK
lCD+MzeEhHYTs4Hj7TjHCxpnx3sak9ZpyunrAvDYSXdhSs5LeOMzRdOtVZDXfAMssfQH56BGIJTk
IbXXHhVGSAAEO6WISE04RcaqeJKePAwD+SlH1TAaqLgrnGiCiV32e+YB/sGgIqmLGmJAxPVUNVqw
4YN7MmuadiQ29zSdcdeY++TQQYZYxLxkRk5pz32d29sh4Lzrx3O1KCvHeLNpHAIdYvFuetFW7B8Z
I95LhAhmpnPxvUti+sqtg81P+qUJcndHhW1ElFRjeQTH3RgWb7AaKPvcB9YjVUjvoSLX1kYhFiNq
uZCrIXX15m5sGiqbYmzbA4HiTwHRBvbTLoyKaFeMBU0n7Sxv5qCqQ2oE1Sb2AmdhuSGoGDOxGEUC
SHfJAywI6aVnoVW4lYXJ9dB3W/iTxVG0waYWiSI7T11szyF7IanweCiCEpR3dLC4vEFWIPrkRclw
4ZM11HfrAavYpewswBL3P6GIWg+WZps2wuKWND+9ru0vLPIR1uNVGtCdBFR6XKZTZHCKsWiGIkcl
x9Q+uHenZWNCfaH+fE+lcXSppaPPSu7yHidmBwVgxZQnu2BtZjzKiTTr+NtuObw4OadduoYFkHTW
+dJIXrkGX3mnMo5Myp/DzDg9SoeY5ZLmb2LhN0pJGsF7ap7DCAhMoR9UqzgxuETRI/naA+6/2b58
NhIZrU3PoHZCpz429ZQLLfvQegzchOXH8k/0GYQrntdxWSVhcZ0M+9Mw03abgh/0eUvyWneJCTri
nNXm1bY7ivdqToXZ6K+1MKzDzMz/4FfTU0t44QDFizd4YtMt23Uk0HF9HnyOGYfsgAR9v1gHuKS8
xmSJmPzlrBL9TMUPNUIMp60Hmj/yg10QM609sOEdW6CVNeooLKARDLyGJ2uD2Oy8U3Vrwmbz19Wc
qIecefqyV2b8ihK77mr3hJd4+NpDGloFE8VNLC6AOUrrC7u09xob64Dywm8dp8RdmdgTr9LGwgjK
ZKgQwjpPwQz9lzrxoarRYFpe7SG2siQ2Oac2e53k/W7wi3ztJC5FbEgJYYDcqHmO/NBt9rIevWMd
rmPOy+dysFY+8tJyTLl54IAojtRxN9MeVaG7mSB/bgUkt71fUcDpEAu2a8vbcp7dzK7tUR3pAHR1
8lNV1PFDaibsCE59CMu+WHnMdteQ7r3XKTxHoQy+jThxtk4SjpvahgtpAsXZM8Ufl6AA5hW0AOps
jOCAmNrckFHoSBzoKYaIuUzpt135fnPV1KQvuHzNOIO7BZqQv+9trbcmMB56jbhvpSPXhCTiullx
UL9vNxI7GwvOOvUUdGm6YjeyHB/aIMQmnHvxURU5E/TeAdDl05QAffbQUnHjxA0EYTvbS0qSIEEV
T8LI1AH76o+mqIejIVGUenVyRYVTTLjp4VdWc902zs2WuNB4Vuw914dtgD14KdP8JYH1siVl8cFO
Od+EweEf+iWO2PyjyA29h/GAPjSS75EKKD0R7q7PXALO/nQVdwta7pvOrqq/tYjihzYr7nlK0pNJ
I3Cb1NRoziYNRk5U7elKqK8ugYlrSBnDKi04MwtW9DqG96vKRKw8p0ARamrvQlYcHgHbxGOegiSu
rQiHrtn2C2X2mOh6+xSUqE0sKrDYlWBYhUgMu6vfRzSSvgkmi8kd2Boifdxx2YwsGR7RnxU89Bl0
ACUCb+ERmznQb0PHWw6vDHT9RTvJYybr8onbS33s4UMs4sYqn8r8pUrFeL86FUfglWXz5JE17Jh6
MdGs/W1nkllXMJwChwPBaEJFKKCLkyTuac1J0q0Sw7bE68FmZdRpdEuN4YQiTu+q49krxqSM1ntu
mAM29XdQV0/o+x+zy7FGOtXwDIzko5lA+vkZpRCZC4iS6dOqR1vYUJrDk1m5zjqEWYvfsfb2JkC5
PfrIhz9l7/hQbcBqpG1L4w5NaHaO5PCcqim4VImPxBN0X+dma6Vj8aqA3K7tpP9uNEpsRu5Mt6YP
JtijzviEJyRashtG3wi/fG/wJD/VrX518ujJ43D0akeuZpST0TXbJB/UKBWs0nZ0CUvBrDgb+8sI
/yXLPbn2+0ad+5ZXckLru7JGilCKL/dC1SX8LWLDmXwgEhvwW+XVC4TpWCiMw2NTHrsaPJwN3OTS
s7Y8JMJYWTOelx4S7N7SVb4ZE7u8Un5T7HL/TUwFFe9JOzMFNXdWYjmrymtyCo60xXkTGpbVkkBh
cF5uIZ7bjQofMR2hbWNZyuOlX7fqUDbul8BJnQNlOfQmZ+XCt9vhabb8l0mDSXLofzh70EACDbfX
n/1yMxguDLSp+zGO03QD5nqWidzHwrIvM1nl3AjLU6Ineuzy+bvI2ukRVCokorisDKY2ib3UHhJn
oPQP06Fhuox1v3eLMVn1XgSLwMFIlWfp98LTPceg/kWVGPvDoByw1UN5E6RfyLJMcoMFnkI+anmV
px+bOD4WFH7ST1E1O5xJzKDoU4BBP5ULkpf6oaq0ZrSbnO59w9iYuXN/laPeTUC9SS5UakFrZbEw
zT0VrJvArvHWZRS8sMnxlm66A/PqTaLqnWi8geYSPpQz5aIZcg/XDwiQZbIKDZ3uc699zlvnU3WM
AEf+uUO1HaEoYexS0t8oLD8NyX5fQAXY125+nBzzk4lnuupdDWJnXVhzuwz6RVhDDSD9nq9ym+Zs
MD2NzUKI44qWK/pUEDn76hSKFwPWzLEjV0DQmZl2EH6YBtakuVj1kCICuADpVO5FyiLoxTSe5SnV
FwLtsTKibe1waZ2nmmiPyU6Joa5EeGQWS+1B+uKlRCZmy+EoSN5ET2mCCsqhOzdXTt3ny5mI9yov
IQFN3RsokHyLJvWux6tr0MZB9WW/cV3vaNJVsUD4gnwGl0zq3Vi7iCjZTboot1EFbQVRdxiDr8Yg
SWaDUeCk164HUHQYWmqAENa+rjrOf8Yy9MT7XAgMCc47HiwSd7LiLCHPwsYtluBNZwvi8XAN2KcZ
thl/rBtSWcYp7AOKLEeikN6WQZBap7rfVjY+Nit/yWN/J7LmxfW+uuiGyyBGy08cQkpmSkt6o8x3
Q1T5IfPtI6BCNIQ5N04UoGxUg62ehBdaml/q/QhVbmFE6D4qbikEZCId8XxL5VNfkgdQbQ0yMo2e
bw0RARIcPhfK7J1RLpzfaTTZEKxqBzmGGYPZbFIRnp36Td3JAXMxjyujKda2X7rHPBq2pCPKi2mg
WQb8lmK3ehloz3BH81bAJab1fBkF9OeCRzJ2a62DEyOSJZ5sL6dcM9EmS8HFBX+1kjJryKKu7i1H
NqBNJv50K3U+94EIe9BCCERI0Df+Al2bfNraZo6psi5aVPjJFgZNggDyr5Y2D9Yc70oafVYg2E38
+ZBBg2ysyKVkS9f0cXMEobMAjoDV3ARfkLqAKnuOL0nNsB+2Vhjg6y80WcOJS+WBnecFgaVYzmPB
4uMRVtER7C0U71LHj10Y6DUdEh6JmMBYtvObF9BzF0iM8B9MKRb4U5Q5fyroK+Ew/aReeedaqc1s
o8ip5eQDFAGxnzgCoXoAaoS2ZduSuYLbPLousAkeIb7AJD5IDHp10WqEayytTdW+ZkX0WXL457hs
Lqlla6lBw1LkFOqE5vnFJkkFxePVA0vKeQImXlH7VxPclewUVsG0/Zqlnv9w/yQtze6bsp7LOgcq
Qk3iKvDlj4SY28azo3rFvRe5QjrOlig3sZFkcpYSBi2+4/RM20S56uPePzeD9a64l6xMsy/WYoia
Z5CRlHvTFee5PbCUWb3lDheFzCQFZmUwJUx6Nc5RCwCbUpkNOWvrINu0YiKgIOwldOwQkcYwE7qs
/4jMSAFhFB2KfDoPTRQRjbWNAypedPz1j229bbvkNYUAdfQCaH69qmuoGSBquqw/t7GBEGAX8gAX
LMukc5gGccvLGPVfNWCKSs9+EjfpzMm5CeuE6hA8QNy9s5+WjKtdmQGnviMTGjlGOFvMcU/k7kEM
YEASGgqW9Us5m1T72GTcgxl4UUdMgwEvUd4ePE9Mq4YaAtrKw3ln9Ka5M34MnV2fR5DqcSExB06F
uxpMjjH4JydoIr5/CYcRQtvgnCkzXBiGzC66O1ImqNYw7GlMGO9rVSKH9cQzcwkaUpdOi8+uBMJJ
5bX1JISX4SNbhlbrnHN/bfJQDBZOoPNg78eoP5aptxOBjDfcqatD3WG5YXponAqXZSjPPBrIxwyG
45yuUDtAqFLbGIVrbEzFs0VKbuZtdMXtuicBinjE28lIrXZvZ/Y+F3bJM496ZUxgwpIKYHCFgXNV
G3LHdbR6ah0adkesC6cCouJT6w0nr/Ssb4PVvvYB7k3iVcnWy3GKg+Ee10rR/BpaxrAVJt46ilRo
leVgulIYb8Ht2yc10/aZsNDwVx9FN843HfeffjIb59eqtdeNrucLsU1A4oqvwF7vPAUWR7oYtrEn
FItTNzxhlX11TUFXAFHzTYZtg649zGZxzUncJ7pM5rJeiIE1oXSCa5SreeEZIwH2MS0bMv4EhIcU
PFFaQOJiN+oyYuI2N5gHOQh6X2Z4WGOFTaSdzeGWxd2XBHceV+t7xnQUp9ZoI0yCrv2QWv60UTmA
KbqUMRIW7XUwXQ4htfPaJ9nCjBOgHtpPn7F/I5+WDN3kfR6ewpZKQ1z65ijRe3o8YsjJmcXgzQCL
sjKwJK5qMdOOcQfp9WokdBdinptrh5KmqrCuqZO+h2HiXDvdxhdFBhSqe7unq/VqtRbM1GwlMP/u
ogr/X5Z1+0GCvHawymE5tOEv1VOwxy+wdKLhMZghS0IyNtDQI3uPpLzJm6HY+w0b/zgP/UOWBxec
Uxra4Sifk6qhtBGLkGe2EJtcuz+XXnYuSxPBpmTnkfe3CcIFONk27VcKruGxJhS1zbR46jPFGQbK
fqDiI958MG6lUpBR0459tuAs1eo3lqBxE9SWfdK95+yNIvE2Re5vJ5WVB1Fa4tyA/FuXDg0twSzN
Y2FQfGHcf2AUV+pdiJoQGqM8UDT9QPP3coRAtJ5F5PB86uxiucEtFzkh06kNAPFpWvmUrndM5IxD
ICgq6kEQWK1p/UDw5OxII7CsBRVwRVFw2+qIhuHlfLMz+UlantgdziV6oMLmGtUhhup5gig3DRev
mYNTSix3dGgpFXlmrwW9PYtI1Cidrp5uOd0DTtQ1h7DJv/U5tv3CVVurHu/dmMyRbLibKHR29JVh
CmcfG8StlcCMw9edWpl+1BIhZB2INIVp54olELLsOHIqbJJ+OimAeycNMXOnIhrMRQxlvW/cA7ef
bTX74aEWkgnYbIXLeXpnqI4caFfTFuWGS46YyKtPOE8Truzkgb84qvF2hXvH8pID5EhrYwlTG+3M
5hpWuLuqREJ/2o0leT31/TXU8bhBiX+WsKkfQSphgEy+cfAHTIvvdENZZ7kmnH/2I5E9Ts45RRWe
zWvWBS8hfTArMN/eIZ6tdJcBjr20jKLsKnRXdaaGYxfe46dxeARTcaxBySP6juXVrRhmDJ2/LDmu
PtdptS2kME6ctPk16fFoS8YDBYOEvB/UEbZb9NoVsEPq2n5Oo9K+dDODSHjv0WuoUdg7D2ELHsBC
tSnrseObx8pJN1E7p0zWatos5nE915zvm6HrLrPfuMfIBCU23mvUpqKFqAS5cUh59p28K/fJfM97
6vzmAIT7mudfVUk9B6SIR4tTHuEfcaDs1cYmxm6gQuQs12dAkuaUMIQwmXbx7PHyiYr8VtuImpJe
J7vVxQXS8w4IC5bPJowudlu/IIbVD46YFUAybWGrax6UAYs6QD96rEp8y1bU0p0YRcAFbfk48Kh2
BbinFSiNYHcfiNK27GQgnDkSoU89hU4bMZLzr2za87LoC/3VN5IrqUMKjK9jNH3vrLp7cplAB03y
3MwtUO05QTkbzpgFuSJFWQWSgOx1MxvHWMAaY3yDE1wkR96DfuT0N5zymFrpalFBpDbkLLaulc1r
XPe0384odKXDuVXdr9DVxu9NdysAuJD9EWyfdSDW0bjFvHIsUBCDeWxocXcYR8ZNgqknJzsFKFQy
jFvoIhoPADg3SWd+tcYy3YUhjTB9h0+otDtr4Y/EazjMMTJ1q4rJ2pe+7qZDGj9VSVTcqeN4PnCV
7ByUp4WXCoP6ijrl10dzRW4PeIChasTxKdDlpYo5L8K/dyHdVVxc4YkuG40NGEM7UONU7KkDJynM
C2dZBt63dMbpBQ+0WRY+vcfaA3gJjdtY221A1R8oAaPfm5qogekGEWVOsLSHiqLM9E6+p7R9wKNE
53d+CQPT2o/YMvEVOBcP3X/vM0OiDjV56wzp0yTd2Nek8ui5I0CwMZnmnr217bbBam71tLS9Krko
NU/r/2Aqu1vGfvOa/eZ0Q2iQwmS0Y2PEM+El/dlSVlpd2+WJ04IIyd9sDhi5TbR0rsqTHO0Lfq8v
jVm/DkO5L1PSxbHzME/Ge01IZhAs6aeeW4SQ/aPZMWHhULQY6vgjmJ2d0/mXu+PDD1Puy2Xxk6sd
zg7VLP7+EdwTgH99AJ4QAdEtUzhC3HFLf0gIZqG2imww2jXvzBuViqcw9FqKYxTXv+klNdOH0dXZ
f/DiEU37L76ttO4+PMH3deVfrHggbXprmEGtljp8cehj4BzcB0tKq/p9Jz0YM0NH4SnA1zxGAMws
pIcqsKJnA5tagfTg9ZDYrVvXtuWrIfon5PZFYkhvMxoYAXrjXAxAQGVGapyuCwihAwC542AByOw0
zp2OWwl+ugj/B94bLvkmsxKqJ2FKpXcnQ9ob04ZxYa77e7OCb6/6AIef5JxIdMr/joE4gmkbnMMG
V1Pq7IaIcGQy4AZjb8dIbdv9TeOzqMx3HDGHUZBTju3yS+G6F79Ur6TBD0S+D3mxFYa96IpiJ03/
yUqTnzT1fDqje0kVKHVlvXtpdUsUSfOwf6BN9NnqrR/gRK619p50NL+4NCxQhLEnJU2vnTSe5ik8
iijatQ7Qo1Gn59C+11+JXTyGN3j/96THc/RAzypGO/UFhsmNfqYLTIe3iXmSTL0NY80HvzPsfa/F
ps5yZzsLMiT1GICMzjxrJxOKU2KndBbTmNHgAcjlFWIyBiJAJsBkgPtgpyIaArUwz+hbCugOoJ8o
Do4ldDkDU9Kvr+T/5b49TfWPf/3z/bNIylWCwTr53v7RGOxLBijO36aY/0/5+V68l/94Lz//cUm+
Vx/v6h97nfNH/V9+pd9JcPYvEmyb9ExbwEoQ9wjzv0lwlvAIPjvS8nzXDzD4/h5uxmTMf7EAxTl4
iQW45n+Hm71ffDhongzIKVuCv2H+d8LN1l9MxpDfTB8ljNMwJmM34Kv9aeXSDLVZ1UeFmdN4IVS8
S93io6zRpWzfp/Q+aO7QaTgFfh9/1N46dPqr66HqsPFX4UtqFdzIOqxpXkbfjwffNsG01bsPsyFw
aDqZtSSptGM6ujbn+Ohq0EF/v/beUXp/XHzvDyHAbA1Rjwi5dOVfHgKXXBdyUsRDKKi6cAx5t4J8
ZJ77EMUYqdidRza05MMjE8KhrjfTZpF5mJf+w89xX+T/sAn8/nM4trT4jQL4+8tqTKy5DgZk7C3V
FCg9486e8ToBl+WAnO6rFMxCU1Oxhw94qV2qZuRAgBRBNnfsm2z0bzQCwIrRj+r22zf+o1X7vmn+
9cehAkqYDudjpj33zeMPexKDHspYirzhx4mmxX1VBGxxSZry9PePW/5lF/r1cTMl5dtgWWc7+svj
Jiqt22mqyDMn2YfZfGvcQiy5P0Ifd7y9bLuVtNy91VPfcQ+EBgUFFQSc0ZD85JM89QGz9IqoEy4/
+2bS2kiBQ66poGgS9yEuvXGBFcdbuK9zutHtfPFaEsOT+xoE9ZLyWtDCIZZWR9JxJL233sIY5028
EgTXJ+dubdKpO6yT9GdfJXpPO5BbtpznMgyDDNaSpYNQvygmAK807y3mvKPb1TfvZkLu1P+XsPPo
bppr1/Av0lrSVtnS1HKJQwpOnMRkooUBq/euX3+u7XfyEThhxACwZWnrqXexDoipT/hAZzsYNOcO
zC+GVfFmtBmk6PIlSpLnuKphf6aJvda1ZdtUAwvl+BwF/ISh6w4OAju5dtQbYJQCacdVER/cwC5W
AfCCsNBcNoIFgD/1mIQEsp5bd+3yJga78pfR4kNU49HCT8VKhnG4oDdzLRBHGjvQNr1QyMKgBoza
VydcVI+aJflIjXp9cWDPJxdPqSY7YofWw/nzZ28QID8cMsKADiXAcCzdstwPlZtcCmruuMZdEdXu
stu2FfGi67mrtctNXviVFJQPgQDwwrgYAMqMs5KJ4BHDpuPnF6PoGh8uBqVNx5GuNMGVElF/P/E5
/PKqVcuQBp9kPEcZLSujGmi6r4IaYXRH7ab2mnsTLetVyAp7nVbmPkAWEl37Hn1dF2xj2+uan6C1
2idMgMeFRa7VZfvB5kFErfYrg0vZRs65CqujLYkvLMRTXEVBW2TTucQhZWc6PMNiSpBt8d7xxUTY
G8/NzWLZ+9K0sVbRLcU4/dfDMP98EZmgMwR2eeHhZegf3ni9h6o6ywgqeIEfVpE0B7brHO1MHoG2
oqYZpRXtsfcEHO524RVCZqreyMbe1U6GpQ5qaSGELBuZa2D7iB7oTAV4ipQrjILSfXo7puFtn6GO
FOTO/hrpexSsS/tOwpBFMoDb0TbecU6fEEE4Qzo8AiLYQ3TBk1ke4UmsDSf4R/wxlFbp74HOclDn
cGxB/LctT53R/wl0nYg1vRn42bgcmivL4kpcHc3ktmq2ohFIbjgVqYjZqx7xngGpEP+4hD8jP1eA
lKqjO3+rw+H9BSNeWNkOsbIK9U7wYV7ctevPz/dfjjfUFQMxFCQiTGL677+zyGAya3XG7+zGcq14
xDM8DICp0W6Yp3GHO/2/Xm/9zyRiOcR2gbytpMFx1DX9z70dkkHCEJiR89SiS5coFbACKyaSJ0Do
E7vhiZ2AdxSTRB9o8NCI5XzbEBIpCiDaGXDjYjaqpncEdA6+NdzYHk7VOiu3LIsveWgAvoMUoegG
TO+ZPHl8wIJzT4zuPQJN517qGqhAecy6+GufBNs6n141RkZJ0IEpqr5bg0LGx/w3UtMDvkoLEKm4
2g8pRxeL8sGfoblm1vI6NP2hVWxv0YUvIAlYnESXKCUTYQT20+iHN6afPYE48NOiB6Fd1n7C7plq
wT4QmU8VpqwlOIbGIiDX1nTjmvJnH+mPmIURA+Clo28Jmg79+UPahRXqWvoWmYazaxdfIvRd15gE
IRtZfQ9sJpkY/3UmiH5k8MtVLYx95WFS0eoUUEVEDJcW7yuaR6UYAIFkiNd6+nvv/oQZl66jAfzJ
rB1xJfMY4oJSQ6QF7V3bRGGezc2oaDKuZqPWmP5IWYr4n59G8WfopwoldgpJzNXJW78fjQRnjjzk
SjCHNsnVAjR/aeonBzhjCDYTect2VaxNZ+QySQOJ/uSIFCo4HAEGFHdExB3tziVWaRLrjF1aVyGi
TD3EkAcVHA2Y2f8q0fixXNXHYGF5UggBbMdzxYcYCUlIIuc3ZLtSZJe6zi5oG7Et6PFKzzl+Vsqo
MyiXH0047LD7AZKJ2h//gEVs4d3gDdKCLOaXaXF4rjXo0AvYQzSMYUIER5asF0/vH5hVq/nNqlbC
Nq2kvAhRNJy07zaasmvAQRhapdYuUkyOnFX0Rs08ZqNhBaPMlUMUg+qeA+3C3kZX778yBaXjI94m
OGDBy+/b/rKMy9GeuUSE6ZCCq+MDjtyNS5yXAD5s7HtVvB85fmkCTyDzcFI0LOZVyaMOfha/cH0C
424bE0Xp3JxqrX0Y0/qpBOixapW8rkl+B3d5xBnmoku+KeGBXas8BPnJ4tUJTdo1EFMWT4vGe7VA
qjEM8xBmjqbGlFjDoELG8qyrniAzO+uiZ7CD2hm4gjjH0D1/F6J9vZIZBMPlVdAlZ/XW24l5QBlg
AjxLxdPYF+zhzswkFxRGHtuZQ23gD/gamNzbInkKqoQXp+ft0b0Clzd9E+AzqYwjr88kxCwCVjIS
9fFloAhuhXXoS3gVtntrdJiqA0wiaaj0FXgVCQ8kBQDZ8/UKrCW/C1G1rpt3+H1Qgcu1BccbDTHv
qArca47VuvROl+YhqtzvyCJuvRZxGE+2J81gWXBP4XbCAdtjoheA4npyUG17wMYOE/f49q1iOETB
1rgQm1NQ8hH2dBZnoI2qt9oB5mBITJxQMMM3hK4rlO/9UzFxIxvBmgc+4tnWXfYtY7ExawR6mCew
RwemZjf8KI7vlcuUM9tmT2tQEMBijob1aOO0weylK9BLbWR2TtrgSK15Vk9YZsllxoLUQbMv8na1
usQs53bm3Kmw655Q4MWZNRzItYzhTOCIlb23mGCzf6FUsid7N8RUtLjwgOvqUUrdl6L9OUtn5xnU
9F3gQV4ybtQpAlh1wQSbeDXwPOv0zYRXbqOw5YemOQJ2pIJsBtQvWTmiZI3YP6fBhKy5smv4RREA
ugVLWlQ1LqnkV0JYu9Nh0K9Cm8q3eq07KJOxehsg/eGGyJJxBR9mNwr3tn4Ig+oN1BdyJRYIz+vo
UTqgJMY5vSzWL082LIXY6Mri3Pfm7vpEx7z8lWuvbY9FeeE9XjlE1/yVFcAfUKK5KVmX+ZXu7lWQ
yVuU/yPp3fYu7U2eXoCGeIyg53YdWlwRwAfAetkpXsJtYGLkWLF4ZQsTPAqdnNYt32y0XY2aiBgn
5tpOrMhvtHQPWG5rp8zQAKcSLkRybieOtTmzL+rwDYF4jjPhkF60UDs2ctoxB++Q4A4vCHscrs+7
c+fVMAYSwpGWbuS0HPSUHT9tPllpZ5vzdgLfjAJOeLlSka6ZSQW6ueJjYR8g9A0jD/8jlUizJT+j
BYuwavE9YNa1CgM4QL2H07qNGjXDcZL1kMiD3tknhrFbIKdnPEhOCOC264mC0elsPyhogCM79rFC
POIidUR/59ACsVtbonwDQ/sYpupYT8mlKn8CjMMug9xvqBC1WOFFhhw8A7j0NabMIy/eTLMJYJhD
ZFjR8xL+dBEiWuGbcXAkseO/IzlnZ32UDyX6pilBCCgrdfpA3cgTQyqI8MRSUvnJ2A2gER10moE4
vrrAyuMbqxh4VGBFT9e4AVLkrvKK47w4r0gTHDVsY3OGqMym4L0NKocgQOETvdhJMB2t55frSw2F
gwGKxlcD8AWWEgzPLNRfTYMf1+qEuLTlxGQ/WShFG0fnpy9KekFnLmiMTG09SwkCj9Ddgu5GU9g/
FVibFr0MpJ7XXdg/F6yTGocywwr47YkT3CBB8RpCDtxnoIjnyNwuw8gqw+IuLwuqLONgsLvGG8fO
oucpnn7W1eRt22UV4WOyDgFv+XHlPYfAyH0kDWofjXB1QKC48gm13KtQ3NYRJ737lgUvdpyXvq6R
LlLHOJQjcqND533TF0445sybOX2d6hypkOwyCfsG8Yl3lXGH4GjBuZLVfFhIM4SMdH09+kiTHHog
67bxYjred6MA0sXp6EfrgDA66L2EY8kr3tg/cFd/7SZ+vDvw4wvMfPykpcjrMijFcIuS1bExOpq9
KbuxZ4EtC385L0wLproBNjD+0i3zoCJQrNfLtqKXhL4LiF+pZWiBw5LIAGi3VCdblHfXniRDNNZp
J/96lRLYik3UcoCtgM0kMWccfRTcLiOeSoE0vfWo4fhSOSwN6e/xoVwAvmbGYznd69hFTbgjE1/F
GujRTwTH7qqnqDK+Aro+uqroYqlzBDxzoLDYCaETF2AXjKV65NEOLcyt2ZqHussu6FdckqI9qVhd
dLlfUaZDC91O0bhXCVgto8qsv0P7/qEIW4GyNuAdO3nEg+VpifsTgjillZ/i3mHt6DyoKubafqVk
F1GgORSQDq4c62vcbbWHPhAvM9hN3zWJBgn6pvhHA9zq7yvdONQxSc2avd7XyVmmtlEtjVPKh0ny
QalpH+YG1hnGpCqEqfGQCkTSEXiAkrJUXTZ1DNa6YE9n8KWYKL9qc75oyfigjkGrSwCghapUypop
j7Zy2oJcS6RGUeTkxsOvjj21yt2q47Cb5KKo057OyfFyeTDaveeNP1FZmf/Lva7FQM+O3GM5g4Qq
pedD7GPYSSScBahDhhD37Ek1tMxyuDM9dFbLOU4ap9zKpjvsVnt/LCyEZWF795gM0hssjwkwuUqe
crOBxwMLp9YU1ekROo+aP9HUGPNNI7rnwMWpeoF6GWFA7ameTKVfR7XigE1FV70YeXnpvfpkLN4x
n2GA0YLETogFRZBzvbh5kDHyhn3bc+roD3mQA1OLLkNYgjCkLjLCGvH+BJUx6ZspV01ZF/XGiGY2
IUi3XmVBR33tqYb2fkKMZXWl3HYZdyg1pD/lwa1tcD/RPjA2sXW8ll1Q+WjPNQs+jsn+p/yFzJVv
2nL4739fy8Hr12UOB6ItMvKweTAalKCgDm3asb8xA+XKhCGebxEuRVo8TwuhJqoEaQ02wuTS+Feb
YVGW3opHTLfF86h4l/OBpHitDxcEuAaXtoONKzGZ1wC5xVMMoQReHXKxE2e0bh66Kv9xnRTWocrp
vDmdQzYxE+vbaCB5PPN5QnUrZQsapYXMMXLEegQI0ZkgatdJ221UVcvbkwyYVIbYSqzsHooum95g
bm8dVW+ImhOTVIr0yD9A/tb61nNGVPRO7WPqRqcootGwc4jNuuP8SpA6TiOuFYlgDxhZeCei8BG4
M4fPBWQd2mczYiKiT+n5+v7xjp8NDw58lb6gmHdU80ccusBc5Q9GBWVSFcAz+XMMqX2d6sWdUgpi
7mbgON+ESSdft82pNc1NtUTfpMXVpMbBYyDqOxq2V1by05ySZYWX+7vBDBSgp3XAxDddF2zolxBO
SImQm0rsIO5pHMKHrH3udOgU5ZgC05gfLFtuE1wDbkIhqlU3Gve91YFlaqzvJqLxA5Q0hLOjENwa
+qNmFb5YozqCNqyxyYyATQmF31q0A765Lk/i12TIiu6os5B//MWWmb66IFBjsbo1axK2IySin4nU
143bnWwoDmR0vb7R2KuXRblDlsHC8w0DKIBfX9ISn+P0gIFyDjeCkSE2rBn0h1UBbXUVT/HFKYId
Si2gb+toM0UFPOvJ24e9uzBI1LdRBeiuRoQd7nhPadTjYsGm0Q+RhHLLZM3Yvle2Us8mjNEVdqjw
4Tu3WdloUOll0O/G1HjDdh6aqwXljUKB9qUE/AoSOV4nSqWqxy7TNBf9JkQ1fEytb+3E+TBwmxqq
X8TzCWAjSFCt32U6ZUKdcwh1AagBe7AK/fxVYcxvpFH0O9Jhp0agfhxXJ5zDvzRihCeWDU+6DozN
BMqrYl2aLFR6lLpL81C1/dFEUR8ufAex3EyvM1TW8+E5JUfUI1j2zkP9mU0SFXtg+q5Nl+kY8FhM
PR52Ol4lKNRABQsgVxLzsEqgVaX/yPG4izrcGEpZMQAxYkwAYJ2vh2zeR6po7ZEoFWn4MGBtBPuX
lXShW2x1s2QDrEN5bwF/a6EWTi2SH7O8Hzz90g0YM+qwRYaqRnsXSauVcYVaWstpEM2voZweuwJY
BpirVcdQnq4iBIvet9uwZP4GODRaCWntOwIt0oqMvaBvrCJHb32moNUKk9vTYJbDKtVbbzv2t5WB
TiHW7AEwbfQ44dYGUEq4gkjJggzB1zjCrnBysiMGpEdDKaAzIxsFeKIQk0t4Oj5afSerKr5GJh+Q
lLeaFi4g5oNIKS78qJAUT0DhOKj1QoKZfPDYMNg1riictG8lBq8aBQBTs+S+BvwiOjXHc+l8QbgN
vmPkN0mC3Qebdvb75Xtl6Mg4pth1M3DKu3GPGtYW7/DzWEDRq51D6hmHyiY16TMeTSFqu7rzVRtT
f4G2txJuvOYObw2XsqdA6E2Mbzm9JGHuXgN+5fTeO/Ry1vTeYD6UMkLKvX+9VkQqcs9IYyZAHiuH
rNEVyV0uw4SdCbI62mMjW4cVw/Ca9tp3QxMo7VXZe9KpFYiSGuhN7wsX3TTB3VRmX5NGv8Mt/leE
BUx+FFl2l1DI6UlPI8ZYOxTt9ytwYWzEsAZHGkEq4/zUe1fSsyLSHuh6uELkNOW0xRfEeilpA2+9
QPVeRRTDvLph6vN6rm0YYiQ57R79CQRVLHkZkXNodeMJ7aP3MaOSR2s6X2PmEQLQfFQTzD5E7r+z
ptu8G7qHgs1/5TXCF5pn+BjPcMDqhSarFWfNIOdbuOE01n7ScvPGU9Wpi4kvkyj6A5QtK4jvnlq2
XZ+sxghjdoiC6OmtcebW11lJxOr0hFldyvtB7O9hXgwZVUjoWfDzCFHsoVdy6roN9BXqNQSbQdqC
tmeIojZMUfpgxO23OlQZMPmVgoH8TxcjQJjXj+W7GuS5qiBJI3m8bsRsr0LWh07L0/OT+hPZ5mPQ
i+/fhBOe0VI84OZQ0r1FKMjSHIr11Ftv2UArJEKeiBH8wqRw5TnDKXG5HG+Wx4ZmOi2GQ+QyS4sG
7VdUtBLNthtkUS/qTgFYRpJqkkytE4WhMthgqCGEWfZvwoXbFp0jsRvKiCnzhGDMdBkYjqBm9FAv
2bZTsiuaRwEcjkvka1sDrDb529sV+qIGaHRJLE/OrkE1yJr6IZxGbDZDWKqzcrnhP16X0MZ3hfJX
Cf+UUFLDDObEad9oQW4xamC+fS4M5wjrmeEyBi0rYKpr2HRjN5kK8bgpWwY6CITft06u1K6Pnebc
aOlt53F9JVvQ/yoddwxnv5by/pr9i3K0V6zdd2iWcHx7Co3Qg4Tavkc9YMBvIaj2as7vIkODp1FH
xn8XnM/2PhHOVwH5oDGzvZuN5OiB8lHVF51KA6hlbl1KCBvvYkzuwzOyvQv4gYNWm+3aqfh1bekd
48Z5AFNKjjZVGeai8tCAnMuBGKAry3cjDzCCD0f25UVnYLrm7LV+J5MvRsruSGZPXQsIus8H2vRU
wBmrZcM/hhdupNn3pu2fNJu6FpBlvdKN6hlRCDClISBelA/yehi2oTFtdbUKHOfoXE/NVzcOWGdZ
HRWKVj8JtaeP0/bEnPCE1TZzgfnbhO5Q7bDIlI75oKcQu63sZYY/XGBA6QfBmN620ej45Tdb8n44
arohcqLAMFSUNnIDrWpeJRmsfmiSBOmRkBSHZbiCRI1DeujtxeL8xFNH8/Gd28E0bPeFNH3GA1/V
tiWEdgg2vMN5GQHZNGAMbJib/16EIoPl2T6pthbDhZ8zSkeJa5o3GPK+BxbT9pCWLIQAs6I2eZnU
vlG1w9fN8FuMeCZTtCneV/H4Jsap2KnRpZcxnrIiBWJcSbVhCHN66u4prL4jtoHSodooI6O3Q8Tx
rhTJ0RLKZLy8N7sYGDeBJ1Tr3msIihZJlUXIHprTXPK2GdVyLMzurv9qD9mbUM+iBwHsx5lx1AuE
vupekUq0PdWNjxYUzbaMvK2kWIZEA6BM1exDAR++coyXyJo3bZr9MiLnzrOU8IE+IjVCRiidHH+t
GK2iOIEUwBeRLwMQCKHfDl7yxXP5m6DZdzoQhbhyNw2qGP4SxKhu1dPtElFJz0l9dHXzrtd6tAYq
h6IH4AhdR3SBMHGhmmO9h84dO7/DosZKJRMwJzKheUntZlpOYYVOSsV5uBZHvWpBJg8VA1ItJCs6
ELcZ3uDt4IBCOKUvQHcbhBiWwwQ5rUjOCKbQPvGCY/s6rkazeZS9fetk1FtF5jy5E8QLT6kV4P4p
kPZUyvNq23UdkSXOF2Bv3xQyYFDGLjpXF9jJvYin7VSY6VpqzgPKnL7dmve2Qh7E+fSgrvk6KMNB
DYcdVk5MWZDkSoz00dk1JoblyYTUX+msQ4MB5XXbN7ToMmjRxD3lngB0STfMMJ77Udte75IcUXpG
FPmmDQUzJM09qkmvlhAvGVPetIZ4ZBij3roCMq1aJCKrs7N7UlUwyGNX+EE33l6zsy7oZNqep+vk
xroMMWRSvY03kU0i8uDny62/bdIdXRrSdJmWoBD7+26rFz0CwLQkO3wciNEJQyE1xrU67lYyQPC1
BC2hbR1iNev8/LsNhVf6sKJylR+GY4G2Vris37/cREMR1Zm03zHMsVDrsMDx1tpGVMjRCw24NFo7
aIxgkcsYKdoGCVZNuMv+4yr+cgtw9VCqmKZtoVH84SoyYRpQkr1+5yJxyFa/5j7P/degm5zbRUwg
bxFMNRcILhhyfwVuAFoFJEWwmdsBbq+46BWah0OZv9YDo0KjZmlTO/rzPy7zLwtqzxA2RqZIJhjM
/D/crAKJ3sajLXLN40hxvukdXDXMWX+yuBSEfTdGVh6ntmG2oJZrySJqjHUg+c228OdJjLsh+887
9/9FXv1lUQ8Misti+3VF9/1+TTlFARrUGnJfCB+hUVvDPEtZivhjnx9rq3rQ8qfPb8Nfv5F46wCf
/guKz+0qYQMi7HaLAdHWqgzly84gzxKXGvYPQ45+M3dZ/K8d8J/oQZAI6KPyiNFLNaXatv4PPKAu
mtDEm6jbpU/BlGNeERM3EF85ZhPCfjI+XxdzHWqOibJzVUNTfEAuxugekX2GPKnaOlX35RDQ1jiD
r5Ev3Q0T6xDZ3LXwx1eQzkgquApiU2/940EZf4GOKGAmymocdOAbH97zscw1KP5Vvwv18D0N+2xn
TOMeqZ0O5XQaMq1iRlu5+KzF8sswB+3t589N/IkcsW1CDOrMwoWqKT9gOnpBMA4gMO7cGP66qrYZ
CNyNiDDN5kFNv/UCV+rAIozTva3wNb30tfsImTDVbJzG7AdV/3oK+NiL9Oeci5sA+DmLzjvLG0+5
w/2ton8hjZw/n7ttA9qzed+IA85HaVp0Uao5lGELq2YQCvAC+oDVg6Yq2yGaV0vBLE5drGr5rQ4y
SkIPp8EyCzSHQh78xSIaqDiNub5umrUoZ8iglScGYRdA/UFsbttxeEdlS/gZbGdsfVmPM69Lm/gS
GZydmJ3q9RCp2eDSyb0aawsvuSAXBhLhOV+iH7hsbCsUmANjRGePttFHDZ4dDVUrimXUahbDeG25
tWoX9olaR9SJ8xRH1rOTqsQIYmt08xsxT2/5WJ5aFpmrJrpXIMpioN4OgYojBupDLdgLiQmJthyN
lLLh82NyhVD+nhIUPti2QAt7Hqp7HyCunjFMHQOdaoemC3DIHtmphFparXBGhBBYky5naUy7CgvF
BE8YymN2sF3hPYSS/6DuECS2TZIWHmq8VB2IQqKfoypFDIeZS1GPBXV1KqTDCZQ55aoRETZU4yME
mgYRkMcmz+9EJr/g0M6ouUQOVoMnrdYOgxm8alhMZHiQ/Ssb/vmGSJsuglWTDRTD1j/ATPqhIz81
AwhDR+2+Gip9/dWqlcoUh0CdL+ZkWN64+KbTLkZqnZqGFFle5SD4m18+fxR/5htpe2wDhQDPrUvr
w5OInKp0Qiesd7nkbozcSsGxMzqmv59/0fWTPjxzCbLZk2B4pZAfYyswFQwg0BHYLdXBZWJbI2kG
+oEX2lON4zTyijX2RjDv3Oo6s4bEdi/10H2XkjYUvhTLBNXtmSP1Q8N19si/BTGurT3TdsWQEczk
krT7AiUKpRm3qnyZg2XUKv05QjpCM7q7PJqOakJSqpmCWkCwBb+77hr0Qu4VzNULaW7IzIfAMC9u
kEz/uA/GXw4AUEYgprbUbZs97u85pugQEwM6Xu2kpMfwyvAMLknpDLBsIUCiPkZNpgYTNcNiaBrP
qiyeU1JHX0eXOXcfPn8wf+ZaKQ0k3sAWmdafiPlM9K2sDKPaNcr/rpzNuzKsjzbuxFohkVNhXoMW
2z++1PozU0lpssAGawvbR7of65zS6FzdEVjcjcgyZQEQkwqj0+sTDqflbBv9gylZtOgzSieoitNu
Wy8F/PNMNs9BL3+YyChsnH48YpGxEO0mL74ZeHmTwmHrsLzWebHrkdrsmlcrNwo0c5gR2cvyYxnu
rg12FQIroZJ4dxf7h1DoC1E5OzHkb147fWN0KXy9YFAdDf/48X9BGfPjbYXpRUNQkR9+PwKNPQGL
nogBV5VXZEN6/VdH7YoMhc4g9YIJq+NCbA56hxqUdpMloL4e9OwfOM8roerjOwnWlPMI7g2rhw9v
P0LL7ljWotxd10dXwIdVMjDWXbEevC5AwWHinQm32KvcJ3mOE5aHuhS6g7lOuokUOEVtp9ypf+k9
beV2HdepRoGeST+nNkJX7IBZ4AnzMPYdI62MVRHT5drrJuQ/azwVOdpBT9/Tpcxjxnc7BOmcgd2B
jHGegMFE4a+hAxhQz9rmCoePAYCjoZeu4fKd5ODstUoerxPNQonfoh4hsvax64TrXxNuNzLpjLuD
az9nGQMbS49+ZMPwlocwPWY9/4ldduanNQjHZhgKRsSIQSV07jJBntxi3QMzzc/xISG9sM20hn1l
kFnCtDZXixFesgg9RHZUVjB6O5iRMcynG70rd4WFwvA1sim4hTeHL9FiAJRJLwaZXQvbgzkeUYWp
/XQALTiRb0xcJ/xCZR7++mtUpF+XhZLx85fe+rPi4eyZFmwZkL46ZIffj2DlIrrXgMfcme6+nUwY
wQyoTLSj1jbDlcakMc2t5oTTDVI5OJwped4ktsSmn9FgWrDqJcexCqRIYezLmxg2T4Pg+fXgeDbc
CUfCn0G1fI127LofsjuF91sgr90WXfV1Ml3Gt0oPPs4LYzPrzUur05OzKTtbHlvfBOmJtd0vz2mP
6rLC4RUeH7wok89ObPEetGmNckb4JWuMwOhfPr9BfwnTeJFTwEJJwqtAtz/k6Sa0UFlkGr8rJGOC
fhrBfrZuuEuqAIaFx2zREl/CBt51i5DzYQLFhWgKxuABOoS8GvUQ3Hx+SYo/9aGRdoUlbRNeChwh
4yMfAIee1GO6VSL6MLpr6n9UTxWiVje31shC3g61+2npbrWoPl+17AO7R2kiTVj1WexVvQojFbt+
M5Y7WeMR0Og8ZbKCs2rQObzCBiaNnW0PMgwTkYc2TFn+FCilCqgnuR28hwvOdJQv4D2ZqulJ07Ht
dm4K2ZySVPNxGfNV9xOHw6krmaoBQnBasA+Oe9OPaAo42XR/3WWMS4Og05TsF2dAyaKElTlm+tNs
Kz++iYi3NI4azrCcy9llNBNAhxlKl4+k9RpfNV5yA/ZgOkb7tgTnUtfIHSndDPD4t0UKJRvlZQ7l
ECPibx5NE2SVziLAi/MUvGYpmFOV+P7Eap3mTNSHHiJRhQsVJa+sO32wdu24/KM9M//2AOloXcPz
8NywHVUa/E97OdTMXdG5LHdVyuZ64JirHT1ga3dtGqDNEzfMMGSQ9UoPUAIDdSwrlpEEqSWmcnXg
vjQ4vxe9BFHXf70iPxZWfX6U2dytKUJ/jCyyCApJVua+rga1JfK5YHK6t+wlnKkjC8eqtoub/qOm
/7OMcIVDWUuYRcPlj8FF39Fb5kVY7jTX2hkBFZ0Kzku5YRRDfFeleQYc4/NX4o9+U/JC0LIxLLGo
qHX5oZiKjDZAQYPBlo6eGI7x8drxGG5BIv4Z5/jcKQxF7rrnHGmvtKfWZoADkBXFyhojFV5rOg41
96oD+S6wmnBJW65sT9e/8KoJET65qybjwLLyXzH4j279evE4uprEF8XvUTH6f46DM7tJooG12jXe
+CxDB38rjJ9aTiTFLEzlL2ZfIqRnPXbMtj+/cR/DP1+twhv8ItOgV/+jAkkruwUFlFKB0Fip2n/W
qP0thsronJCqPv+6/2LT/1YakkxBOIWTCq0OSasPRz9qhtJBDDVSsPhgk9kWjac2Zf5cDiDMrEau
Jzxbw5yVbsVoTkft6I7BJAydqd7EBTLOOY5D27ABeFnuY3vE0M1GRy2chQI30txFMWgdra+NnTlL
djFttIla0DVggn60qTesa6djtSoY5QujPUToxcEkBPzgAN0oJWvDIMlATizDsZNiNzrGe5uG2hfj
pjATNqJdiZNgn5/jpUNOBkGTBrbiCvVOR4EWDk2PnToJ/FtZjYhgeKd+QS01N08z8+HtYHCtuqXE
F0KrQqV64Tzm3Vsn2mEtAcT59IQIBraAKkIbsAywg007Dy8YlG8rO603M6rY26n9EcrzrNffdDgR
mwHFI3Z4oBP79HH2BPcOhpwrzZ0UJisSGi58PJV3FNBOBqO3+MWhrTS19yKZbQb42SEUcbrFMi13
xAwaAGp74brs8fvz5C1vUZ6coIUApiF0evpJZ37MAAm36bizMQov4M949+0SvVloC+aU8aBDhsKv
rCbbEPA73xJMyWyBCXkXb2EA4+1iIsMZO9gVDvgDVAGhXMPQQYsqyizvhNyt8xC7+S7P2mgNu2Je
zwig1dHXbqBNcvK62OKFedNastktokw2rCsBb+g08VQQBSDOCMZhkYI6DMxdElRi5dpTyX1q8y/e
9KxVaAqHGqYNlvIRFqgGbkM7Dm5dph1gHURIo9UZCNHpyMDZ2l7kFsR9Zkeswbl9n78Z11HH7y+G
Sx+EFzPTOkdn8vh7EPBCmIZa5rlbY8E5ZSkFHopqKEJpeuBs0aW2urUhG8Lo0GGnzFHqQ0x0cPx0
Q207ZNlPWAwHc5mtjcPujF8RQwxIrfXcxL+eXNLMF1Hj4SkTVKsHB3mMFPc+kOFxFv3QEMr1M7s4
u8AeVpQXDimH6s3MGZTkEVADF4PKDvG3uTPXVtEU2yXV0tWka188fHI2OhftGq28HbhBK8tr6k0d
8FFeNVp+UnaPXSSOSee8GPFwKqyOv6YbXOs7XM3afUaF7tnjU0BXvNFL8rAT5vef3+GP/TbkSQIc
0RUiIUnio5ZF0FWGbdapu42aZdcwzKO5/1d4+5jYr98hpcssRQfZo394iDXVKIPP0N2O7XiHcvew
Kgc2UjPr9VVmyyfTdX7ZollXHqrk8wz+VgMM9fnv/KOr5CJIhBYVPYMF4vqHdBJib5E4USO3XphT
gOKEobayDZziZWQzgMgRyExbq7+7phugvzouO9Dz67JBrgZM2r/42uJjiw+yVzW3gj4eNhUj6d9P
9lzn2ZDkJbqnTqVtq/yFr8WzskP8HyvJkoYuQf3RD21UPLzZYQiMwzG+fHfp5D61RkndWORMOD0d
FJBcNjlOw2sHxSjYctP285vn/PViYQQKRiBwy6+19//k4lTDIkk0mrN14JmuKi1/G+a6vRk1lGpp
SFYySBPQVzplFmzrL0Zp6KseFcKs1tE9jubkEfg6r+5hQpPjYQ7sdFVlkbYzRwd8WB8817PT+EOQ
4AxbzM+mdDZaKhcEKYFSNgbYJLQK6q7ZG0gIYblJCzxuEwNk8SiXG2gh5irXwm+9QSQHhdD46PBu
+qnfwWuqD73xFTvRFjF98mQUZTewsMN1JHTXB2CzMuqpuuGI3pb2vHwVS/GYVgy2ehakiBw66NkW
ymY4QWslL4vHJi5Q/i/pYj+/ye4fryL9JvxLxzRNCHZUiR9ORNw5Vk0lx7wG9StkKR9nJHfxtoLf
oVchHHXRM0yovmcB9O/r/ZGlsa6pVe5xPHBB3QQYRHrNpY341/juBn4RVq9BBC8zUzcLUaaFSmF6
idL/4+08liPH0iz9Kv0CKAMutFnbLBzC3el00imCZHADIxkktAYuxNPPh+iymUxmW+b0ZjZlWSnC
FXDxi3O+I++J74HzTiRGnDg+9HGw1HPP+V9+GQ2N0byKr3LV37rZrXxFIsqrwTgKKYhlRTytD6dc
EMrLPl71uoUa1maLva6bm6mQG7L7wyl7c7+emdPiCR3SwMlxECjmNsBu4p+4YcD9WsO6K0W9rS2G
e0ID2kGAmGqAlUeWdYdsBH8TcCej7h6XsegPeqOAcEIsSorKB8Etse9sl95suo/tROlkr9HPhZBI
M8W6n3Ydm/ms8SHVwgWQyc6mCL/uDGVB/V4/5+VG4jUw/jup8g9PLvMvtwy/JltdwSyXRaX+fXjU
uG6UrukAFAwYE1MUUtWUjpGJvE7j6aHcsO5qpQs/osfKW67+FIyBJwa+niGPVa/k2t/lRNBgPiz4
hDxWqnJTTbhMXlDDIq01+1/kZfPb1udcq+ugtsFma3Ce6PtWOb+oq7ue8tghgkE0t5zApAbrXAFE
cJo3enGSM8k7XJJfy1S+MeNSWebhwqoUaexG6zbC2R8OgrdmpT8Qcd4qNWEBJc5kwkR1FJQLn+Hv
74G/Fv3bzEWzDbaMHI9/KfqXOU3QO/CtyQIXINLCQrXZfC8zsCXcOwzQtZ2mvmgojPxFgQb3D6//
lzm8bagUKyCqWHcJl8CaP9+E+JhLoY4Dx3I83sPFJQ4tudWzdDrkQ0l0Oyj7nYjiHk00yPnGJgVd
KtFHkovuMNrDGym+oJHimVbf2S46Ek/ITziQpg5epSt/glwEoyxbGkBnijBHyectYWWKrTO58n0I
Uw8RAOz97lY2OXLS3wdjBms2Sy7zUr6xkVj9FiUOop72ust4WMUdcN1tF0YH+DVbkxkO+MU9Id9M
uJRANZsAkSrXkMDrnM3W09xoVMXw8xhWUtYOx1HneUxdhXEega8oZnxCvWoFeUyeQ9PwrMwW+NPN
fMmB7V6czdw9KJEP2ANJI14DdkHYPovpBXwboAHLvMkNDdqABLRQlE1A7tG+I5bsLIziVsuQv5AZ
dTc4VX8gFPPYLLbmWx0acMNC8p2n8q0YEu2gdWT4Trk4bTNNQApZqJOMiwZPnPrtk2Nm5wNg/GXU
ncuAA2dnp9GH4LTjft+e3MLEnCJsbder+lXKdjvsSptYu2nea5OO2mqL0ICwdNRQWKyTWQamUi0+
mvgt21ZFljFKO4iBGrqGA/+zUl9bI2X3N6odgVHm4pmdQSGvVA2aNP6eHJOV3DgqtyLax2702UsK
0RY4/w53wHkmIslDMZxcWx2zMuI3EIIbPUZPJdb3ggAoZPA5T05H/NNe8fsMgkubW4rR8sYu2MqO
P1/avWUVAIsLK3TYinqZbcRhfMeVzBgPmHdt1L5t0g79/R3l/KWXNjQ2FRQ4uulQ7/yuy/5QOmTp
sFhstsxQiqQ8LNPwlLt8bli+pyidwZZuiRA2ko4SgFpYdX29Kw2eNtgni2ppgmzT6ivOfC7nFb0U
AUYYL1BcK65yt6xtcorBd+zqrjZxRhAKEkf7bgN0ZgmM6rEBYlgvGKYnBxRRyu/hk1gS1lrRhXE1
pzyKsJImqHOwYFUf2qE9LhRYgLdpia0IPsDvY1Ov5wuapBFSr0mmwcYQSTL77Go49X6f2HtwnIz9
yu5tXgjC04TxMEn9pdHFV1ceiaVBp5j+YmRKfAMADXMenX2EZYIxpb2fkkIPQK+BqmVSHlStc8Ee
x4XNcCeILOIdYgThbmGgmC4w2zZVvSWMX1SXBIFEjvSyDP73k1YfZF6VfqlzZpLQCf9QLS+tydgs
VcBn//0v+xcSE8W0xoLKcFChcFR/H7iyMy87Za2JCyc2zV06ShU2mGElKZ5EFm+Ytc+1Ja5sWcsQ
QAxCSwDhBnDiv38j4reN/09dIsMtk2taY3CIgsv9Vts7eHJaEcdGOKKmDdLFhQDhVk0w5bmzi9Y+
3+VMLzxl0+VljrVrRhiwrpEGI9IZgmNOmVv3YddzdWwPIODZHXZMfkd7Aih97s05IuiSv2xVfvls
iJ5Vyemj1kbnaVHz4Jhd4TctCSDMAs59Ob5ZVZyFzCw4kjpWA0D6mb2ax9UkZJCvlLjBKbRivhez
qt+W7ZJpDR7pwuqvU8HB2jlJOG54uu0UzayBJZfAZheV96C5R7rVNkw0gzacOWYN45RJsXN2xkYH
on1UaSCc5EMwmaHwKh+MpX4aKwpngbslUHAje5M+vowIE0/5HasaaF3jXFI8dI/9phWsFdYTMPFs
+KdeJBuvyamp1zERuwSuDmUUG8lysljC6PWDQhIObFfCc2x5mmeWiXanPBCfDUqjtNDBwwlUWVEQ
SEq9jadMkkdiyl/kfzcwEAoVuF1OYG6E3R5FJ3ajkpKOG5MJNqJ3r3dwxKU7EbizOBZaDLg1xYbJ
DHyj+88E8yFGKQXNUO/golwNuOKS50IrrMhnXkaFpHSZRhUTd2ijDAGOIW18e0lib1wverEsYay0
d2maK6GqdweQLDYyFKqusVSUna3GoYb2mxQZB1YI2ygbnhf6bB03X4ZIt6iV0CbPYymnMCktiAGd
/iLLBzunduo10Jwqtzh1lc5Tpu8PS8d/JSP918r6FwsQewRwu+3OeZdB0TAFay0TSewwrz7qEDeM
NmZP3Mgr8syPQxff0b/ccpzvUtVKDiZWF9eKOl9L+ruutQdfg3XrRSBJUN6/DwMYkxFjcG/pq09k
sgrSVL0W28QCDOopKbUlWNF2eXLW0TloV/zYSJm3b/73cdPWW0pGN7QQIlekrvXYe63svww35qdK
SoKQK0GOWJly600GA/tKBIi/CySiQOrnpbjERBoGInW/YAQ9qVZzHmKeNjGxwuS+kXcxcTmprVjC
bMHv1RaKT0HOEY6tYbRk4bvWSNeX2xtOTL39PQxrXPoZvmzqZnqgJZ6sIE14Q7+Plv9vfMTthT7q
hllSDOj1f/3nv1/Yfxve/vR/AmBcw3I3fnbL/Wc/FsP/+s//0h9u/+b/6z/8j8/ff8o/oA91i93Y
Hw7Y7RX+/V/evJVAE58/++E/dp9V/Fb8EXT47//u35hD9V9sReEVCmYYTC/+L+bQMf8FZkUwS2Ki
ZDHy+T+UQ2H/S7CDADzIHIiuSKf/7etxSLbc8X+ZFP7CsZluOZu8839COfz+YEIxACGQqT0iAo09
7neMEU7FuC0cy9mLKvvJnXWmMnqcLfPgZs0rCbsYb4B9ieUGRjDSmvphkyH+4Su7/Nez5084vm/t
3/YeeDyyf7E5zuFUbf/8j2WPAGIAxdDed4JI2cZ0vyCrnWHUy6DtmIy4H2AYFFrZrdwneLV/opUo
AlykE5Et7GOoAg6LbgaKcHRSXifiYOIJoWSymt6sUkc4DryOFoY9A1Tc98WXWTeJZ67LYdB1sm6H
5eAkQ+I3xFW2iuavFv/Y6MpDtVExtDSi6Ov4n2rd6cRx6KKaA4pCXqYrva4WNYd7vIaLll2MQbJF
Zst9WI78tJhUDOX9778wbWus/vAM//2FMQxzDBXpBzhF8ecvzO371OD2d/ZmZDyu8pQoQ+nnKjoB
3LO4Yw8LCWKeOQGwLvIICHncBMnE+xdmBXlBgO1xi8PQFKdJTV//4c19m2D+fnP6RuBkE6XpqGv/
/OZyp7WiOaNmw1zPup8cVIdAEUckH5u41STsxdNWRBBVy8jI5i1uBI6/fw9bdf79+zGEs+0naEv1
7zWOzZWRJWvm7PXaPJj59DyjFqN4UZ8Jo4a8Q1eeqsRBjHn5DyX8f/PLsFXnY1PksRj7fjvBVNOw
gxGpotuEMhBIt1P6+RmyVsFWurVpdP9pYswh8f2zoqem8dsYa5Qf324eEeVaO5nsFs1kc1TmhIAh
+biXZfrxP/5SXQYcKK34bDxLv72Qqax809tdajvFR2XgPFHQF3H1ySb7levVJW20oyFu//5Vv085
tssJUeF2bqIpQ+X47WWxuNW1zYpmr5T2B7aE2wJqebw0P1zNfAEMcC71ARyaRbw6oSB//+L2tzHj
7xcXMFQ3NS9b4e8rlVRzDKa5sb03EsJ8FOQBaOpan/01JZo1RVcT3SjpwHbhGjs5p+phGZp0j5VS
7X+kVIfFyLogpsNhPbv6WHGfpdYOHp0bprrt328LErt1FZFtljvdXhHgjsbWTzDYB65x1LS+3TNN
7bzE1enmYlAV6eQjYi3CViJZtNc+8VhiPq8KwVaNZQB7QEZPDls4DGSoWFru2Yumo6aI6hOxFtek
ilSH2JUAtmbQ+EWuQXqscc8vBiEgqtrtxFy+1wWunWgppL+062XWZoF9QRCCuHYkEzZlWI0xngGd
FVlG1iye/Jb5IQ5QEniQVDF8XSJmKT3jBPam2osz95iqDYyGBQ3lP/xO3+UQv38nmhoeprRYf73t
gE+JyVxSex9buGgqhZQLVClpbJ7KbVsh5MUarZ/Okr8aavElxbyf5/lg1MMV3trL6MJoqpuLKBeV
J4wWMhH33Sl+St1PEadfreF1GqMo5C+I3qNpS3xzvFXyby/CuGnWBTuvXV3+/uL7b698l+e7AYGW
NYzxbRXUZYtR4cdw92tbX2lAchGUZZ7VjbftmpPOvEuXLWUQrRCMH/MfZrLfBiB8oy4iXhZBrHBM
6y9XftIk/eRmm6etbh/t2r6Q43PB8vXY1eWrVTFFb+L+Hw5PzhH9L6eZi4RBUxGQGmwu9G/dKW2h
Tj/Vc8Mhnw/6sj9XqQx5I8xb2/IVecNz34HwRNvd8HswmkNtkB6EPgWGFt2ocVbuoi3teEGnR2r1
WfMnrvdrgDooc7bNZBbzaGbks9PplPpNPIZ8lAhlG2zbLOe9YrQMEBZWlxOTOcWBIBRbCa9Y6Vdx
Xj0OvaBlIu5TjQZc+CP7AsBBiacy+BvbyfZU4Lv5nP0s1dlAeEPyXKM8YrR4XNeeCRloR7kJTBJ2
PFkn7825xVcKJacp52d6C/Dv/b01uB+pxCZTqB+ZQviREjJqC8eREwKEs5ebXKhuchyMugcLMLR+
XRzqqtsXbv2yKuxzGngbRlmBwiHO1bHM663q0chVghXSM9Ijesia2mv0CcbOdnhoMN1jDjK/F7AI
/dVprisMrjtW3bAb4u6unaznrZLpGrRBXVe8AsnnGe5OQOjizSrJFhhYRtHMWBT0txpRKpT29rVu
lPeYDUo35QfHlMd53Qhj86fEIASOD3aQGpsUUh2ZHfiW+2mXb7HPCPKuy0kFfS9WhshJ+TqRHhwu
kI8lmEjy1yLDoK1EeSlbJlMjdV9Vf7WOzrAWKkoZbbE9I3ut6qEYDgMEB+IQy481Gx9cjPe9tmIf
XOZ7jAJbiggvspA4TcC3stON4mk0ubSK4TwJGyPBAmZFVuC15F5Pl0Br3BvdrVbSe2dojZ3m9xnu
nipt91EKzjuJnMdo5jwRlj8R7osZomOHjjZrpPj1CPplQh0fQHGpPLC3ZXfHpVRGw16oHZVabL9p
bTuCuuSndrLhndBZhOwd8coR0+QMxc1uwrk13G0sXb/Q8OI0Rgs4kD+wg6dIOfCoGwJOPlvbEFHT
B1FLT2XvWihH6ss8AAPQ1XniAuS/IHCe33j5pSwEgvXjVTxb/qysKmjndvLXJht2Bk6RtuJ3clr3
Ei/I7depDgfm114hCCOfXExkMbdCbTYTsXRo5FuHVj3prWcO0hTVBRrbeRzP2rUpUVJp2eK7OdFW
qml8JiVsXeKhSi4h7l8hlRONc4pwJvuZ89zi3iP+Wqvo35HDRtJkrOQ4h7beuI0zg4rNNbNdMZpD
1EvP5CW17Wfc3Qn3p62SBAsQtFAIE4a8HjA/l4EZtX7aWPoBPL2xM9vhWdVQmLIhhdGZk5LFaL+X
Sph3WhoUQkHcI5nadMJtvHiJfyk6rtttV02UnSt2VpOflAyyUKEAcsbSHqbbE5UTHPgIOrqJwBNU
KsesPTv5A+zs9z4xGAZEuHjNWYYa/qqsAl2ndGRmdabzaRBZMXS0LgQx3XUZd1NRcudoKXbrKsoO
bcQFTKmZgIOauOUZgqhNc7EGqnzIw7yaoKSIdDJ5bSNsk43dkYKbj1OycBnwGGQ6qCPxSi7xjGyp
m6cUCjwkKV7fbdqL6rQqt2IGDq9BOjw95yL9QFt9KQu+opxZqeyba/zIub+1aFPVsQNjetQdY6sh
hr2Cqym3HJUNAWBa+NcaQmOEmideOwyTn0zDgcX9c5nD/u5ZdQe8jYwPLZqGZmt7tpaK5ACq6GTY
ipwsbkhkSKe51F4gMCnAU5T3puGXKSYKptqdvK7V2afwXkeT6TYj9p0GaS2cB2QSMpuumqkcwrbT
zmPWxrtJ655gO7T7Na9pFOC6zNyKVcy6icCPvRz1PR0UQYJx3exGbhLGipYVNJLfm0xP8DH1F8HI
BECmRKKRxVXuGNcgAFtgEbh9gUWdZ0pkszU3lurVkshcTSR5wihblsT5DRfMfVmmeHZZUvVqesAa
RjeUCfAf/V3VUK5N2ynV8z+xyxeSOtkHOcluMLk9hY08mnXx0bh0M9PcMBAdGyK4uEh4MKHOjYz7
plcPUWPsR3W5lSmOBB0EUSNRqaF2uqNNQjgRL2kgMfKbOWooAu2BOGKQG3pvc+EbN3pZX3A1NXi6
GTm2kX6oWzYRJIhW6XgUeXdrWTUBJZtondN0nNwgz4kRUFf7yW3KO+ZgZIcUt+qkaedGLOVuabXu
WEuC0hiPkTs2Lw8KaZ++1jTsb2OTTEnTnHyGo89VTbSlTMtfxNDfI/58W/QEKETRHVK93ebmtFcs
1gEV1W+VywU0DA7nP2bEtF7uddkoNPzlhZLivNryY2pbBcyLdhaT8qzmDmQTSx4r/V6Zc0Kpex6Z
7AnftHh9IOm38mdiXIFVkDfNl9ob5WVumdRhU0VLjN9uW7EZIN4hPMk8nAaeQnMLzoX7PaoJNGXh
Pufq65hzhPx+xErJBda2Kz9gu+4nDE47vagOPeplThAVF18cKlWs4GgEPqYYxnVVJbe5S2RZIaZj
Lh0qne1EtxXSWqXGJTYsQK5G8u3xMVFCKBNR6Iq8zgXcw4k0ADOx3FOUF9fGelOrA3GqtnHQ3EUy
+0YID0PlmjXThj6kgpG80SYGWbXOfBh0BFdSbR6MmCGGuUynVds8jHwVGZvxnak/FJEKBXKja1hr
nTCcHW9rRTutZV95RELbodU0kEQIDmeszQKhjj7VQbuPnOwr1jdef8ZJ6zTDs5ypqy3jVisqwCn8
eWkqmahiq9tpBHV7esKrEq790NXKtWnEbzHDswuvSPa6p0c6MY3Q/vZSQZW+tMJ3HSaikk18Y60k
dQ5NsheeMjnNjdPozz2/mZ91jGaLuESXE5f3Yyweh5TFFkN027d76BpNrV70QasCyql4j5ugPirA
pTZ9hIIQeH6XXTtziBDwVlbTlVlk7V7r6gGVfP7cSGZXCtZ9MjYmYj6Ili6hRPiCkKY6y1+bmyzP
iGqulydTUjP+Hq6prHG9HpcEjWHMbTYNeymMW3q2PXx+89TW1QvEu+wS281NYTwnjKSuBlQ8dQqe
yWBYnU69TnoOvR8005tCaxO4s1e5lT6sWgKOb0jUgyGyIy0zIV3CORdQdZjeS/bt83ArIDRVUY0g
QkM9OlA3h/ZshQjKlz2K8+FKRgwEl3wYaZc4zBEmLRZk1KQ4ps4KEM1OO3+sHLFXLLeg9mLFQqUZ
2EbxK1VSXJEV8WJ5xka4HZ9z5rsKt1Gmzzesn4kFqljaZ3u3GsYQJfZ+IlJQi7TLGm0ayjr+VBxC
zhZ7FzJYafZWrlwlzXLJjfp5rNUjGUBoNgaFRbULPG5OQ6oWQuExvVtubAJI1cqdXnaUW7b0e8IC
MRsNd4OxsaKWgdI19/TGfF719dSY+meUbmPCc90xu0FtUPuR218WKps5KTn8cRdY1spqf8w9IkPT
/chbN7PYN8dt5Ba5Dwb109FeNqodrodg0Ydbs6VYyjjBheKYgXYaqv6rp5vytYrWDvA0SP5EH3ax
niVBu8x35bbOlMk1TEjpKxWplCQjP2JCssiZzTi0EDP08YxsVy8O3foEqM0610qbI04gUa5q7EBM
Z0dLDv3A1agaRJ12WlAOcg5Ud0Gz1xoHJTOfLBprb+60HwRpH9jev68ZcjNXY1XvyKbzWnO6Hif1
c7IIPNWjo5UaN0YdMwsoiVhFuTbkWGiqAs+kToh8U91hYIp9vUzei4FUYABfJ9dGTVgZtNNap1zr
mLWGWLnopBV6msoRatTrlWWJJ7Wm87BjvqU1DVlbP2EoIdyKD7Xa45NOdih2LbIxo5a/zeWOdIT8
5EFJoK3EGu6A1CROW1PPq+pXv3BkJ+imkjN6uGMlsruJJPsdMcBhKrVDVKwockdCOIfjZI/JTtfr
ifK0u6zWfL30UR7GvfK4mA6yqx7jqNna8OzFrxbbM7lh0bXkgPR0FxksklQw6OY10yqMMMaKWrY+
FjxSKLEfnA09XSXRnS3Txyk92ZFknN0/NK0YA83JtGAaX6dYh3BZ2WHXjMTs6QwYtPgRMJyX1Bo3
GOsvb3SUT7MtPxSlu07SNKH2unecrUoaQDC1ZvKm1dvV4yaAWJrsgYYgqCyELm7Ve3mScmiNECIH
hNH48iCLgevaOTqBzXqPTAfbz1EQ0eub5PSJbcNmiTRmWsszIRu7bTNZBnLSkYq49aOM5wdDc+5w
2yiBOeCqbkcIgmjyRRvREm1l2bRRTWMU2m58R9jUQ8ZXAyJypMa61iVgQWmwgktp2Ms26+ilLKQN
k+ZHsfw0Sbvf2ViJdmtvC9CpLUJ9nTF8g+YNFfWPUTPDaWtZAefdwbb67HKcvYUg3llViToxCRzp
YkwdznmJb0aD4VtqTG0I4dW3h1Xda0UcDtr0soyHaQrqzExCTPXQRaKi3FWCAoQ6M9IEOsbP3/+g
Y8SHzNHRQq2074tZcfZa4sAhNWjDkihB2iD5q1o5rOltH8sxcLv4KNMV1Rp9Ts4EICPdDcnqcKdE
iDfmd5Jj14CDhBFFd6IWSYBf0eGLfvnVDBHFFBQ2Yka3EYZR2cHEmo8FaQCqaWOiqRM/5Lhn4Qip
PZ+uJerEFppSv+q/DEIVA5AbeBvhIC7JqXCTjmPOVxfq8qoqf2nucWjg0ck5uVaz5meEd0VfJd5x
e2BL3ZyQ44DecyiWzXTYuSWXFSTBCHPVUwd4KlIIN07FTiuXT2NeAsARzAUN+741ql8se/a61B5n
OwGuDSEzs5X3Npn2pTUeHRIjjYzRpJFaqQ9tgm3/Zq3vkwd3jW5hcYYdimI6KDi4De+L7PV9MXcj
iUVgoeG+06JQ0naHrOZ2TZtbA6Ewhz0g8Vnsh/ZsAdoma5jGvrHTi8GGaIhm4OYV/VG+HCylRD0A
h5i7TPIhZi+pXMvrxsalH/6KrBGsli6D3MQ9WxfFFd3ysEs19ty9O5RBx2xgEJDXwCjWB9jAn323
oDXT8uOabP7yuRNX47icixR5KT8JhrHOJIUgRzxmiyP3yzP6zeJAHXCHgpeHO4EfE2uCtru2EwOX
m4h5VhprYAIeSN2N+sitNEAMWtpDjv+07qe7OFXvIoQnqHBb4qtNyH/bGHO4zbZUezd7ydrxB4aD
cgf5zpkvAwEZXp9QDI5G9qyvKEG5fIzaPA01Zge7sWkI8UqiaXmbMhhpeVwwDVvKj8hcD7XOo72c
548xqT8TMrrAaPLYHT/YHeyiXuNuGrqP1sz2AzcxNrLU2dWrZPhmEWJo0pOT2HeeZkI7+qjRNmty
5jsrkhO7K99tGgmrhuRnTfUn9KaUjERqsERQQ64uHS8O+53TA4g2iv7cG9k+nxkQAGiMAbupL0Pp
ktmMWLnLTToKHJQNEFPfNMniwQS8q21n8ieredabnywbUqKlzZhBVfyRVYUJ556QVi2ih8A0Z5F5
xMQzTLM1qFRimuI0wUtvm1ezXSBPFfzWLUgEYl6Nj7HjZLLm/iZ1kbfI3L3SoTL6oKXw4rTrse/L
W4Bc2HG5mJnlBY2NrgYTncBNnGmK6butcpfYw6v7sUQPfFnrfpikb0bjx3ivFSsTpJjzvSMQcU3z
l8JA/NXnEOJ6YhZ35gRJZtCrG3eoLpFmYKVw5XXc4Uczb+rqB/bzcFCJRy6VYvQk/gLmuhvWlq8E
cRLvKGUmWa8vY5Hf6QlYbd3WX0ls2VfVWu5WYlbmWbwJhI5elVfHxa4kXU5/sJe+DtCJB3AosZgP
5gn1DEr33L3Dt3rdqrLb6UN0J104Q02hE9u4pC/gx6x91MXw8lT1OatfoqgmeZvJgsIGiTXmWYp8
ueIZgqBH36i9taSUjD4LdGsUYg2NM3ZhMarxsb6Pa/2sLGyA6ryAbprbr2mX1l5TuY/OjIIMmE0g
s0U9iICYzN5LVkcJLbTv3qBRz7KU3q+QaE4iNjB/UTSj7sAApsx3iA+Jr86LGytVkdQUjy3DyTuX
lwb4jQDGrps901GvoCTaG0VFhElb+AWzUa/RuMsmhyfmPM1JsGSQe3qc0BxzCfhtUKnZa+QMxjGH
8aa20Z4Vlkq0lmogTiHfs5iLH8l4yRIjDZWxHIJ8bQukWlZLM5JzNMwVNs+lbHyEZ192rp5nvaP2
bZwPgab2CRwoWjeO+cBh8gh7b2BlFcM3zQzT9JjDnFtlbaGYx6+lnplBRrNcKmK9FjOq3M5gQRxB
wxszZ/GNUWsgK6zRCd/CtWmPy4m6Hru3PTRYK95YBR1MohF/tBPgfzUZD+Bzgd8ylj+2tcMJvyrx
wYEqs7Ryv2AH90zVPtJIMFeIGdVmy8ILqKnqT2iWHl08lLHab2PIyvbzrtF9mmgQ4YgiDuOs/0pn
yt1eN8+6OtwoN7lUmsOqyl/p1Ikws50owJlgN+ONLMvEGzOybes+aq9TGl0awfJgdGh8OYdpVKv0
g9+RyWbxrEYjs2KzsZAhgwLFbwPNTfzq2XpMxuIDbx/wDFJFzWVQG6hB9fyK7bWN10FdfFtX2/2o
i3MxnTRiMTAQ9wHu2bCuhx8ixoJoz2jbrLErd3x9WwlNAiGk47a3Nvc5csp1vl/7guQQVwVNm9nU
ufb974JgHeSj2o/qFdfNl4W1DZ0WPTtzKxYG5cgUxgwB9CKGJUAB9+VwTSQ0nkjyBd1Evdfd9TCB
XyCl0ky8Eilzu6hsNjr9nsiDV43V1yHW34yBvjlB2lcR3BWoiOjJZicMUNuc6vR+ilb/HC0yKdY8
qCIN20CfX094toUz/EDhS6hOWvo8Sl5m9OAb/nwECFkRwDfUbWAMMU9Xg0m8zb6zqnHhI/z2mZc+
JCPNOkrChcflca4QSS7NeI8cbmZqnD/PVjUEiwXdNKmUA6Vmu+H/YZyLvUmBOllnFoAsMiIlXHXj
K7Lt+MTI+9ridiASBebxmJuf0xI/WjnVjJ3eJ3GPsKQhEhUaa13gvSdZnJF08s4yPQTOruyqTld2
9YZFRc2QB2ORPUxIt1m5bnm0WUVaQ/4rUlPFWwcoXHZandv6JHHoegsVIbZ+hp1VZ+Yeq8u31u5/
aEJF/GWom4Y7Dre4r6Wzlr05x1mArZBR6Ots3hYt1QbfPZGcyaE1hh/r6qr7tGqOyIJ8fQYOqcD4
PMwwmKJSLHT83WfaccNpDFox6FOg9QOfu84sr2G2F3bqcilSTOxb1LljzzzoIKTM5BPSxNJxOM6D
m05kHzUXvLwjpj+pwWXDVbl2tGx4LD1F1furaNDLY6nVXrQq9zoCbIT50WXMqipAN5tjNvZGeJcI
Q+NLkjgT0HiqI26Oj2KZtfuKEmppM8cbe2xcQzlezSaxNWraPZcaNJZC8gm7r3qMQrVXRoSd73mb
yR3GRhG2thKjYTfeDSYmnlHuuc7hGaV2zqelniNCib4m3pmOeF7RP2N5MKGTteUNPM/d6sg51FXm
q67ZvIxUAMd2ErcM4cOp5AC3Ge/vMnOrQWeh4h7WZkaj0TPqw9zrUv448ll+KpsrJx4sKKYETULk
veZ3vOho1ZkzJu4JFhxh6qtu7+cO/289byN0HrFzXBX7eGHD5r4UDy50oRN36KMtix88eN9JtZ2v
cp0j0IFnvEtq1K/x1AXIPTXuHE7vglEsYyH1XDbzD7VtEEghbhY5ALtaGPQ7lIKdMY8HQJrqPhPd
3swea3syXqS68ozdJP6RkGHeF69C1d9Z1WzJnRnOCjd+airtwXXj2y6xRl9EELIjySSyha9SxdVe
M43HqTcENoQv15U/GluBid0wsZ+J20DTmwbtaH0hvx12euUCrcir18nITaYARWCXLEaT0bT3dcED
A9sea7eAzpPlXG9A61oqZqcmpNItrGWJAHWr+TgfmitRcYO4uWrv4sJUCcntt0IDespad16+1Bdp
zZwY00get+weRLER5RlTpAVjXrQPV6AMmDlEcpfidtx/EBzlhLSvhAaoeB/U6YXZ/M1IzpRpRdbO
mdzzKqJjOifMSCw6NHdo9b3a9h9GTdU421nPQ9C24Y9ml5WBAH/gGU5zFLhNvpxBUXo8fhgbr+1z
xBm4dxgmdUoRmtoSWq3G1mtknFJ1eRZSlgcToU9Wv4JxVsnAzulFNDsn/SGxfG6rxuuFBOkbZtOo
e00h380kvRuWrvQZmytBysq7iER+1nJxM5R4RgSq/bwVjzjUt1w2MDkx9uph2L5WU1WIx3J/9XWK
icx6tCYAPAnnmJXkz4StLcdew6pH2uXR7e6wZfD0rrr5mkEq56sOOL7EdQAgJ0wmfsMpmo5SkmXu
9PKraip+xqTkMnXVGy7F+ofhsLSuBm/93ySdx3LrSLZFvwgRMAk3JQF6UpQ3E4RKV4JNeJPA17+F
foO6UR1V1UFRQOYxe69tW+OOIcUcdB35XUykIXMBe2dH1ryXlv0zD+q9ieH6N0P5hmxXw9EhyTBS
ecgS656PdJaJiwWyx2OEJ91UUIDlFeMIEwQ8Aa20fzxcL+EkQi8pHw2TlsJloEX1Z7VBM+8ozdjw
ABxOdOz4WVQyV16eOrD1uYPExZjb5eAymN/qC8g6NFT7OA/r9TMKvBEbmTgaVgLxYttkMSxuS/i6
/QbsPigzzwCva7CC1C6uJlggnHuixFAIdl+2sP9RTA1I4ce3yJjfaDu9UULnyDyNNaIXbyeRfRsE
1BpJ9C5kbFLN2w+4a05yrvaSCkM2nJJgUkoGgHW3b5aHWanjZHSYCN30Az5zkDMAWBoEmkZZHIek
xALL1EPUS75jgeMzNSc7N2wWgUWoeqkrfuDEXF6j2HzwIi2hiRL/pU2kglFnX1dXLDZdOk0eivvs
119TaoexN7xDdUO+7cF7XxyQQ/qJTLv9AAh86zruB+TsbQ8koK6wNuqWeUkagl1Tq9qJzP+XTMPO
Hdjrw3ZPNks80Me2NJi1alA6wCIpNPGKyxz1d01drTrMP03ZfOh9GdQWCk97ZqiOivtLj6ag7eYv
WUxfXLboG5BzEBbAgsnEqBAV2T9Jqkzmljtl2AcUBQ+ltXw1o0M6iyVPRPpRO2SpsU+7G7gdBKJF
K0KpdWdV6tzyCDaCYebfrokOYApA8gueUq1GXEnOcHu0h4kfoy/PmHKp2ijRYCJOGy8lfK9jEema
+nRYhX+xDW19RvONUwHXEMGJflvRiqbztx4/QJ9vCcHZa40mjlp2GdEIbEak90jo/0a+kqNRwk/L
0eVSzXnXJseqmqUFkqrRYnIl4UQYOO6dzET10HJXlIQ0FnZzjbgDGJ3P0Gr6Zdcs7syDwfYy0ctX
W+f87Ah7CMZS/jq4hqRLTkg7liIcU/aZPc4CBt2oytnAsAnrh3+i9U6uaGaKo4z00BiTAX8HSEcR
RUnHjtxiqwYXZx1Lmqrh2q6prvLReDJKF/AzV/jgn0HeEpi0KzL2eGsSQtJnjyxzAOvp7VdXwQFw
8eboKwFLpRFBgQxkxY2kuKNpvyjbeWcZBKk8lujaWdJtp4iS1FQnUBXqBOj+HOtDtZXXIncN4EDd
EkY5ehcUJ5uu5wWJxjmIyvK/ZGREjkN242fLOxPC14ma6Tr5h3Lh9w1Bile6CsxRPOZdr54H9Tkn
EdGdY3d3Zkbgts3UNI/kni2gc0hb7WZF2deYaONJGg9ag3GpZQyRdMlfPXYpeGe1XXQ/2UTWizkR
LOzKBKGGQ2/IX9GoBzK2Q2ETlKABHWKyFrjJ9FqubIZ43SGY6lnXizNA/wdjokxtR3w5xEXAwTik
zlvR9OSEtEw/Zur0aF1otTo5sbpT7hoNhRIKJLCtUd6GBGVtcH1lW6Jleff0rNi4/USoj8fkd6QE
L/E5R7G2qXloCCl1qUPzghUQgQRLj9JBw6zEKTnvuwGsuciwSg7NrzthBPQGkooyF6zSQiJLJokh
r9qbOYwsAxny9A3XftLKXddoQ+gVeM/MOT6WPXOlkRYEk2NHnmO367FB6RPRdE45vjWZm14IrSAH
VrEiUHujb89tTrpI3vyYsdcevcgnaUBNr7kOwmpoaXp89+Ca1RFG7SW3Vujq1BNpWBtIZOzyze1w
8EVIOIHYhXnv9VxC6N5jPFZou/60Zn00Fwz1pvhF5GdxMEBB79XEtL4mgK41drmVfs+TQqoxrYmh
yYs3UzgY4PI3g0L2nfnyaxm4ipyUBM6YcXKln01bPadutuzzKD5opr8mT87oRlobwVW0c6RdHdL6
lEXO28qkJV7g0EbR19IKRtd1shqI52KXxnEYD+5Da5hvRZY2hGxy1RASswRLZjOX9VOcMYSIIYBg
Ah1zNERNhWyosaiagrzkhbcsnj+XYgZEZIEF3pcjr4nN86h1zzkzbmav665geYKmwSuWi0uMXA95
jbstMQMFE1tbIuu1neiTm9nx/0sOarHNSrQZxoDajSc+97Q0MDT3r8xRV6ZWvRXzqO9aDRpYhoTA
7L2K8CtUZJlokz3Xy1NpkfkDfHXrNnz2yQkqo4HbxQfZjPaRNsYNEbx/QC14wjH07toFpcRksPUl
k4/QCId5qAB6qS1nP0ua0xCTKwbFQAsxkO5Kvbuw3dJvjDzPKE1oT/IqlE483P+Ix+DhcxkFqCpE
Hgomq8VHqTP9IxxmDNqISwx+D9qdGdWuy+POGBLVRF1520liDWV6hiJIYtti4Pbhs0zeJPYaAvCv
lficXOu7F2of9cmjO5SPFle33RibtuScNJsalLzEiutKXICWSgOyALdsDIDH9M68HbG5BZAJ3iAz
kLCB2lcXTG0xIvxJu9vXs7z3KnlVHRRtHKUNZvUraKpwSclK0AK9PA8oWbbe0uogvZYWizxXsJCI
Z+hAGNH+kSpIUmJnArkf99psckqst5W7JFdbjow3FziGADVL98P2x7D1UaJOOnvWuj7N/Wkp5NfQ
8G3mcfWd6oqNDIylTs9s1jXzHeDkUx23L7Fkr5lq4zljzj1hfGvtOtkl+lobchoXO1Z41KjM42AQ
45pKyufa1nZTVGKJagggMEsT/kGtnpd5+p4HTaJfQUkS1f29lu1jalrvQ+zv5cKlYvUjbelYhp5h
PIBjJ+S9g0dkO3fFiGfDvBFP+ioIgqVcxKgQzDFK2UewdLEWC6crSOYEnZmdG4jf7Mlj8QJbELUc
UDefeqzSgqRmKFZMxVEyjzwj3vrnThjYQQl227GOn1o5FRs5av5OKz4ZZLGl7K6ZZX/nBZssozHK
Y8+mm5gm+1w45W9cl2e61G9i664VhCgjozAwuXJdhyLfSz/7xD+q5nWa5rML69i37ZKEqpLWHMDk
ptijjxDs//p3nIREVjECMaR2W3Tx7VJoi+yuJ3p/1pP+D1aose1V+TNY/wEXTgOvtRBEJyNzqdEI
1SRo+vQ0QngRc6ho7seQye9ZHLqqRUsE6awZ5UTHo46GbuzpGEWIubilMa6mel8tBHZnufs5G67c
Iz+Mg0Wzlp1tFsep6NoNV8Z3kVE+ejo6CqKDmNM8OmJ2Tsazw9ySzTm140SEVAfKym7N+MVsUmIP
Nf+eslzdjOQXQnKGvF8g7dBZpCIr3KnFcTe1/5bL8T+tr5hqZ/559Js4rCL7zikG+d4Sb4r94zHO
GM6b9NdZPAynZo5Cx2reixnMYgWpShT1p9lPPLEx6agGr1PWU+R3mN9T3zrypWqXrF49Rl5Hj0a4
m9mxdmrQ83rTGMZR8YrhBf5MrF4NP+Xfa9UMKO7RyLTz0ovmhUj2MykQ8tZqOykK41xy9FaN9Yp+
h8TyLqehNVkM1tmJgKX8iGzsuYPgsu0FryuilEvKtHAj+lk/act7J+EsIISp5F2PQNhmI4xzB4ot
KjRQAZ4N9ozlzlCraZ8M9NepKm5ZZ/02Uv9VbC5JPjaDsmSKaYCoCpMZMWHue+hWY4kbuZ+ICAGp
gw56VVBEgPkSbde1xvAIefkJAvG1GcitzlOmH04HdsC90+19qDHboWz3T1pZnWRUvTG7ZnGrxdBR
nOpi9M0TuJWTShixLM0DgVFUNtEUcbPS5qFN5PuZPwoLgA2j6vekp7PwFyecUyAXdNNojhrMk/kt
p/OuyLEKEGpeAYQyLzgkaqJt9//1w28tCbgccH7ipXpqcA23E8iUrHyucH03OeF7iQ0A2i+J+oUv
cR1tweyMfenYG2ofJ2wyhvQMcX9h6iCMsBxf0oZnZARKxiV4hNDhwgls9xS8YF1yd4DvjwoXTvq3
JzQnQMlFfZswuNedf7BsmGNxCG/QujO98LNDkUT6puvsh6xbaEYZTnTM77DuEyahGjNFBrRrU29Y
X5CtPZAAG6kCVbTj5gfpIk9pnA+q/vqZCXw6t/4RYNM6BtSPTJfA4pJ1fxxMhhpx8sBIRp6LNMt3
HFY6pJ7+IPJee0oqO312jeyQiDXRDf37IXLomVh5h5ZmAtUrC/ZoCV9ZwQ93iiP1kkzN61L4xsWr
XPZDdTkhZDCXMzzl5awKVx6BoGAUEf7Vqwb/mpnDqSq1+ZxNyx+2w3TNExgP42T+51GGnSncprPQ
piX0ScHdUoNp1AcGiYZ4114U89QHNmxXP8vFKhIMtVncc67FXVPH8xl7sTqD9X/vi7zdg4taLomo
FIItvNRZUTExtJJHvfhchhyZtKc0dlZLwNXq74STSoB+8MzqEUQ25vZVv/HPiR59EX31Zl+SMZOE
dps/xrpPZ9P+eAPHr64niFhGlgUym9DARN1lSci4RfEO3S6P3G1NtgsC5CNkV7VtZ3alet7rCPhJ
2RNQ9zGE92EVD+mF2CdYNXl/xKx+R6jgkmwLSTRaqhfyAcwdI3IRprxOXvlCECs195pfOFdJKGdA
9qmqg5gsWnTw5Xui3yOajUASFY5HeV6hECRtqOxbGay25tGYARw530qiDEKPqwBFQtDmtILnl7kP
YrSfepSJcdnfDP0zaThrG910tyO0PTRMnDtjfWqIAg10JMfbli6fZQJXY6Uzvhqq4guA2yZNuJAR
6LuhAzG1LefkIiNn58rBCZqibM56rSCoLM82epKtrZlPE9B9PmeUn40Uxw2ug3ij5j7dK8AvHMp0
1JhJadIYdcoawX7OThX2A9Qrl7Vjq2hPh8wnqdYwLq1drrHN2t720JSYYnqbmhwFucmmWo/JVMUf
itjJoZsxpY2wdO4erA6wYlc0QZsXoVkuRpAtg9o5AqNDB7iDXRjq9CSP+UR6uhXDp1CozUzqp7Ji
To4R3Qdp0h1bHElbgt+ZbcqzYTeX0VqWk73O3IRlXAxLMgVVzEZWgZcfZWEJ+C3slkjuCCZY7jV8
RBOGbZEpPtE0+AFSPb/hFhjyeTeno3/p8uU5TRhEmsMhmfnJk8GSe5QxhzxP2AhF6ploJkniOJyG
7jiaVBcdMD3mh9NRLFCn1XC02N9ls9ICeKE0Nmb92BYrqGWQB6lB5W0xGIK41ZEAse0iOuMVpxlz
HiePd3ICdu10kizNZgiJ4YjoNWA5TIrWBwr5FtrOOvLq7F3E8pqMcxaXbc4pqQCizYoJj0KQg10U
OBn6RX6tEuVoqoVO0QftbBnMsn4jNkh7ue4izXR49NUEn1ir+A2WZEfbnErckXkwClEe9Sb5sZNG
XpNs2fXDnB5dk1YibUUWtr1/XNjnHhYLtmxaTf+1gwjqxXzVjfwpYy+wh+mSkHNBkhP+ujNR2czx
upgCQPyX9WOQEUq4TXSTeUi04g+b7BG/x9ZBFIwu6UtMNsO/x1zzsZ+QAKjFHH7oGCPRPtG/UOAK
GUDGRwcuLF4x80YgyX6R002jN4ba+EArXoVt6QqEU5yz+pGBK4ohAZFgTPULk6RLMYGQ9DpSFh2/
PSFWN46L+kkUC7Om5kzpcHXkbv5cNCwvPU7qrcgpSOvlyRQVGZORgdxPYzNjz3f296EQKZqu6WHG
ZEl1UJ5sr7h37sLaxhyz0Kw44DRrtkOmsBMnksoD0am9Y8fnHj7PxcMZF5YLox4T3LxqcTVEFpkK
lYcXtPzjxEyPHl9thq7PdtOdUjoase7NUrxjpbDelrG++l6k3/emy3Q1Hp03zvV9OWj51pndJEgx
SHKNhlOKzjEB8LpnAPTgauN7AS0xrMbxlDbOrZ28N5FQBRrNqstdkErKjPJeKGRotPthW3urp/uL
9NVAsEvZDRjAGKn8yVx2OxyE9kYJJhiAFwm49IsjC3T0u8Tv7OZ5tZkOh9hjIr5aiRJgYzuXuMww
d6I/Sf7ZWkFPBZ0igmvQ3jairihuAmgrVO1DuXcy6uRl0W5VZX4siPm91p8PkPFLPKLsidjpC4Rd
2YO9yosG0ziSzNKc0Vvj+ARoyjNtWPZ8yqfiFRcKLH3m7RVwjlcblmEzxw+GrLuTKfz3nN2lstSy
jUtJZeVoGvLQjaW3OFGJd2cJb3mYfH49nWmB3SEl95ePtmMv0nYUjY4DoQJF0gM24ugUWdaT2af3
wcB+KnP3Qx/NXx/KLmpBRK1mLLWjZblwCkXDQzTjjtIQUrVMjHvWn2PTP1qGP13qSj1ChqzZRXrL
XaJ5vZtZ/tOjDTz97395aKi22rBYWxJhqekqxN+DsDH4IT3eZ5bGM1q7HzNuvVOOKenRKJrlANx6
3hTrW7b4iKArd84usUb7AOwUKRO4K+L/ouQ6kE6/HdogcpP0AXTgvDWxcf8kq05TH0+GX/S7uqPt
6XRdIV1z4j1OHHEac7u9Ys54Tfvsq/OodhgolQUa999S79+IrdL/xW5PmaY3Txz9zTpX00KoAiih
DQS83fqH0dwIKC4uQ0OscyXdQ6FR8Fm1/yoqJo/1Mlzc9Y/YjK+kLZbneoXJDFphnTrSebFXsOgi
6OOcev25rjJyekga9DT1PIkey1ObO6h0yz2yTSMY7bRgo6YBZmKmswV82R4qT0Ybd52StkXBvGWm
uEhtDhXrKmT6RmLJuULkajj/Kl+U1w5dPvGMDN7YV3WDeXQ7qDtTZWiseNIk7Azvd3Gz/yqvP+Vl
cwNnqu6jBQlRj+Ogx+EVeIbYaymL1RSGrFPcEhQktpfzrMlVaTpZvFRJGlRJ/dXMiBCccgh0FFgR
BHeseAPr9xztTcrA+rYUxsDaOXmMGzYqzcBd67lO8aqPC1sau9QoKNmGZS1TdyobMiiHJbkPjVdT
j9YflWNmZ2ZG0a6HGvzU2X62NbR++M6yEmpak96c2X5XVycWV3ctH41XvG7Pi2/u/JHZpjO3sCbc
N/CvQGbq4Y6Q6pBp4tmMUIrUDiXF0tSvfSceQUEj6EnUvm3KQ11yHdoKGpV1RkVD1H2M9qEqSAJp
1bBdFvnlGdmZe3BCymm9Jcz4trVuTYe47GRAI8FifkHUYIatKRHEsO+q536PmI3mgS+TYyKIgOtH
yL74xET+IRC1OBZssMfDc8qjt+386oQ+imWmqR+zpGAbiY1pp0wL5Svmba3yzo0XGnn+XJkG3/8K
ryfkEOOlfHI8hFYTrbBfWx9plp67OXER84w3S3P+FJplixciR+MH2Rqlh01s8WCQHbBELtANTVwU
oI1NNpYPy5T6W28c63s95/mW3MCfseUJ2GIwao4st2MfMsfEIl3DWx0PJBvbsv60cjQQHSlKJFNR
dw8zi7yO3TbKEu3WpJ1zZMUMUE/H04UEqnN8Ku6KDqMCyS7btw5h/IdW5nAtl7o9mWwLvba41aaB
0GUW2jYXrBIL8QiRwkO8hUhSGuIy1c4JAZx9nmX7k/CqBNS8aLI4IyPoNQx4UIovy2OVATUeXeww
kkcuLPS4D23E54bvZaFusBnvpju/1genQyrCbvzCgu+ZlCH/0An1qBSP7RqWQ/OptLOVGx4e3M+k
sn4muPEYADv9ZoygkqeZgoMe4sqdtjyckfsRr6GJj0Gob3BHbFciTT5n7PMua3QssQafVHned8bf
TMC7jyoq5T7hzL5gf0kCNTk+8iX7PPG+BIgSXxMXuXThgZgd4wtrlv8luaLLruNtb5LcoE/6oRaz
S49iES+Ab9ofdBDvrd4/zqBadgv7GOqgWp3hx/JcOt8pRkXeRc94xcOEBYcJia2jMIMxsZmFBTIc
N37QeWwUlkkn53XG18gqCzLZrsBdEbRAPF8as1dcnahzuhS5WeTSyVp+jTxSi77p8kZSC9n5JKOX
3MB+GGHcsRj1l+GRwnRlhk/UlUx4ay6fqI6GU2T4yN1auAhuZ5y9KvGDIcnubloz1zQ6kDBL/+zI
rdDd9EYkFKVm5ZVPueteRtnPW90Y5gPZ78MBAnx8VOBDyRGbDMbvFBJpMmVXbrRzIa2KF4H2lbMH
6NWAuRyQWhZMMurOejxZm3rRpiAnE/GcJIxdMewMT05mXwyKn01KU/vqLI5+tQv910Glf4oWJwtF
oX3atCk3oolMnM0TfUQ7n4TdckQNsGCZIZtRy+ZkOYi4iU+ssas1hy1iUci4W5fRePVkM16F32Cb
H47ZoY5E9tA1DSKrZJ9U2FbZ6Q+n1u130hXRSc0cOZg2gN9KNg6zkUfbviZvwIREhvocyVHedsVN
rz+NcrAubOyb04QRyB9WwG0axZd+Kc5Z7D9qjj5eXKN7bJC4HwtpUB/EONAA+tMMcOVQgyZlVHy2
ns7bIluicnvq8T4PCn9kRzAZ46U38k+FFe5oRIkeEkcGsxI5FZgs8P46ylblRsupF1RGUeWeUfKN
lDSCZONf5r4JatTmY5ZJ8axdDS82Th2WZtpOdBqYQREptf5fi3/5ITe5jTSSiRaZfyLd/haFVVzU
PDOSMgtQQ8Z0rwtDBdOURnur6dl959nViHMsTDG39zxL+pAUgnIHRbGbWcCzPZxPugPJDQU1rv8s
p3NU/tmycBJpZjVSdHAMwWXyt+ZQ9xvDHLKDGDhguzS/NTNPRO5quxgtIdJO41qtOuFIArE3hxkL
m3jTchY6RZMefHM6JXIozlHfffY9LBFVM25g/XIlOP3gzCY2rO51Mkks5ViG1iZzgIvqy27G0LVM
tKw1WQBRhNuObnDDaFVHS1/fl/Y/qlDGuTPCr4T0HJojngM4Sn3voNavpw9k1LTDTfbcjOWTIRfu
NjNjw8j6xM+xA6QJV4Ogs5njx6rnJm2MyT4zLNiMuMi/IJj+DY7t7Npmok6gnBpvDtrSdTh8Ro3y
abnOkU0YvGe+vETOO9GxGDc9Pu/kYlzt4r/EKQ64fbjLAB8Qtg4TczY/69p5gRp06zNinyQJOyMK
NMa1jjoSodiiTmv+OUQ4bUqj+sdgMNcYMdn5XGx0t70gLSABLA2EQF9ppjazDaNa9cBUbJnPRZs2
rGk9iyekKKkbkKYVHToQg92X3o+3rvdfE98joAgR8pTjYiFcgA7bBR7gkVMw1Q3PjpncGxSqxLbC
UMTHsdjiwbSXzxGLXmylf6K2HqeeYJfW+YKISabC7L44mFV8Vz2tieiFmf63JNF327JTZLNVb1rY
dXHf/WeIK6mwD1mJcbb0+addPf23WNVjslRfK/ZCa5lddfISteSfjGzrN33THxe/Z8JPcKDVfHhz
5m9a083RvEQvRORNWEw345CThItGcCOc+ZF2xrPHC+/nUdejiu11YBPdAYUBNFterO56TiXU6ch0
A5nOF9FETtAbmthkGi4By3QYr0z9hzdN8f+eGnNBe64AlU7ti8eGZkENWQtIPMacnjC/HHIcWoyM
XLYxqKKboSd7PO63mq3RvlaLQhETIkhcU25TMAoNYwgNSWxCa1CyEyKcyPG2Fl6HkQronidvql1w
dw4YyWvw3huFMXOj+fau0osioN0PDP/ZrfqCpR7L2C4noqLQvGf3pOCYkm2LXhZLWGk/wpa4eTZs
QKUzlatJBA4hPhgEbgSaE78Y7dCw+yK+aPRO5qI9eOYq4oRCo9OjAu75Eqz48Y0sCytvIt8rH4EI
11tMW9fvZfoEKeYiNNc4tkuWUHAPMCm9KXnsCVgaU+gCTenM6Mv6gj7YtAGZVa8gUuSdURLc0vXi
pBdki3JjinXXOgtVRDJoQRQtzQ5gxl+rM9yH+/FkZg0VGXHecZl9OyOaArMGATmXhcGoT4kjlQ+2
nQNt6bK2od7ZTmbk/DwlSxJDh3Sm/qWclsOS9I/UlG8DLw1BGWzPI5sauRTFgc4u33aArIOYqRRd
YVYzV4V10KI5vcIjxnelB4JSlbdQP0AE8tHPsZzwokF90P5tofgM3yK2Hhsi0KTM/SMxhPxcSp56
97lhB3tarBpDSJ7zuV2EcqEL1xL6pdDGDScfLjFoBjWzRDbth0zG3lUf1AVKqJb+Nl1+ZCyIV9Bi
FmD7D6aCfGRL1oooAO8uQiXRY4JOKve10fCCeK4XzkK8DgoFUT8mw0nHw3Jf0+EmbZ62Nb6coC/7
Jxil+97Sd0QOTeFyVWQdabO6Jyd+Vzsdj0bFDDR0TSzE49G2+udOLS+CWVyAcOvHtxDlGM3r2OG6
mCzmHFPxTPAjWrDaDhducsQ32gvnWcVGJ36zYnCvqtDRu6dNHMgBr1tfbVxd+/Nrmj0mBd+DLs8J
lr+0bO5ZMx7dZvnx3XlvoRiFNJb/6bW8xVh59l2LvVzX8EGyL2sG79yzoL26TvxAOpF7GIzq5jVt
civRb5OWQiZy5FKEMjM6G58sdKn91UjAzTJE1zwvQ9D1DHxs4TE85wMvrdNf1Hhw8/5Bg7bzWkAT
3s8la8I05z/OktUxSgDOjfOGQgX1J2QFPXrIyGFp6DL2Q8xXjeDoQ3pTfjGZ9GJ88E8L2MMD6JSL
r+ntyStkeiwVwyfR+FeX3W5E30bX5Oln26b7cGvzeS50/cgY8btJ2nBefBnGSqDTQ9Ws+uk6xsWL
UUX48myFWKCy6oso5HJSosnW7du/LC5pPVm5QS/4r84dNmHC3mdtY/LerFs6FHUjcFTyR62roU/q
0qBoM0lZijuL31IyTFtOd8aig58/8aPu9Ggt2vAsHpt2emBOXL0I4AE26M+HbHzSPdLMXIj+22Qm
CYzRlX32+6XaeVaMZKyoQmdO5JsRmT96659lFNevNgo9ohdm3lLEI01u499KreiF4jT00ge7jOWX
DmUl8BJbHmsldyrLIeVLXAoQYZeDmuJ7benpKYsT47LM82np+F1AnrH3qU2bN+NnJZGZNyyuHnzL
Ocez8cGUYTzEvZDYhSq+PZ+eZJwXjlYUcSuOkpp+EGsG2MLMAb0F46HZUH9Wph+HqGDGo3N4omO6
GCQfSYk9cDAhDWrDMVqXmJBDyFxCEWA5vKUm4HW1bCa9BY+RePGBD4zeqaVy0AvZbKZsJIRDtAcF
3exrEenRAfzTDu6C786dL6q3DkDQfpBIqLfazR6b1vlhJjkf/KJ4Jz4FCx7BSKesI9mPw/ps+dqf
Ev132brqqlRn7OLFfqabR5RkyuKmEv3XFXQnvVmx3hp9C+m+vjqe8Xy3aBXOnSGDlPMCe5z3Agze
3Aun3htNIrhMxvTqS/dNG+3kFs83tUpsjNp5oP/jlssqhZ6gyG5cNodiqop9X+vQ5tb6GEzPhJxQ
IjTTNQdkAwN7PbfOy9Cm56FozkMzirvO0x66peuGXu9iFE+Ly0g24///AZG8YDeuTRvTFQRn4UVq
Eee/O1lhBwXrb+y1NqRO3PY9EphwlFXxTH5yhmz23DfDDE/vJZd5cidcL7kzbTdlM18cntEDJq4k
HKKIeyJ35Yvfs/wFUpQGrUXZWOcdCnHCf655h223cvqdmtp/Zu7kpza92VqErarpfpOyJ25rYFCD
L8fCUhUUDGcHwi9a1nUvpVi3Rso6tW2+YABZ1A6uS3+DD/zd8Mh7Y7y1hIUUG5jDUJEuYXjRa5dl
YdHhGOgsZBBMLxG1DRyOvrWfOu0d/FGa6Z8QyHOW6csnsrYffJblxHDH6nXyG+wOKQr1pRwY3k9J
v+sSMqhgBY/4ngcCsAibgS6zBAi8jF9EMutO4MwFvyp/rflXjpZ7ttI44rtx2l0BhwLvvjXe/Szr
jjqmOJHo7aVIvEeNiKuLNiTOPmfcwOy5u5tox/Yy858irfUvc2y+ry80o2v1NnQOskmv20+kC19t
Vzb7aaQ6LkBq69Gn48WPi48ts2ArF0J4h/VgFOlVcOBJfNFDonkX09fR9OkFSnsILYknmWgAuvBN
ZYRwwutLickHsoHcqhi3uJN1RE/iywMG/UPqx8gIq+t4bc9opryzbyHGnfT6blTIchMJB9bBdmQh
x2SmDSlnKGMMmBogWbaTFw01JiPw4odg0WefBqBs4f31hNvYBg5GyuhXFal0r0XNz1h7+dHg1wjn
sQtBlugkHDpsMXvv1LG1p8Yexh0YB3ubdpZ99PKTpR2M6TFJn6ip5oCfCFVX5NpnU3MuA50yTqNv
M/nrmuXZaNt7woy2NtYfvuSPpPN3iCAFdpbSr76cDrm2h6jjNdAZGgwy1o4oLocj6SW+G1KlRXeR
IXgDarpvJEO0NMXkoCMH6GfT3JfOvzhB3ZQs7xUmlhDSeYfDUz/HAtV252IDSJif1IN9wdgQ3bk3
ZWOxR5LouPukAKZeMsB56SCrMUrMbu5iH1yXziFxrICq7d7EK8pqXmEU31XLTqJflfIp2uN4gTEe
R7zkhtncvYkJNQiCCbcitx9w+ShxV9rMi6j5J7qReQdhf7BcpuQo7ZDN91+WoC9D/BFAp98N1UQB
pvghyPzwOcvNbWWbwexQcTa40ziT2QvEJHlkD27pILpJ4FD9H3PnsRy5kmbpd+k9agA44A4sehYM
yRCMoBYbGEUmAIfW4unnQ9ZYz62atmrrzdhsaDfJSxUEHL845zt2AnyPr7UzQ7KyEIbtS+thmtko
VKNHg2e6Xw/mpjP5UZIZKghzYaBZ8VJUNR7L0JAvaibAv6twX5fsc4IB8Ek9IXJ2RwARqf/ZeyB4
Rit8a2Z8R0PNRVtV6i2zcDcG5JjAePkuYoHmcz6mKSiKXnUAkVD8aYO4WafDpGqN+SMSpI1fdT/w
xli9e3AlQFHIJh3YbOPDnOrgdxGqa22lT+xcUDdlH9UgYvSMECEA8aMdoPlKI7XvATeQA7WTlCzr
lBkWIL/4t92w5CcYCljQmsqcoZ7XfOmSmgveFvxdH6udbJkVOvdtQD9LKPROhyYb55ineKnoXErO
o7oFADfOKNW97IaRABPSSf402fjoFhPNJ031VFc3UIcMxLbF62BxxBGZWNyEUfRJkdiNfJhF8CU0
DLU1I+TAo83phcNp1U8TAov0ZbanejvW2Y4pYrJ1M/qMHArUTWP3kP4qOpnWzi6tjYVAoQ0N2NDg
/ONNNuV3jh8RMo6oLuwhJ2q/32Zx/9IDv7VKXnk27ukU6VvCvh3ZfIR6Hnc2tAJUzeW1n5dPmaAh
u1Td+CqpWkl6xl7TkcilSeClmQmLFpcwSEiLsXHfGb+iTp8soK9Aiwc7+809c8KcD9Ash+hC/fFf
ZM79IV4W6RQW+e3Pv/+bchYQp8M4gnGz7eAEW/i/f4FjR/ifyjKqvB0Q/HET+A1AN0B7vRV+c5ev
Jp/NDGIlVHsLAKsx49PQNtdcyDfoFj+LUnklRyTQQ+0cFPU3MvadXT4JZZ/nLC0PWIPP6CBiUk2+
imh451H5kCQ9dOysuDfbdgMNhSIRKQNPFr/0vnrrCJuz+S+CKSzxf3Oj+UU9aZtQsW3b8v4J9Dtz
ZnqxP3o7Ku2FYQbusAzxIU7EC3vIARDqvfV1I3eenWE060sToQYGeqNwYQb0XNu1ew67Zs+miI3n
AkL2OcEEczAauvy+yFmPiIDNOUw2RozENc7lF7qKtCwArzC10t6hDXHY1szzraTOOYKKoyjkIW25
aerqMS2RfCzBxgBnkvtepO8gdN6MdLgMhrFcRoxP2ATihQheZr7kDYvaYxxjDZkGBHtJVO39wMDn
YQ31Dr20W12oNg5OsbNN4IqdcB/6OeGbR+JgCB9hNpkBnF75IwrYIwpE/JyGZu/R8t5J7Kn2TjB1
TUQxoc8lyzrfi1/+3DilC4gRbNFBTN4rxgV4Q9uwJjXMgXwL0mZdG/I2U3K8URr9QpO2j2krbhF6
Kgaf+FZAaUkRvTayvZt18htwzu+80t+liYNQc/uKjDAYT023hL/etJWxg0UGn0JyJdo6vZC2uW2k
/mjLZQ2Lh6padp5DP+5ZaPo3bNOZf9j2s1pCVtMnx1/DjsNL0wPsqkjxYhRyP8TmK3w8FJSMQjjX
zO+xqcqNl0mqG9s5RCbfUfAba+u/GeK33HX+EgFEB29Dv1X/xKHN8sbhgnRg73rBTTZTV5QMOeGE
mExJULlj9pOQMrKfoqmDHSZVbGE80j102Tgiq7M3dj+zyux1rZgiLx7QQBkftED4mtPfjVU3mMrk
K95rECgS44Yf72WNdsPWhb2OQAJlGF/ZIvMVCjyyxoI8GFM+5Fa/c1NMm9ZIj5go5r1Zs6HAr72Y
pIoXqUO+OQ+H0Q3e1Ng9BYsVpQQhvGJFxGMCyiaoFn6NujmYC1wtKNGIK8KMeWFvfRe4tsO81eY3
9TKYQ5O0AKZQmP5rurH7n9zuvmuRhuDxFszwgt7+y7kW530ASrH2d3XzFvXxq1UeUqM9TpJlm44Y
/ViWJFYIHQZsQ9C6Trc2EmLzUmsyKR6d96GhCVZ9jvwxWbd9D3ovCr+J8kU3QPriWGgYDmX5wk6P
Mdq4V3H/Hcbcoemn28AQtcKzqJ09tLpD2bSvecaV61vq1bOH/SB5YTAGYxEDC+CaAeqW9PTn2UnR
j2FEpWumKLf8tN9pidit0h9xTnXkxXXOs+jXv36xltCJf4K8+6BypMfBCC4Uu/g/vlihHRnSkpm/
G+3iYxL620JWCKj25WNslpKCpTFs8PRjGoLfnjOyxgYJDGx2E5AIsDbd/vVf/0DqP+E0c4PY5nJY
W6Zv/dMPVGpuDmY+/k4hBGN5E3966WOaQIxyhnU1DIfcNN7nHoDnHHm3eXDoyvqROAnKLBsRH/p5
untuj0mIbyCnto6YAhB9VnT2Jhm5BdhwfcRZeXAWKKdjQzUNPPdNQO8wDaj9oPt/kl86HijH0v41
84pDkQz47HjerbvGt7jkYUJN2ZNdBKByKkz9i4Eutc8wMIa1D1DxprdJhziP7cMQqvp+boLzkAHw
lAYL8kEQd/qTe5izIM6+ztUYntEJmtYi/A5TSpvMXwuR7sj4Oy0Hnai43nonfg9Hej9lkXAQTTyU
+MtAn/sYSvcxKue3f/13cJaH4l+rA2Wy23LRHYKphRcp/ilsAV3mDAGec6rgp1xnU0k2BXjbkfFY
q5JTmTw4RDPHcUzqHtQWM//SARV9SgiDM+hqNS54ZZYe+Q0e4BvboAvQEGDjiQuc4zjuwEOjXBCD
h8zdc9dN60xLksFGTHQi/fTcS8ppIi++sxT3p1EV9yMjgjVc1Q36N29FkNClWW5OmE28EKX393Pk
/1nqDNEx/xE68z93v4ol16X5kz3zf979j//8/yOahlrQ56b8H38Nv/mHaJrLT9xEn39Npfnfn/L3
VBpP/c2R3L6eLaXkEpJcOfCp2n//N8/6G9HGplCOcl3OGgEaPi/qP9kz9t9c3knUhCJ6ffms/4il
sdTfPCBoGKl8ksWEcP3/TiyNLfn///HKlp7rUVhKgqyFY8o/wTV/fT70svIA9M/bQmHeQAgZ3gzl
TKBpZj8bhXpFEADfqDnjGLp1aBdNB7GvyoLdGDe/Zs9fFYZT3zgm6VNBjIACZRIBplG5y0vnMKm2
u8Ubii19OKdvZt/euCC/OWOMY9nGNB8Rj19WAeeIpfgiY1U7WOf7sJh9aqWQCUoQovRgsdkZziop
PLnSgV4AWmfax+cmo21RY/Ao5MIARU0SmzzEcVmvp3F+70IeX8wfthVRpae8J9eJQTEkjVB/T0vT
XCRVwqcYvyxgJiWeaZygbgdVGqH4UWXoTAd9O42RtWuG2NgPwrlms5Ve5nrvWr39yN58HRLApdXQ
3IYWYhyOJ+zrwFEJCWwujl/gR69eIgaKa0CIMPRBiPlfaPxYSz5PQP63hUuoalOCyEkxnYUOfXeo
eaG1BFCbCA9/Oo/qTlNlFFs0usAAChwNKrfpJ5GG3/S1+WIlw7PwmchV9Wsr8ye3Hn7c1DoTq7rK
Hfeub7po71VEC7FABebiQeNjfomuhHiNt7mEsTOh9urs4VuH8cU0nX5bj9B+EFKYqzDtxztMFRfE
+uNtbi7xgdBeGPhAQmgYe8PN+8XCSR/IS2zXgpDCa5l45taPPHmKG+jzLNEeyr6szouuUEQ6OUe+
9rYsZFgFzvLV6o03K2UiXbsuWP2C6Fg27dW6dfJDwJwKHypy3SoZNL2X9YFbXz9NbO7bBIQGujXz
WlRoOE3Hae7CcbzEAWPVug+ndZtA3CRkONzih33qlYzuZ/TiVYALL5ucmDqMSFdNvU8/wkC79MQl
zGeAtGNRnOqqCfZQ9fJVITLsrCQgCz/CflIRb4D+Td73aKbGz5Jo6CWG3tpELfzLeQFpjSZz9bH/
CrKu33idc2LvAkUxkleryteILpmh1zOx0UEKI9XAuNBk4liG8s32s2Mtwl0unK+OCY9CzRTV7kaR
4QIx2L50vlrN5fBY24I1qaFIu5OPE75OpipwTYOZkboy/GYl4XMyXmOObFmkfBZhS3/ihgUSd3c/
IwFdjzLxGfm4H1I1xdbuWyrrCQYBcgj8mIb/YTTuhwnKdnFPMy6so31XQQ0n1ujWyoJtUBiEqQG6
T5ETGTjZ0R6tnVJ9eczPUGJ8VKH4AA9PJQKzFXWFVN1dIrgC8pklex79ckX8nrfqwGwfDZDJi9GV
wT3OrIDUQfCr+pnkmyHTPx7RtdeyA2vp+d3GNZr6Qmui4WiqAUNNi8A2aw8WyoFjU2Dhr4uHDiM3
0h+evqIC8+lpZEo9DuHvMHgEhvZipQhraTxO+OjyrW3Cc3IZ+Xm5XOypjJijLC4e6rr+8funoCBM
YVZ+cKgsL16HWDvWrRRokELnwWFfzuDYro9WC+doCIvpNLjDThfkOA6OpmaDzbuPzfInrDrnahBw
u9bIfNf4MLxTXxY+Oer8F2KYkgrZGBb60sENRp8iiGTrOPtFZ/mEiWU75/VjboS7QJn2juvhdUye
4ObPpGN7N5WT3MVFUR2la+PpHKJ5JaVwTl0w+QAW+nzbeOCaKul/BWnS3M199snGrN3i/Yu3KO45
nFQ5UQ3O/cZE9XaY5fwui0mcu5hQrnzCkxgAvZ6UiO5YwsrNgAf3kPETC6MLP5aKSKO6wdTXGnc2
7JFdF6AykFPecqoCrxJufSW/FF0BYqFdOIMnNoxW35nBmzsHxaFrGUrYyjj1cQ+sLbV2VeOmx3Iy
30v4nc8NnBh5H4aV9RUAr7phszdeC8stj0OLQoCpx7g3p/KLB2i27xySQoykDzY8aL/wf80EFaLF
NMygvB09zuux5rcB9MJgaXL9o29YV7sceyY88olkAmvTi7g6tpjRu7JA0C4Nc8fZgkdUH03XlbtK
5eImMTuuMgcUV1m4xbYBltKWHgkWRn9L9Bt6izr8UR16UnuyiVyTNmmHnhPsqL9fE098N6xJ9/Bi
905t/hC1hDp/mPUyVGFUb2KbbF0wc8I6wvrP3/qOF4pq0tlFbncwYucY8lK6rB978ZbOZIHZ/N+B
FtVddkAtl9+Rsr4sbuWWRIclI2OQLw2u/LoR36POoEPP4rHBi3Q2BvbaTqb3rZ9XW8Whd2f21b5v
RHxRsOlvwixV5CwidMbCWsLnS7Kbpue48fD7b7CfD1wAvGlsRBQs37x9SYwKUjv3U6LrvKmlw8Ex
x/MtkA3rpmwBUOqhxgWYYi4xQvk0GPaqHnzjBfkMdUeLeRTK8tav4/65n7XYDrQKCPL4Z5TIcdeq
VjHl7pM1X8w51rN67ewkPYcLdSVIgUPEAh6zeZgxMAB3G4djbLOVNxXRyDN/BTC79nuWUArMhLep
mQzNaP6EpVmZX30GZGnsGkbxPvqNvjfnnZ/CxDRBMVWU3qhtkq8SStAazhNPSva0iZdArEz0fWIG
98nWnOM3LXkd7BGX8kIvCsFQkl3ZIR9AMbDwTptLz3G4rnp1XRZuqTB6xIUTqjdHG2upUDa1oW5Z
aEBMjYYzr5PmQRSYyLujlzgLj0OWPBPK47ZgqINLOvcOxx7zWcaVD3WBswisn2yOrmGmzGyjn9HH
Sz4m01EafLiidwRhjZv0rU6bU+sGzzP88SpA0eSOwXDww2E8iA7QcSAgw9b2rE9VqIMtJzFcb1Id
DHRhKyBIzr6L/F0sjWNUJ9bVMgsG6svNSEYX12843tq5593bRuIh2nHEhoHJQE1UcsbeWVElPuug
LzZT26A7s+qIvfxkrfyuite4O+wVmNpu71JesFiv8FL4ZHXVhto1zeyykQnTu8pnNdnNv9GTJbd9
HQL7KwjiLUhz3bCSo2GuZ3QHWf/CdA+3PhWXM3jereeXp9rT97MTLNJj23/rxaPf4hMqzdpFKUjy
TVFnKI7jnKEjseFXf5ghvXHgrUdUcTsuFOOIMwwzRf+eeo3YFkTh7TBPBTezcAa46EAwY9DvQ2Qa
38vMR9Hv4Xbz8u1UO98xWqsqjZAwoLM5+ZW4tzttHOLSLjZlMLHO82e2sJk/bexozHFVyKvgffwV
s1t8ghTgOjfvFSihUxQpa2VEHaDHbH7ebyPKqy+7a98bSZGv3Azfdfnel+70+THblGe2Vb43AfsN
mwb1yRAwn/qRrxyF9wTqhOxxQ/1q+ii0MAgg66x7+mGC5KtxwYam+aebz1iQwI4YpltvvGqKKOeD
8T0iwdVqzRJAg3s3llN3bs2GTKaESI0Rr9SJNc+DJdQXJ+SL4YrkEsFSWzWdRgNkqnuuVdzbcVr+
CIMFXlAWX6HMFMsIWP/ovk+6HsTdlIlsleXa+Kzj7uyjNn9GW9Tti8aPdpy4JMHlPSYn/9Fu2+Gl
Cf35zg6YzKK3cV8d5BK7ppUd9G8T/0HWPnsqyrehg2ew9jCs5VFT78inaPaUCCTvmq14itrZPpWy
ZhsWR+KJ3/0ua0J1zAHKm3Uunme03NflX1YvscFxil+radpHuDpSbzjVnf7AN2re6yywNo5RWqxe
EdtxlTP0kT0ixj8f9oGoH91ieDKUHtaNUwRrT07eZfZz7zLlRnxM2gxzc/biE0x3OyIfvrhOodfo
KdEseF0FSt5v915TfLHOxCyzvHEtQobK4NLplqZqrLd9NRfXdnkjKcOvobciqrDAr1Snh9kaxYNf
iPwctqdqzC6Yd6Af1dO2T7V17w8Fj6J0aDYisMot1EqyTH0vv408q92TJwxxkU5v29lzwERwRfwP
9wsKR/DBQChCMpbpQnnkOSTmMedpnxSjpC3iTh8pRlNcJMZB5h4eCalt/8POZUjL8FexZKoUqDLh
MsmzKj3rCpYVHaz5Ugdy+mbPYaX5nVvV3S/8d4ciHogLbotX2YIVDhr5oQbA7fbyt4r64csd7OSO
J5pvVfckm4NUx6Fk8PAOWEn0XQG1N0nbXSPZRKbkb7ijjztI4nTF5oe+m7bII63nmVCz59qp0Dam
hl6k8Omn3X8SmSkOSY/9Oo565+CX0aVrpWI9sYp1eGuwv18rpdUOvQAMvdz+yroCPgiyJESSuD1H
0T10xawO+BrvxySvNh2tgxN5q3byBarxEGRLkBgrmQyAlGVCwjnZCv7tUI4Y2qRU6zZ64KGCQaYj
IHyskP7YsTrFQwEJZPbUPptYY+fK3iPbTy+tqGLc/HTgsnwZGSi+L6oEgz/BQx3Ny2OeXb059eZH
bg+vmH/UgyRR9iRLXl4DyOpHh84pi4PsMYwC/4gIKIaMzv/PJoq0wqr4WVolQMLFyg3tNzFlHOWA
DKV/7ZKY3pS9hCFy74ybF62N1nsLLa5QBQSBZbc+Ww6K3uYlUCSZgZ1ZZbbDz483HjpXceOEnXyK
rXAXljxF8DnIPexgTUnRRru6cni5VJMjIBcgeToPaoNf4frF56WWgjO760uKXEchuYzSZHqLU+BQ
uW6qO6ki8VBCE5jOcdaVdw0sujvCAsqtCBxFk9QvEpwyxd/YgZ5OFGnf/jw+lXHs3BfMQCFhgg23
XpuitY9eTNaj8mk4eArfpzBeV2TWDPedAcmtNxUnG8l7R4JfMyItwNr2fsQ9MY9EC5EgsRG6n8GO
2UtsFRN/ECbRs51NL8yWk8dgMhE9AfeS8dxBkuyBljFIYIbC1rUAo7yt3a66zQgLmzoWKcDzKc8S
IhXKWtOHEShHYCMEhdboKvSAnnGuo8k4C0mr4CEFX4vQYGEYpM2FcReTTtyf27ICdNb1utwS/oBp
lOo3FqH/2JnRG/d4HSUYnnLzwWpYusSwGTOX3pOTN8LEgRZGZ6kNpW9870PzXS16mUZ7T51j+aey
dZ95QqCpqe1z43H5NxJ6IgOq5JwhwalJEDhoHR6DRZ0TiP6a/RHsJIt2x1lUPHU9OgfdYhU34bc9
ou0mxQ7Fj9vd5QhyfwOkITgKW5aVEoPcTeUNvzKKIb1ohwANwCJyfyVuvteV8reW27EbSp9sdEc1
+qNpAOYFl/D9Aj/yk2nSzlrkSgl/y6QaYC6pEbM+zawW/nu/iJyQiAAAzhNMETUUlPaSoocaFmFU
sUikDAcynEETepgj81QFJHZoDuYyy3boSRn9LmKrprsPQKPuTO18yEWO1cR3wTQmB98tfmprxn8p
Q4BYSLik0zcbo83do7b6eA08qcJR2WVPk5N8WO5so6UlN8nkfD4NOxya/iVJ++gaGMilkrY49MVU
4rC5DIu+bNII/YyZZ4KZJTmne3UFR833X5Rp5Na+TEw3NsmiWkMHkJ7U8mZYNG1//ukjc4s9aDFJ
IbptMErnWqn0tmS8dGSNcdst69O4slHMDVG9dkhuhUPCSq1blHWEhKCx0+bW1YO+w2ribnDDRNs5
y1FgVT6xJcl93frto91FIWCkYMmogfpqg050BMp3z3+pnbr6RDyBVaLCajRnBN94GCtK3by5UAtP
TeOf8syVT2D8QgaZzz2KiS5zUD/UIj5MYAvmyE5PVt09MyaYt2k4hBtOZu6yosfyjH94WyVhdJul
SO/1mA6vGYr3VWyI4D6HVrLFict2t8hw5HceT9XakZdJocosq+jgB4NDuew595nEDmyONhYD3hWr
tLgEJl+n38dpim1QpMhRq/ygCrM+tp5IV+ZI5pnbzefI0OKRBQZYwzPWIffL7eMPq7VqXEzJuMVE
tWOA578VjTtuOolRAYIIXXwZYYnyubxJZpTlwKDLWIaxJgJ6O/kO+zcnDZ6WJ+da1dlBVSDyQNa+
uVF0IO0RFr7/U9nQ8iDe6HMAdummiN6tYihWXduyQfM3WMCxtITAuEywzamKfhqEqiywcH425Aqe
bW/YNuwYuYC8lQP4yF7CAokEGLigCeR8EcQ8rOFbdqvCYkKWtDJdF0iub2TTfBZxf8JlVQISAK9k
LYtfL0H1LgThRS2WWyDmKyu0f0tLPySMtXeyxfUIUEZ8Kv8xinHL1AkpyFZubenJ5/sgC9Wmyguo
CNbH2C6QpcY8qyj8KHI3v0OEBQd02eSUQaW2ZWKH696e8kOu2k/QOsNzU/rBrvDUAH4i34pJnqEu
l6wPvL3BEOH3OAFAHwlkSRyBPiCcuAGH6rWOXLmRwRmnfrqOTYBTY3yI6WNWqZmhkbbz6TJX3ngc
zPYTUUC9TETEuxjUrROP5BsZ11FU6cnz3lyrHfBWQIYFchw+wz824VZUI+SLiahBTZoliRjZVzNG
2KoJIqhyRAPxbO81dya0nfjgOKgbHNu4DxXUGvxLH03scROVCNdbUgdzhJRrvuRSo8yITdNvVM9A
9MJs68/Jb9SzyuZhhbhT11lG7YezZarJBsHY1N0EttiPLQpK4PR1b380A+SiwuLB3irOHnRduHgP
ylXhBp/9tqgL/xALhDQjnfa+l4mzNxHP3SzyyjvmMWidisA6TiEApp4rcWyNN9ceECVxre8CS75X
uRkwee2Na1/po1VO86FH37typ8a4gKfGkdl0HMnBYk7Jl/0E5c/aJUlhPYSkPrZROax0rBzO4Gp4
kKEVUAmht6hrwcs2ht06IbRgm4xOxoZA3wyCPscsEn3FqPtJXOYr7j8CoS2ldhYr8Gff6p67ifAM
kl5XkRF8M/cfTkw7/OdWW4+tCLf5MM233OfZJR6wtPstWjAM8iU6hMPYXE/zyimkfsVIMV4GP/pM
+/a57XD3kKCot2Vt5acknqEjGlQ2TV48tb2/lV2dnA2a5XXRtu+t9rJtWvoA1ayMfGtXv2umAg9z
a88b6QA5rVrWDYIq5HZStnj0jHa8xVVGZac9e82IJtuZlnNsCGy8Og2EhbKy1pXVW7cFrs+bIiPW
Q2okKE5SHGBqDWsDw/VyUfsntr2LNDBDKimfcwDsxD90ehubxD0Fvp0dzKW3YjlDxjBt00E0YuN3
eX9VO8LBlzAYViIqxLpMZBwoYzT9SbWZ0oFyTpISQISZdjNacXa6B6t8RD4THLwsJLjAtI85Vy/6
DfP8542Y9oajm3vfn41DopAD58HtEOCBs6NzShm5y1v/cWp4RGqXX+Xvb0KbX6oa5Ao13rgqEts+
dwNxZ+Kbnie6M5AZ7lwSKBaWfQmARIDq5GAb6RZck+ez5sF9ogh85bcy6an50UZjOJT19MQqjQ7F
UwjXJ1ozbGEReWpnlSComcYGS8NSwincwZuW6/k2ThvJbB94FqEbYpVadUXGG75IG27ZTaksmoKa
qSuLde4vVIKPGQAgKJGKj+LX3UglkMuH3W5GwXkh/4f8xHTTJ9Frh9/zivZpAQPwVytc61Dr9hwN
vflkaEffux0CSgDvKwTyeASWAgBwDX5K3/4EppbcVhk/zVgEEE7mOV9PM5aNkH7rbPT9jsJy58VQ
hCoMf7kfHtw4PmdxDM4pAcGu85rKXSD75nbCEMMebGXhAygm3HX0junMYo+ICmvT0ZOt0fNF2Cmx
yxFr1N2GUDKuac0gy6zUp60iCeMlk6eEIdImGHOy5DVbqMIc0tc6oI6Dtu9crdL46Oxcb0dPcUVV
Sj0GQ0G76XrXKAzOEf4zKo6wvZhhrVYFrJeNQl5zgl5F4BNpwLrNMLPosOA7dcdk7rDUDjWolSi8
CWM9nstigkNF78Sole0ST22sQMh2sglRbqMJk0qjRw/3wpA6+tYUhrXqKtBYdCITbHloojxWcGQB
dzU8qVeeaWLF8cNtwtAEPdCIqLoa97NlwNcM++4JfQd8+UzLl3aZ/5ulgWgRQJFJ4UpalC03AdzA
G/yv+mAiCifQq01uu27qbiozOcaJgAw8Ga/MQyDyy+zdirPxSdsZuN4EbZBtJs2W+x1aoYPKLJxY
g8x2e+pURkFBDLlc2WFVru3Wvi06DhT4FpBgJjyA8HWW4Qvy3XDo7rK64bnhgygqQjgUNn1Ho9P4
pIZ+54esqXG33bl6nA9etHPsqD15c3fm9oy2SQjFZpSjfmsJtUxNtTeCzNsPkfM2piPcQwvnRG58
ABxFPMu2uKUqC0fzpar8jzy0Vn0hnnAUEp5J0udWVo11bnezFXYvpdRfjhTHPozzC/4eY8v8/2xF
clgZlpPv265mwUb4wVZoyh2opyiSKyLtMox9WEv7U5ywM0x8fSltr7goXz5VcdDdFbSaRcCkKjJ5
uvo1Xr0S7gt8xPFLWlb54CxvJGyHde3YB1D0FuljozyK5jd6s2UzWAzXCkv/ihLyEuR9vwwfEA87
YbrrHR0ejITc3bm41LwGAAdJ2UD3YkOJO04J3DgPweU2dhGt+IRBXXEiGQxOJXEBPXJwkgKri9ci
GmSKlW0NGHKr0c2IPw5AZgKXqJ80HK9d5XndKSrWGb7CbTL3kmYVQzHnBoNHWqG9i/iS/ju+jw2t
H6qG6DrdTGSDk0KQOpl4LyqwtV2AYl52H55kThr4CFDtYldDWOBAWoVY4nZCDI8sp55MbGGk+Dx5
oTx5WGwTgOq1gyFYV9lDAfpjbgew9L3N12TZO1T6DbEnamwqSMxd7SYIsnMT5UyFqooDpzszhci3
RWQ92zGrZoiavT17dxbmWqbhgDYWGrBpTrdWS8uNZXrd9yn09LEnYanpaX2R7aEX19EuAHl/us5h
HF9VGr1lQ8PQnZmYsuAQdkgKIUIiiowqaiKEQrs6wloW5eI7MXr7UC20T48FQpKNZMR0L9mSlUsy
LvpFgqE08dd2FFI7lduWpUGQ4SEwspzYCxX8lL6Jman47HwsURmHjJOmxBkOLckPiCJXmUcEctlQ
snj1ehyz5EWE4kwe7W5Ic9KuJrB13tWPoSoYiggu0bNywi4pSvHiIxC+kXZHgEZKCRHp6T2dGlBX
qcO7g3cQgOzEGvUcG/6wagtxCkMBNyHIj1nJ/tqK3mx0m6jXeq5Jxi8cLvUUE7DtToSxMFlfl6L8
ZUK/ZmiCAbAzrDs7HR4CDHVRVHVrWTZPfPi5AKR+MCqWNUnijS8RwccEfOEGFElRrTL8cze5UHJD
z1DdWx3GBw/jQFGMPxPPvrMf9Q3cE4LQyE2F+1Gbb02RfumF3BMQS7kefDvfqGX+g4C82cke29zY
AC+Ife7iqja7CxdHc0I2c3bCon+aY/OOse5hHgXU1D54lGxDNhCdfTK4q25foXOGuIXA32oJCAJk
ka5pAvHgaCu7R6a292z/HWZidJ2UNxwcu/loZftcw8NFu2E8hmIhFCBH2GLxSW98bLKHXoj8YZTy
oRyC4K6co2jDofyYQkRdJRoaSdmatCXKvNKc8VDqcCYIJHc3ljNt6qj1rpOoy9uJ+SLYVyCFdaj5
zKR4Yo5pbvLyVzxDPRhXiI4HLl5Yw6A331hWvcfNuG8wLxTepx8wDxrdlyQE35HN23wqHpq0u49N
tr3K+aqYcYyB5BGlx5tI9PbGxc2szSE8tB4zykj2LIN5vYU8jWUWXnrDyw9aiKvHwvguNutxnREh
gp2JWFSvK451Pnc7LzLRoE/z0arJn5VdsvgXqxPBnBbjxTbZdS7LqkZzCEGrVzc5IX+ch6QFytS3
N42Y/G1G9gZRWS664bIGHhy+BZQ3TGT65Ji4xB1ZVv1mQnd3ZNcCqPfrcW9tGDcyOI67QxRGC8V9
XifgKlaW9I2LofvHukTjY01s5C0mgStga+lO/S/mzqS3ciS92n/F8J4FRnAKLuzFnUfNU+aGUEpK
zjOD06//HlYVGlltfyj3xjDQELJbqc6re0lGxHnPeU6fvmcN6zrEnbu4Us6VcRSwVMGSG4Thg9Vl
10YBWxA5inrfDftO4+fwGrQYSBFXRCVXAqphn1SZ+Y9ZhtaO6PFdi17SJz7E47ZCDOr0WXHIE/GM
IaN88PA3khaRV3RBAnK6Nw59xP476fjpwvxSk+nDDZV3Qvv1WfVttytynL3SJL04DPrAbJV2eEo2
L1J4yRlHcrAricBEBShFYMrW3h1NnoZN6TKfg/cxRV/xJIqnyDJ/4PbR26pk4prWbbTrXFZb6WTt
C23TYCJ7xz3UNVGksc/8i5MUW+kUGcfRQm3tXvZH2ybh2tYgLT02ZRx0gkO4bHMJF4U7TUTVQCN8
mos3GyQAjXf2jeNCcLKWL7XvoDmAWHfDpN/nFmi4wEc0DOfK23emOx7GxhzuNJjrNratE1irE33Y
3c5H9SLZJc5yMsKvKpsf+EeQAQZMFNouswf26jdxcoPTtp2T8Nu4iO5Z4lkvAzzzFjLpSo31+Emk
Aeow+c9kdI5toRi219Y1gQp3RfEvt1R1AVjgNrvB0XVPOCvGPlv7NHCP56zOmlOCwk1YItkpn6WI
2T3JCj3yW3QHU+iXBCfGqg70g5PPF2Nium266hnYcEcbIfQgP+WyVdzOHUE4prj05jXwxrtG/4CB
zCSe04Yna+6j0XwYRPZCcSPFLt1PTIwE+RKX1elzjtlHY/Hd6AUyH9v6mBUdbZjliB1ZEcxweeCX
E8+FZJZfURp95eNyMhuTU+VFR92zY+jEFK1AtrEINeFr43vyyPmFoOdi4tLQ9DtBWUKRwHatim6A
O2ml0Ob1FR9HdbYzIhgiQU7C8g7jiW3ippgt60bpkzu/IjLD7GlJtJRO+lFdBZSDuu8/PbBfZmM+
dGXywWd8sgOsab3RUrgZ3rEoJKt4gHZOq0a9s1xSHaGH06ftafGWF8MctqbJSS2zcUHMS7d0FH2y
6UYBL3CEuBGc4QjZspKE7Tr/G+Dh5wC/4Oy5H2M0Xej7oxPZxi5sxDTulhXKVeJ5+U3p1eSpRcND
beON+rFoHU6iWfhgmPlwDJlMch0zRvYS6kyDaj4Y3nS2xhzY3uKM0W16Zo01bgbf+ZCqMfb+cDKU
p28bcrQTANTeHx4wtDhXX+7dJCgP9MEifAIcvFB2c2vGrXeqEAEOfqrpWehXY+dF+0HyMSDaQ186
TgkUHmxUY4ituVIuIdAwXePO61ajcPdR4WJsiAeidql1y0z1FGDjpq0Y9gfy+Mo3hx2O6rPfGO8K
cLO7tC+nrroMyQXHmYHZKmjO9H8nB5m07GRwDj5lSxdM8RYH/qPVmuNtAjL6TMqE7f2gidvN2Xev
XPpPfU3zVEUNp8jfJpib23kxio8t003t+afGQWqI8N6vADBGe/rUra1BvUYOneYhkO63UTvJxebT
5wTcn9khn0p3OMR0bXOZ109eVPNRO4T+mCwNigPVIpi1B99ndzYySTPg025sPqWZukNWsG2k+PcN
G5N9r+jQUpwpHOVfeNk3YVH+9HG+AcKnC9CMkP/Z9OyqKaY1ca8sqlwptt7G9FmZmUezATAYWbxk
i1esKxkYR6rfj8GCS8PrylbIK08NaIZDVy69rXC2Ya/00T1GXAo5QAGZnuzPVEPhMotjl7Z5B+j+
WOYbx4bko3U/UkxLSeAUcUNGTvKjsrKUY2wv93WYQccNA/thrt9nB6eZAHk6Ycn8keqnCYcAPfXF
E74PLujgXRCMX7MX2Ri9Kr+DNTRwWwFmsk5UPN35HJ0fJmLom84ommfke7Da7RMBa/1D1s5llAnZ
OJPcZlrTIhh3xnA3WOgTjpldhQvxqTThIJj5UdvW20SzxZFVLtkGPdm5AHjGjr4qyoJLoIecb9JN
lMZvRi55VOmRaddMUMUGSC1ZKlQi78zhJ1W9G9F0ey+FNaGAha8wMbwXDsJf734XtT+TP4EuaABh
RllN93Rf7Qi6weqkQG5lix4LMJhdgpxo23FCja+BR64GEUzNx3M5WwkzV9QenZa7yJIwZPwoI7ap
QMxgvNMy2oCR2RYWhUR+Km/NjRkRkGjjqry0iNRcvWifefmEGvfY99iYQLC4O8aXNLx7RDvGPvik
2NCCKblnr/DTGNjsmUjIysaW17NcroOznsxz1/Q2Qj7cPjJ171GP7bq2YGHBlytXWd6M656qEKqz
kD4UHysVt9Bwgn2T7U0EvIOIcEgwtaUSnSK/rv8qq+YJPGfMxpXoKTsnn2PrmYsFooc6YIAFoSSb
nWqaF190l3D0a5BWdAVzoKTuk37QcqxwadcWOOWrSeHRhk8uhWMhXnMeDOUUfOt+gnL61pRQ7kEf
ITmX7j1IaM35Bb6s8V3GmFVrc1rO2jUhTA5IdaB+H+A+Tz6nVPWR2yblhhkJV2IggA3jm/7G6Hgj
Q8bZWdlCzAIRzUqdvAzQYJNGH6yuTjnIkaNGnqR0OtZHo+ufzVjbu3zU72HsU7eOMteV7TecgxaF
8TSBWMQ/6379S8Tg7o/gyb8VOr8r46Jr/+PfxX/NBbm+5Tue65um77nu4ur/xbWP0FvnfE4zc9i2
3U4ykpts9NSOarXRZ8gCoRdCaeMzmTRJo6Wwa62+fA0wcbldov8mZCa8fw4R+J5JhA/7sXI9Kazl
5f7ycmQsSlCU6bgvbVQxuhxvh6FstvXcd5Rhcrq26/SLwReLhYi/251xrWpFv0HrfnmFQTS0qPjo
xme3Cbgkpdj8zdu1xKR+je+4vD6iDeSzSFssicO/vr7KcZDR83bejwRm1qmHDaiyg+KgPBuccAP4
MULtW7kUDnZMH2D8t2+T90Mm1RKVpEU4ipxtMTQDlgGuyN9f3f9atGb5h/4Rovk/kpohKPXrm7B5
7963RRd3073+aqaHr1Zn3a+Rmv/pN/+M3jxN1dd//Pv7Z7488Vsiyh/drwkcQayGj/j/H9o5xPn7
B0OOf7tr3j+/2ui/+eE/4jue/5tpKoeUNlFHCqqXG+2P+I7n/LaEKonnmJYtEOD4zp/xHcv6TSLu
EunxCBi2pV4yPZb5m8VogtoJVzjkC133XwnugOr8yyXt+njVPMuWShFUFIr51l8v6cnobFOlobln
kdDrcHTqC0qq2kyqLr/1heAx6SAm+3Bwr07Yxt9jI2CIBdrPPmZGZYu1beXYEdyh6d/4+w1obZRr
TLjNHesByw3dmumhwRqw0phQty3WyRVzfOYTHarySMn1fnQT43agwPXA08reYPHAkjxGNcN9yt1n
h3UDklAffUOI5uyU9FT1oi6RX+Q0mOytIcIrwrHyxbV69xNDUL8b3Kz4Aa5J37gpfQSmAbhlLur+
IItufCmNJjj2UWXfpnOr0GK64lBXOUfJEUPVxmfutbVmSpjjYEBmHmj1eMgFxRKrIbddYHB1/RSB
yexXaUZnwphRo9zzJp9V66c0/VbzMbNSfBz1PFW7NuQM3UlHbFC8aRiHNGj/DI1y+DYlBuzsQRJR
1q10XvTo9keT58bPKAnwqMaYNufa6NEbHfE5M1h4KevY/sYP0/pQ594tjOb+ZM65OODQG3YmxSIP
ZDJcIsJNR+NfO0KknAr/PoZjdjfi7L3pyQfzKMpEvI/sfqltREwYq7B6mPi8NiBfyz1j5fSDVmXn
qaxNpg2tV1m3VtFT42SYxm7sgYys8tY3HxK74o9zgwUKWN54LkKyOtIltJkW2XTnMe7EH+YpaxfY
LqYEx54ooy7n7E4PDHUms47vzLoCEg2oYzoIF66URuQ5zuDJj4hX+Lgi19jAyGWMW9GTsYuiyKoQ
bKcYYLMnT0UfG2/MgOn/GVIhyB2EDNT7sGlvK8/CtE06vmeLxeLNw7nN/W+6aoefTlvYbJ8zM5v4
YOj0HeioAxo0kLuB/nbvpG2InlOLR8A+wXCg7TA7utqdfY4hhO3ZMIwslLY/+zd1mBLs8uRcUOwj
MW6t+SCKexn3+ltU8d5uJ7N0btsqwyLutRUhE9NsuuqsGdCjwNPpQdlcA6+XJYweZdORbBvGHle7
ZXYTPisgjWs8ZPUh76B/QIIzow3Yq/qgkAsGIisql+vCiftd2xXV0loXtCcXLgIbItOl1Ycb4sTr
ZqxLeycZdcruMAgHmKy3XtvTACNZMDPfGI/sdoMDKCuC221WEjv37DuHGBW2PQ7jxViiCLReIa4B
2Ag2NGV3TcJcvkaWl1b7pqUdUOtY/Kxtv7vDnOJ8xAk8+NmYwxcDf+ij5FW4615n4wNPEwOlzcTw
6Ap/4ETIrOfGNSx9aIw6vcbl0nA22BKyD49D547QbHSqAih2HYNr8h2D1/wwqyTYz1ldnydPeG+p
ZTqE7waWXS9EEWVsLI+NUeENjxK3fwKMQ8lY1ToWq3E+PxFgsnbAFexHeM00j5HpXmeQZzUWrTl5
xfxCd9ikzGZdacFOkoMcAnhZAGxt2ccpSUQXBE97dRmUb91+8A9mXM5byViOTgm4pqtUNjRS5XSI
3tLSlB7iseH86bqhh0YiePMmD8K7n0lQSmhn1slzK+RAY1LHTqkGRd+AHsVeN99OIpmhVBsmjeZN
8qjmZDj1kwzP0SxA0wxQO+4DbQ7PWYCxcVLobiurybsf0GCdt7wzBdPbdNwoU7qHqKWLOioEulbf
emdZ+QwLjQU8Kad6EfUMLijOFrQJlHK8TlOhT0OYePcT/rt1N1hIkJE33MyFzUCgBW8VbjDcIa5W
I3gYS5o4gFL7VOK72nW0Zr+KdDBIGM6JvuAsr7fKUqwKZCEwPeUWDg8fAL4/AehIoUdtvcZRZ9oc
eY7puMkYM9nhMZpqkhYAiPVG2JV8w6Y4bSNMCh8DC8Ir0JnmK6UOGjyR321nN0WIs8Glu4lX/UgS
xz1iZ8E5RUR7ZXBp3/pSdoBGpyiKt2Y/+halsIEz74K6H76rWoxPJi2lJwoKOOEnCEa4Bq09p8jg
WoJMwLjF3FPi0aDxQOunOXdLSr6Wvk1LgObrXEUHPa22n21h0GyEAeHBrsruPonTgoI3n44MUFhG
ycytl0+zl7XnIcQBtK2pijOY3uJJL+qCTzICSD+tclpDXxOqMMjNtSn2BQ5RZLx9OAeBgytWCb+/
0G07vvViCXh6C009LnJuhXZZ5DKMBlolVJkNPImWGZhtkGFZ5UiYe4RAsg7VPOwl68yeggLyHpwh
nE2QSojWia0fcx7EOGqDMTyAQBvh7IIFcvjOlZmwQsrjneWxrJZ3Bp+9DAbqwubJwWyaMYtaMVau
D2ETxC9hZjBIU3Fb5EfLjXoO+Wjo+2TOvRtRUdxh6EYx1S3EJnDg/xUcWeBeW+Pe1G6ygc9ovkx5
TkaFoVaLMSMvL2TZqnsKrsq1lYUUMY5REdlr9F1MoQp/45NwvbLc4CTJJyBsJfT92VSb0JhKYv89
njM9xN0CHGwUDg8z6B79msXQBKt6Ww6a/6/0B6PrzRQiNA91L1kT6OyiWq3EztYmZnvNyqJ8HVVc
3eedTLAQGoGxLdTkvQpn1DeRbbR7w52Z2JeVOrpz6z80jgvcvOoxT/RpjsDZOg1YLHfqbofZC89U
pldvI0ex3VSF85kQA6wa6NHNMpeweWZVjf2NiUPyUoyQtQlG2MfWMMnTjm10cSGKrFW0WJQAT24L
o8VfhFM8LvRTFiw1B900X2P8IQ8ZUROMRkwLgDsZ5oYf1/Emhzv0YGeeEazCJDK/x/XI5Lsx02tv
OnTDdvncf02TRn+nCJUlqYqogFxygNJzTikC3t6ctbp0Vjutyy4FfGkk5prwASOuXDCgBDM/oBrF
TN8weo3n0dV6LQKn+WnOdrkr2qalLLXT+wxD+dURKXPpyKyR64wmfazJpmz7qmPm2k8Onoc+Jm+7
3MI4gWMLPLhfsGmdqlNqt3pvQfq8JQLeZLRcWHTQeXX8bjgzXNV2yqqtP1hL8LGwJU4JumQ3zJBd
wt4ZocgVEasECqFd0XWV6OQ8FTEeQHv2PrqCtucV6Q+EAx3nh0IC0SzMmvZts8UYkZRVhU6B2dAA
znzjYwW8TSc8xpoXecuzlKJLZwa+GXb+OnLZc5oy7J/wPhV3OHEpS0plt86H3tuo3sD9PzoRtVwx
sYE4oB/OlEPOTLxq2VY1MDYMkdjFtjZIUqyMmWZlZkZMLzvXWSzIhqkeDTeMT6UzVc92F3Rn0iv6
aE4u6oXjttYL6tiEgVw5KCekYgpeHJNF0gWOV8GiH0x1qHUbYJikNGKXt9Bts8Chj8oPgseuzvO7
zsBggODpH4gRw6HwohfCbc7O7rGFk1Bx9jaxgIvjifJFRo2g+7YnMdiS7f7xy/nsv1E8YFP9zYEH
XMJfNAYvI/BMvpB9Cg2QnR0tHE905KFiy5l1FHU2lL1iEeREPydiTRVIj4m2f+r5t1Y1RRXEGNqH
3hLsYGaqbdWAxhUmlPpC6BCIg8HMjr+8GiRXSu6NeuIQBFplPFLefY16UgdtFfAJGjUNha4PedDH
eW2Cu2pd6yCH8akfvTeK96IdEPcR6gnW8o+azBMuu7pdO55aentxDLo1+F+Aq+1J+XQ8lnE77Caf
3GFpMZD3ymG+UpM47ceo9ai7sfLvo4ijz6YYEORCloypFvlhnLVP6RZhnA5XK4MsHExCtgyNaUB/
Jao/7Uwd14fIHWnRbWzvRMG8/5karmY5iiZkPCPQuzz3onTVtDKGEkXmLwZhAqqBEacbM2ZB7N3N
iG3ryQqHN4tV8oiMTtB8WcRDmV39KVa3VhYM6FBJeSgjU2ABdihSa3AQMyeZ75xx3M9yJqCdAFOA
SuVO+yArknk1EzUj0FmWX0PYFzc0DLWnWrEQt6b/ysxc3VkekKyVxKV85HRC+FSxtWTf1jUN7ToR
Y/bVhJd3ryZqWFwuvzdjCokpqpEouO7XsYD+Vc7DGwi5iGgDon+dJ/IHvc7R0ZrwWhjBTBekCoS6
9e1cLoteSFsLnrrLDGf60RU9pxALzzLhhT6DbZyk89UwqVJkDp5fXZh8BxKnT3NmUFFOloTDCtnO
VbBs3ZskLp5jvO+fRGLiByHGiZKhTOldF7jemnBjfBwTo/5hLP2i2UzUKVLafOvDOiG8w0HBd/qS
ruZpOFBY0F89TO0bmBnO3prGp5DIDaS1tsdmgUFkZzUjC3jUPicmwFAnFvkT7R9EbpX/vXSs4lvO
puqocRXRe+xhF80YRzLzjtjU9kt0MG7IX0X2Z56ldASP4CJzJ/ryYhk+R91AZ7IQfXIkDQDevQ+v
mAbyywCv49Op7PB5BJjHaW8Z/ndZSX4oCtyncShH8p+qbs9pTq6fIGhxX1DqiEUDxTBf2Y2uPo0q
uW0bI9oI0kI7DfvoZiYJtEslKGYKq5p9ZfFbWtKdXrGV4G4z/ezZ+eNcl5cPtRzhM+eRfmb+nz0F
bUnpz8CKZJHjWs12PdH9noV78u6g9UvPfNEdHn3keEpw9USnLuTbEYjJs1CTfxMlxQkuSpeuHaOf
mdCL7q0eOwTyKAlvnCh1bnnX1SZNhL6AvLZ3TOujfTuXw7VJuVQqDvMSPxaMCq5XZmLeOiubC3vE
dEUapPjIfn9IVFNL32Rafs/Z9CnHO1pGBLpiNNR2bNI75iuc32oFxyOLt7k9ejuw8dcqG6vTaGDF
wLp8sSxidKl5rDLMfbpwP7ADsw0v+weR8kBXTLof5HIY/5uH8iIz/6qrMiSSIDVMSzgCWVUt3/9F
9w1IqQ2c84iwN7CzkFNC8t7S73OIo7j7bkcuAfhecrsE1tGN2/HGEvClurkffrIR1eQpaflyybs8
c542zrpLp2V6FUQXP62LHbVUZbXlzG7n2w7jTbBiq5M+xMj+0dWKWss+Fp5ru8ekxhIhiCA066G3
WDc1jNDvf/Pr2v/06wpL+qAhFe4FgFxAff766w4J9QWBbam9QfXO1oEo90GwmIjEjM+Sc4uX3nLD
pN8cWTRfTUoachNFlXFPSWb3Lem9QW0z2+EhFCezWIVmZX/YDRHblfZNzYrlFnCPHVxaVOWGCVve
hgQC4zBXnUDJ2+AQm8Ex/pgl/Evy8zX+AG9X/uz+imD6XaH9h7T8n09lzn/++a/8H5Sfhcsn9Mtn
u8jPf4E2nd+bgv8t/Qu36c+f+lP4Vb85jlxkVslxGqWVa+FP4df+zUTEhebE3OV3pNM/hF+hfrO5
EXBYLZeIx0/9Q/4VAqST5CbhOzZ/cNW/Iv+K/0L1I+HiSQdNDSYcB+1/uvHc1jEqjzjT1sHcPRH3
cIP0pyA/3tPf46Xutp00HJ5Ha87eag5DfzPwkf7vXKhfb33XXThUjlCmi9Ytf//+L7d+GDkWWJBM
b7uy3IV00q2dmvAtqUcTAKfAy9kpxtSp/j4FVnVUahA4M92zWXb1c8VIfmskLep+4rwnueNd8X8W
QGez6xjZ8lo5lCN6dZovmoSzjzrNjWGF1SZqcrnzPJ8c76w2eZUNu1o+x+gg3/yke00S17tf/qB0
A7IxNhENTO82ctg3TPYEmjOTb+RWItE92tXQXKp8PHlkF05xJtY50/d9q+JPVvw3KqjtmzIHh+Ms
vhaL/FWZRxvbaZxj7NQP0mLxCGFKuqiWV9eq1rNViKM19Nn59y+iAwpSIykFtfhptf2ub+VnmR0a
EFWj9aPFMJDZautEtFdj0Kxc4uVaYTUlD/6AHS1aiSHaNXB1US5wPaYEpgkFvbiSnRynm5DxtsPE
Mu83dtBTO12FNzAbwm0nIHWDh7tIhTrBaGFe056HbmmV8PbIFPs28uRsZO2GUvGDaMWJxSxglgty
rsLEmzIXkIGGNgEs32OtC72VyjJynrlKVvnAbhmSLiUv0BbWcSYPgBsVz2t2JYm9cW/cziEuk2Hw
0PHt3BdrMwkuCG+cWUtPJ0h/68zJsGyN4g5VYeXHzQvuber/fGIvJrzhqBr3STY6Z68ptsUIubyG
g7S2qu9WF96YBDgdv5sekHdL+v8Eh0mPx2iVF+/DoJY0L9uNBooLiimHqygjDRhy4obizN/EJlw3
3bWJrXvKrNATI9w4Y9iyxxuWUDpOWcw9xsWOgVyYvXMOBWVVTSPeZUIaNLEtvfEjyqCRxbGMAa9K
QXxpdehk9lJZape2/d5zrQYBa6/ScYJIpn4ydrhYWPy2cCCWxuJUHL0mI40Wo4AIy6Ttmuru2uda
K+19UMp3vHhnarzesbrXpaa1Rh47Z3mXjJA8YN5tRTyRPel5s8PMfS0bvBDQRMjNRiyh8V1mEmQY
F1TZdvBban873FEZjRSUw9KdR/MxHO9bJfL3yZbZHlDPd0gOW9Nuko1T0a5E5dZmgnOiAD2v8gDH
OVLjB20SxNKn5EVbuI7LZO9PjHmqlDQlQxOQtuoztCmuFxW0ewxmnC6gjCaYGoZkKo4eTmKgEhR3
oqTIXa6CH46lUcYKrMMKsSSPX0XtlBeHPVOCuWL2n+BFX8iW5ZbK1kBqM2AtfMIYM/IEQb7JdnOt
TzXekQ3e28+uLc5BLqtjgL9oRVAGOwOeHQYcxsEidbISreLI74ybMfU+x3h4lpFI2IRDcFVLNzQp
JgYzejdxCd6ay5da1ofAI8jfEM5ofMjgaNxYGazqpneYHgcwqNj6tAxv2NtTQBTQvOy/JvQkNkS9
TwpedFW27b2UVot4CMNR5o25Sjw2dhbeuIPOaD6CXkc7Yd49AEqz6HS+yWJsObQgoYdHePr0qIed
5aYjs77xJRhEf4qc7EPjMFgR4fJ2gj4qzo9mf5R2hoc77b8Ak+EiSWgT7HphvMBCoBcmDZ3pAR/R
B0GeZW4H6czEdxGb0roJYv9ocs6Yxmm6a5rxa6AFkbh7XO68tibpxn+zqcC5uonG4xEFL1bhDrRi
YZ3yo4D+BMJIee08ulWHeMmTW9ntdB3rm6Yx/AcK3KqKSpUgEZKbdEj3UdRKGGV1thOxtDd+KA5J
3M3necph/nlYhoh9ZTZRd+1qUiAGbYC57VREH8NtY3fZPZiahnAfVUHeWPPho9Z4ZNfOxujeYc9V
Oyc37vHtkPvHcMKIh7FeI8f7qHrXXV0e3L5urgm4AQQwI7xSJdSe5WBgfiNoGHGrbXykm0IVyb2L
7MQoJ6+OgFAeSQKKK0hBbIWFdxPmHSkRFyCY4dJgVDlhvKNeq7p4dVtdnOVLwhM/z4GpYIIZ2gC0
AFrTmrEHTaCAjc1oegUeNb2qkeYRvDwvhISG9YB8ecofer6DQCVinNJB8Iz1kUtOBGg5Rvc4VL3x
4AzNSXm45su6pSMxzW0OzYO3DjI/AlPdlCfKVINX3Ev7vkdGd8pvoJC6jU79eCvJbGBytJsnR6t2
1eeELdt+K7EPHxo1bw1a1osghbEC32wyCASnGGGvvrkNSqIGIIQWKastYyzX7jn3KJ4xq/6jmNKT
EYKKMHPxypDu0Uf4LwhSHrG2ePdI6njWLHmrPG9XjuDE6T3wN+MSNAbd7VAxMsejRxFzTBVLCrq4
lB3JzxZZRWL0Rv3M6UeA03Eu0+w5GlCGe9d2Vrq1u10vu/78+xeqDqeYyxfLULcLtC5WgVEvpiP3
NYTl8lRV2NgS+5nnjXiK/HVSkjdssWuC+Ng7yQQkIUyfpqTBleR9w4rrf2sKPK3Mwda5EBw9Y9lc
beOL8w9RyJgWJmqlTpMs8AnNn4LkGDZeXMxJEt+HLtqkIINqMyFb5S5eUjexwZwxrrHVdyzOm9+T
dZw2Hi3aOe8Ai67SpKXYg+KPV8+mIXc5ZOXT8BCxHAslZwxd4wNUiOQ8xk51CNqBFjhvEue+pw4x
4hm/zd1AX0XmcEYy9R6iVr0zu5mRuQZvlCfZpdSEBoGF8Ju5L6Nv0EzEXGTntmW+gloXH22rfE99
fWZ6Q0rM68SGmgkCfX3NLGX5MtHp5VtxDEQhKq6F6C0Q2YehstvTqNJ7ssDBW7jcTDW8qqnOPtU4
1edg+TL5AR0/sBkL26yvqQzqa5u/Rxb4KRmPchdjxk7xld3WLY9zkgn5eYxoLfcnt7rO5fRRlDTy
NYq/n6twgWvbMb+O0W0GJ0TFdUP2ARaJrDwE1kXpjcUI1Q+qWzPFp1uAgaSKCNRVA1tkymJFWDqa
aMW1scg1AX2JSnvoTkN28vnEVjqN9F7HjrktZcNEm9aJjdHEpIANxZZYYMLPAe3d1j7UmIp4hB2Y
6b3kEripl4a5bIxBfhupvTYNCyBWQvJBVuW97EV3DjCWL+WnPzJ0nBNOvHnVGNQyVH76pQNV75X5
kqQ6fzauYNL8p8Qg8QQxICX7G/DoTKd6NXrO4xTN/aW054o9a4EdcS7p4hVmfxij6mZMIudJm/je
69Qrnvuxfy2YioNiK2GaimYE9pw+yDyMNrqv6/3s4GzMoKcTx/IupoqepwCWONDPZm/5FpE5M7Ae
Ghk4K8zsYk/QNVlPZcyuv02ZDpnBMaf7enDep4Zqmzlrj7C+Li54ywu74nozQ1pfG6w5m0Kx97UU
6OhlCsU2NXsrHKs5Wlagt5AO+oqFkzZl5rnzotobizE3dM7wkOTNYL7BwBgeGfMBHijDW4M+yn1n
ef4L8W0iAQ0238IB9MPFvTZMKX9w822i2C2/iWE4FuEfQ7iJVhJBlCvv+4eW4HzuZcTHedLsmAjE
W0/TmuNXqU3YNNfnsAbioIyCzZHiPSJl3u+iObkzQkXhSdLH50La3cmw6mNVpccyM556aKiHEfQ0
Dt9lTho18bUb2kcza/RdZTd4yqXDoKAAWWElN5ZkmdC924L/Efs0bRJi472zSa0KJkKPzSLpcuYu
1mw+H4bPhI5UngBpeUZ6atPCPNnzF5UTtIaU86PfB894UoPj0tq6YjdUrKAHk6CZadi056Q4D7I1
6KEJgU+WauuBOVvb9ogUBuxiY5v0SVKlnV671Dzbpd0dAS1s87Dj0+bq3eawAdaRnTbnwPTqM7Vx
TNy7gLoXkQNadLnORDS1lykd3knOcBkl/o6xJSWjlRHcuNIMbpKc50gAtzRDxD/Sbpatx8Hm1FZE
dLNYZXIy+umC8Ne8iPQyu2V3amrRH4duupYt9WfJHIrnWXFUHICtscXt6gcqgO98Q55hGDIAKzkO
9E7APjEKxM4UEOvtJqLmiQzMVpXnsXb0dg4Yn87zB06Y5jHUFsfAysY5ncO16aPZWHuEF5gAuNE2
ap2nqokkPeWAbquRNjTtf1hPDa6ZPZTZO6MOycxECaSDbMpuR3mu6icZsfH0zQqr/aww/qBA3+Ve
OGxHb2ZD1w8uFUfkJYHMeRioWPJDqMgbpSKAwsyRbUllj270jhmr2NMGjFk5s2HAVe5dVHbW7YQ4
tQ4iNux5qONLGypzQe2AtkwMfduaVnQYCqJ/GJfEGspSSHpWDI8FSgu0h3E4pVQ9rfpyWFKi+Wri
AKHLNLg4aexdrbmYt2NO6cnkCHHDekzfbmDeeaAcTgTOc+o662abZzaBDe8m0AUDbJznhT0UJw3c
f8XtfMKdbZ4KkCF57B7i/0fdeSzXrWRZ9ItQgYRLYNKDa3C9oxcnCEqi4L1NfH0vqGpQ0dEd0T3s
CUP1oh4fdQmTZ5+9164rNhM2VnKd9jAoEIYLKUCGewfnPjD28jz3DRNkps84JTrxToE0pZy6XI12
umAG4MGkYFHY8kTNY4rfK8e1Li2X2RR2xtsYV0cgU/Xv2pbPJigoQmLtZZgNeruH7EPYhnbQxvpN
aWlzoMk7XTd975KeABjC+fgW9OGMX4iFPSniby/PjW+tflGKDKOhyVvAJfdsJvNnpAi0z178o8oz
42jk3aemudkRCV0sEyx6YIYab3TWN+LA50C14kFP2ECI0E2usKbolxjlgx9OgkgYOTmNT5YajSfJ
FCIz64kpc2V00lnPQ8MyTneTJ1JwoT/bpuJ0gI9tENS+92F5DLryEkS1t3Nbwz2VpJH21WKUJrfp
rCyTbmiOdcXOIDHipxZIKc3Q4WimwGRheW7TOM/Wka2Hy5P6a2onfc8b+uzR6XnSRzu5DF39HbA5
H9i3P7Ci2w/MYS78WbGN627co2sGB3rSt3QQVOdKi14MxsRLnCmDXypPoEJgAC5HPMSy2w0y7nea
cILNGBDZz/k2/jhXvwvRFnfF0mTdEN510sHc1UbevjZy0jdi2qUc8Xa0Foi30KGPzSy1jrApvUTg
wvO3PCrYGpb63YSASfWz6+6NgWFhKMJiVfe8ZPJJvnR9lB5FY92AQ0ynDodb2adYbAzvHguuaAen
f2cMLXd9DblO4/7L0ig/xWWMNDXIVbVIPImuiWMkqnYfDh274ElU+zScNzSw/ab+qPriv75KejP8
1UbJMYEbfnWyjLubg9GOvRLCL24m8vb2xWmxloRT/7AL+TEJXDkBGy14R9G8izGHbmqCoCiAxc+J
wyjvpmHjUX/lA7SM7nQ3axurMY9ZNB0zY/yLw1rhXPEbrwB9k0RX1VFUoo81AE/GoVVWAGxie4Ll
L5o34FTzVey1mzTufrem7vix2lgh5PdG4xcZ6lRaOeB6jKp4gfOF35NegjyqP12L0uUpFFT5CAg3
7OLuJKmvwimRxeL6nRatq7DDr7+VzRnEWnq3sU7aWXAJt4Rl2hCHaM2mL2Z9OXSgsWlLMFDZ5t6n
wtrxs3p4dTVyfyuaPMyNO1LUjDSk+chpNJK39Z+yiVp61rWb0Bwso9jneFcyK+NGjc+dzL56wBpn
dsbV1UIbcKtiN5pW4ptTkeGRsuiv51tvG41zTyUJ/9ZR++xEWUPujNdTNmm+mRu7rK2eo0jH1T6O
v+JAZK+huOAp0jf45aYbptVDPBD8ixoWE/agScbU8GpZ1VsRmM4axou7zqvx6hRxeBBt8gHd8sWy
oit4md/jFNCrCrQKSq2z6xx4B60OLcUgB0UqfeBsYbS8HN0o2rNQ+qWlY3GruztP3Yq3yqGjK9KW
Nc1h+qDRsZNmvmkqIkip+nIDOCpm2zxJUf/uavj4oqcExpPuNYqhh4aT+A7HqdtmQrx0WebxOuQg
jQtyRQuW609Uf8JbYIOnR156z1uj25RqkuTnjfZUT+wY2waBuhyKYwUMgVmanh+UzOTDBGZCgtFd
lVzQpBYbmI5ERz8wSoSbWod36mKl3LbExemFok3HzqlPxPIJ0YlgFQAwi0ii5GhN5MPaIY/wLosV
AfzcuulUPIGEMoHL2jLzWXtXl0T2zOzlQhGnRNvq07vD3fyz5pLCsEF9IhNWB3QdDSU9EpU0XoZZ
HexOo9i4sDVqidXWtFrILY6DJlm3TNwWTZoGwUQ3nY8j9utVm/IK76sXnEZijfsQG4uTPKR4tfSh
eB6CdJtmnNEh/g2HktP33ph2EqARDExnpySmmYRSyAsdZOWWZy8C+nMsl2NVHB4Hmx2jPf5pXThj
4ej9JrKDeZgTMylULt649o28/g6jEMhj2/sUGf7MYizCVjd8oOuCpB4b70j4mGK+oogfYqJ1PYkN
6bf1AHPNLXk6ujQrdUyNdLSszARlNZQJLkZCyWMxMi5RWcLfqe/4SXJ9ZUFbRLUaMCMZcbjRvSHx
Af7iT2qbe0Px04rltbcq0yrfhRiXVg7+mU2qwnYb1DP+gUg7CqOnrYok4T5P5udc2NGJDy3cZYXJ
97adHNQQX5KIJ3Yz1YdONOJgeFSsxuCeufM/x2Y2756e+GUttNPS1hjN6ckVaHWR4THwjOWwGZJU
v8xEcvoi34lSg4KgK+3eGt6HU6BwyJk8UsQM7Q9VT2G15kbXSJEVDWX/nvSAK9T8hBNv3mFS6jfW
4Hm+pD/JajXjyknZuHqejHfFwqD8+8+6hhL5Qut59YWh2oFO3Lb9nN30Rr2zF6EY1mxvdaiZT6Ot
H+z60UwgQzgaUJKhO786ft9+Y4F7iVQJvS9hzWgY+dUONJ152TwTolUHtxLRsZYjxHuvGfeuQ93S
PPVotk4XXIfOktuQp8oDD6K1qQGdHCZbfpgqGm8A3WsIIZSe1QNPSRFAaC/D8RmRHMJbeLF6Ye8U
L4Ib5tk1KqJ+xQv45c1UCHSRnPylJMIUdEB7jpPdWhpeQUQM2baVFthYnlpaU3jXMGgK7pLqM8Ls
eTdUTI17Xja71FBCW+l50GzM7qDThHBOktxluDMZH5XG0yXRPILD2XzDKx/4LEIwNh6zvmx+NXPF
EzkLL3rRCugJgImb0o0PVTpPKzwPcLb6ofTREYhA0JxGbpBP1Q6DbwgZX5YWovn2IEdZu2p+Xjkc
400alivHkqc4ZwXtFGV+nwLxK5ladQ+9vlksnx+F1eWHgX6EdVq79iPlrgW2BkxdmTezTr9yt7h6
cILoksPmMMav9BMwspXMZybIQVFiZYVyVbAAX4EdAEtWD7PPL6kBpLyaAdJE9lxvJ1MKELpAksYO
sBBBQsgchm8axWemGabvJNQm2R63atxUGQ1AlL73ebIRZvZVDWbIYFDsQjCbc0CeG6Y3qdqhcE9t
yKM6bzznVDWD9ZKa1ge8AXlB+lkPujBf9MzeejBHEYBy4BxJiAWx1ynqDmGYxrhjObGE07Wi6IlZ
s60JXo4GRF53NSTYksKWiz+c2RTlek7/QhRBFS+8AvhxVmHBn6hMtZlDvED39TDuXgbh2P6kd9om
lOY9cMf+MI5Gd8wN91dtdOYJGZMtOPAiM3wLAynvBURAmcmTJe32ypljelHxsaXTECcWJvtGr59c
EEbroREaKgLbpmQoQEhHOVc05WPkuczmKVui6FE6v4MVKF7yIjiZgbMHO9L7NEDVvjaUaHiYsbEF
sccxwQOzr0+ao+7phO0xv/PhZAvqRfc2FiHl9cirjQ2LdiDdUvql02mn0CCZk7OgMNxUf/NqMFNc
kNd2JPNb1ckB9s38GsfB2s2WTWibuwyo1vji4sHEDLo2UZmfZ2EuhZul60dNxSFVzrvAqTeKbN22
0vr+abKsfUzr7c3Is3bb4w+Y8ozMTKunh0w3XlSaxCcqfrD7prx0MsM4c8IUp679XU1C37XiXtUs
bWlZsN893vYrIsIN8k/MGRuC7qrJFM0jIG3BbVV3j3NM0onxDnntPUp0Z4f+qnFoB81OOwILARtH
HbuUbDuGmjxGlt9LRABXF/GJvAgTCbUdMY5WAJTAfLnGzbFKeMBBHM7sjoWh1wLgbdwtn2RGuDm+
pF3qnZoA6VyME96I0m6Otl5/hgi6u5Y80Ua0GFpN1joVtAh08/GKJ/MprAftQwoAKsckrpiGI6d7
pBbuQYgEQel2RysXcoMOeq1rTLUWLpJtqnp4Y43ekNo3yTm3Ue4nRMXX8Vh1O22ixbwmqXEicpyu
545uD610d1zRHxDrGvau+niP4BVwYITCylPiQvvgV5Lm49F0cnrBRVV+Oc0hHMZ8NzY5PBCuESZq
bbyiHCoYbB99kbUvnIYHnyQPi+30Zzbn1tlly7lOG1dfA30edqPivNrZ96wX1ds8HQdpJj7VSfRo
cyZO0oJHoSGjvRz62SeRReo6y/0qwA7JGb3cWCaencr2mievb3/l+IvzxuyezMnEdT/r6Y7m61eY
R9BwBwELITF2QduTNPWqCT+yqBETMHHt4EJ8GnYVnHjwcjpz03hngOxQtuERObDSfSmKfkMBw5Ye
oemem2V9y/tPIbHORmZ/Yr0j4Pu9jQzDF07mrH952+xKmWj+gAl4W7TRZ4kS5wfI5jHnn61lhdSj
MyhXxELecmWChHDMNxPL9Ig9EGd3pNMj7aFG4s3eqKSP/XwGY4ULTPOdQk+wKLLLzsoBqHnPBj03
7NMg80OWOWvqfpicQ3px9C7cSU08MON8eco4gL2tVgnlvbja72wsXwabOdAsB1LkuvNAJ0Kyg/5U
LGe6oKmeNZ78uWLXMi4h+OYs6HZCfcder7lPrLtf8kS/t+pYY6MGqFMpBgrWfiyZmJybFWdy2qjc
hIS3xCdhNFQBUbDVNeMfNKGIhR2AuwpUwEp2oLsU67PWS/o1RKIP/PDzSc9GyQexMKQMhN3UJX/n
5TyupvUL1nxs0imAtzB2/tg9OGKXwDTVzpd65pYMw1tcz0cSF+7iPA9BOvAeydkhRklyNsr2jPeO
3Sf7xXrAndRlv8n/sHuWHhjrpUNgFgjNVfxJoYDJsF7hBMD8BiXxfXb4fetkP5qBgNbi123iW2XG
v1rTvE0mnS7ZkJDx0JA4C2ihMuJxDk1gPYvxT15QuGC20Mz68NvQRm9txcVPIt0/ZhMts3aMK8GN
1ufaskw2RFOMm6CKX9QwbkzIgtSYM0sM8/RptfbFSANafVOjRd/dTwHuVTpUy1Viq9c+7Ph4u0Wf
K8H7UBqSsstwaZ6NMlA3rcPD2wouAMmIgi1A2TFmPBNVzSOWdqQ6rzHTQ1WJXW3dp8NZ2ulDH/ti
F/GWSgOLvpSeIyObLPIIdyIc+xwr6qkyJUcxd0UKJzoWuB8nG5000H/rcWis0wnvJUTAnaiGj5QT
RTsi41CvEOPIhzLXB7+lXoz0RBGnd3AIRwtGxqpv1dBwYGwYDPOZRFWbS9tX3TCsRbZt7A6nBqaH
jPXzGrNttBuKwDdamkcinWYZPa3YQFnUBCnOAdSpFAuLl/P/yi6UCZwwmHZeXTIxp3NI7S/b+gbh
rrdx+rei6Tnc1RvPIoUVWCp7GACrGQvGeI1NNfVHXb85UdJfoCvTs0yB+4YDSuoPDOinanAqpqRe
/MjnKzSki1058mdp/WFUBkEbG8O1m/MXHCDiI1vMAEnV+alXFn4iXJyXrjmg6BV7CikPQ17IW+ak
Ojz1xtyOLuUnhQEIqfuJgZgCK2VB/cOoqhvWnxwuMO2aEECa5kq8PjgrV8u2FsGGTZuiyZndYvGL
k5sIZlrmTD09d/GABmIm2g5x9sZpJf0sBKohmY/NOPX5m2zx1ROwHMrSOjRVSVV9IDzQsaW1ami8
4qbKf2V1ZV9R0PcSWOWWH9z045K8Q+15j3k5gpjEiUCTFsh51gRfSEaEClynZMpXGzZ/8lQvX6Za
Ll7kgzYkNfBRCEtTIKcVpeP1ebAibT1HLVcYtoyGhag7hsZJpMI6j4pHDqbE0U8rr4Npal4jon10
QlM4mTUqOcWqNlZGwiXGXqX7DtOzTOnmsCLBrRtPI+SjghJw8qMHs2l54OO/wT7zLoWbn3SCr6cu
NdtDm5r3WoGzGIPhh9655dnVXG1zHWUr9xli2mXK5nKL/77Vw0NSqBCDiaQ8rsa5O7Z/uOx3IAlW
WVtPG8Sfkt5R80HrxUqNpfrmBLoOHFDhQUasz0V5Sa0xJzQbq8/K+jL07lsrVMarcyzvPVyUPY6/
N9p5aVlo9flUG+CriqKqHpMBoStrODDNYNh9M57jNar0rjLs/COP2ifoRD+yVicvxosNGncUPwdO
viFl8T2NSfaeiHJXxE71WRrUBsMJD2kzoHVn1vr2mIP4XQac1yL1knMKD+XMwf6V9BWBtjkJrqai
RK9iFXmOtcLZhyoJNyoN1CbIdZukl3uSUcwBVDPXNpgQWGnobnES8z7Owv6MlaqE4J59c2Qy/CBG
/bS5ZKHuUa9Q5JV3+ftFNbMH8NfmPqw3eImqE6m36cjSddVpvwfSUU9I285zJR1avII1K5NsvyTR
n5zubtUm17Iu233qvZgtW9hUTfkVMg6HKKtHeKi1E3SKW4s6fDCNPtmTYol9mn4Qd4bhEshCMfmx
J4fi6vqjZUm+VcSpb9nWK6tpDux839lHlvswJIzDIgoHSa3uxMvcg0zlmxaW47n3FjkmqK8asSLZ
de0tbIY3HO7tts3sic4n3YNV26Rs8IacDf0KepoA9pG2mAumn5UeFviStOoUVjVPH2K76bLa9qbu
UTVN9plJsIRSEfKDFuxrVaouRZL+njp1yO3agmIW6Vcqj2wI5Hm6UFp5m2ejWKdt0d9LGnnqujA3
GMmLja4y92oshmXsPJfWLjdOM1msj7FQtijkqDf0vGhlXB48oy/gsbC71Cdp7p2+0vZjPl3ySgtP
XlFGp6gVJtIvV3jvwJpTZ2bi6LVOnN+YcpoVQdm3hL7JLXK2wFkZDY9CjY8UDN2J7ExqRu49UX35
IFTDespzZ5aDSfnQ5lghubYOrVUHtqTdW+7O0V103TteMI52lqQUxyIrNKjmk9177vM7ovtQpdW2
mEFLpkX+3FNutzfMAECt8CLYo4Z1nW0AxdX4reKu/glv6AQy3YLFPHY75VVXj60lLxToKwIGoYP7
+SpVC7besbdqiFy0y1xucw+4tkLaPlRLFiIVzolKXEF3pdg7rBeOf78UM2Yw1jDODpWdrb4sdgnb
qs3MKmBT4TDZKwdKTxvnnD8Q9YTzEehjdO1d87tUNe9DL3vPQAdc+sw6GlZv4vnSj4DVDJ9whcuT
AOQJS3O50ypSynmL0Y3G7Yqttvxh1IbHrchJU1YLpNGaX5wWO/sQdN8O7lZSumG+F+4M/T8BBdZI
fv/BjCcLRNHdMcmMpFmPxxRK0nppLOzf3IA6Ri+CX6UiQec7yODV2DkfiqIPBOtuq+h2rsMOWQcY
AsUq3k/HLRASxoQuLkx441MSQ9slCUHFsmJxjEnXXyQkb0PQQazJv7+VRQw3KdAOoU6KGQcuOdb6
WiRGsgYiCrvctX/qaJb4/bu3wNDvdlEM3JTeerLqN0fr7ppLu4wmtQP/jjgVyDxxU79GSr97Tc3H
Mff81RadX+k0sRF9SLw0eaKGYC2M7kVDF1xJNRHXwl+MEUDZu65Oh/XCZwhU84Z1Ddhx6WFAbRA4
ovQmUSJ3FJNirNzYRhc8I9xRpWHL41x5v7sifF9gRUOm9lNpfaFbPKuluZJb1MQLnOkbQyO7Vdh8
9t1k3P/+gJbHh1vC4lhV1p2TwE8w+KBQw7NBpCEYpk0o6PCgiO8iRmN+rrPgPbewFLCqZf8U7AaD
dcrym/QKVi04mwjFF9XREl5x07J7xVsDZh4v2goCAKUutp9Vrby0ZHnXSRo4vgPGaeX26XPicEXp
LuOuXnsPVL7jLHsHc1mDDjTX1IyNvLuUxj5k+UWW3fKfSmOf0NpKeY19hVvJn8iJ7qyhpOqGo5aU
lo3mGlB3a+MV96Cuo4kjBPStT75XoAF8NlYs99j7NnHaDZu4Hn4pofAE5a/cUscijuFsEYHPgcAc
LVghGxJh6SrIp2W+4mQT8QGkufczqvCIRhZ5IIudzKYCMdVYpB2tnCuO1W2z9ZhLcVTF7rZuUvLJ
9TM/7bgf5hR4vjc/JmUS4W3KQ9PoB8yl1akj57tGop62Igi6K1I4fNfeozgPPfiMFdxai5hNh+xH
AJs00yHkQ7QtmneQheNBhPYtqUjbuekT+WfMLhmhsjSQinPGpC7EqqetTvp8RUlBfjZUm58BNrjE
PiQedGFn5xQ67dqt+WSahCulGh08IgFktLDEomOwNON9M280Lpn1SI0Ghybu9D7joSB58tomwY/a
kXvTys1jvtjw4pyVCQ+roiYwl7hpwq8rRSuhkQeKYP9wcqqT2onCBCxWNSVDUXSAJAITGRthUSI2
ZyHG4Bq64+3vl8kt01vXTz/ivAuWrvrffVXhdh4Bc5RZV18HFv5HKzVxi9QuKqbLAilo3J0rnorM
oz+Z5eLZGZoXz7DdQymc4dhyQWZ68lZ2Ld7AmoARz5thM7FXLJIheVj6r0jv2h2MepoOKUiY2Cw/
EObfQMb2l7CtdrYu5lsezRNmYV+nEhEVOfd62hzmwD4RdbMWzIKkfyjh1jAsPVlHJZVaFBDi81TN
jmD8m6wGCmoCRt0+qtm+5fIeeCaB+LCbGbpEjH3dHk+YiuDURdB5bc2ZLhxDsMTpDSS3XLx2gwzp
TGHRiUoRrszCu0djMJ9nERHQrnnK5CDVpNm1p0ASyovC+moGc7NJB2QU1zWNVZxW5inKtG5Pi84n
m+27O4T7bqT30xgZu9wuxvicxRpEGzEy1zt/igB3cCLrV9Lj/LcaJ95SX0JwDcq3z6Kp26NhVQcW
aDiZOj68VBTJJnCpn9XkvAiVmnHgbXIkYYzfl14iw9aYK6T34JmrTvFMX8Wg5Wqf8JoTHbTCVo+u
WWnxTgUhyUs13Y1eM/gYJTvsbHNzHYKiwqoSEpaWlJzAMHuEcRueRnpcoHU2+labQm/vYeJaz+2U
XW1vPnTs0NdmkgJtTNq6P3Mjnq3BFPA3k+ZQ0ZNBQBfhwXXifiPx0VPLw4ieRFjyBZm5bRnn5T7g
CE5NKGpn3nTdcRBpd5xCzD4i5CTA63ECYQPxldZBHjWq9/VpnPaIuZg0iA9Oka1WnMCwcBm42nBc
Q3KkZ2i3GOWNSOvW7YAVol6+/P2T27reoaL2GG829memO74Ucm/gecW0mn8zO9e4Ykx1pMIYEqfo
SLZY+r6UEKrdmFi5yyoKGKzM+Bn3kzs4R2A9tKOCbNkUdFScu15/S/EvrGA3h1uzVtV21ljAijR3
QT285V1WQ8VX2jbrR4oo4OptWSxhaoOvfBd8+kqftDNRk24TTPbPUga/7AQTa5lUA7qZ2uhTiTcE
BXrluF13yDz11TNPNEQ9zzTP5WswSa0f6XLc5Ln4Oabqk5C+fnGxWRKr3hbCSm7e2DsrR5nhNgLL
dElAcXNMI88b1ymLdEGIhD6fi2vN8WW+j3ZuvYgEI/8Uw6WcRh0UvMe5KCZ25Ln80iSUkXS4uA7w
ir6pqj2AHo+RpO5ObR9/cOsPBGdO3fKlbE3t+Pd/kjK5cM6h1wHKDF4IvOZp0mFfDWi3aRdnoNsl
ZYuKL43j3wjY/ykI999H3P4dsPYf/7us3O67vH7l3+3/i7Sc5RFU+59paafv5iv7L1G5v//Kv6Jy
8h+mZzAXsyDiaoSK9m9ROZ57LhExDFOm9ReH9i9GmjD+IXVX0BwpTXdBkIAMbP9JSnP/YVg89T0y
ZxK4rvF/I6UJIf4r/Q/in2MLWwflajmm6fDz/XtK1aM8dUxTwaM36Cj9iaKz+Z6bY3DJ0zhcB6IH
RlIH2qV0hLMyZqaGVLD3WJCB26F7mSPu/jh6IYJZIjRq7caFe4btnMGxKciPB4u2E+Dw2NeO+Y5L
ETtDOR1d2I6rsc3F0cyznRnV8RZmKkf2GT49KvfR0NuTRkE4pUTbMGVjoE91yGPdtQmYsr1UeffI
G2XdUMG2LgY4z6rnbWLx3ndD3oC2w5BcYJ4IreHeVZgKiY/UkidHrAdYMGbtVCXZlkdnecabGdLT
cHHm2CKr3mW8Q+r41XG3mF+AtoYKFrHUb5C+SbH2cm7fGzvS163p3QyqNfd1ZKcvScU8EsXZea5H
ikXSyt0XOmdCPHUzo533xKbb9vGSWbuleQg8RxU9tRodIEVYP9CaDPY2QErzLq0eJLrfyqlkyz5P
CwtMgyTOfrtsON1nerlJoymjWgBrZm6m1X7AGMUCYSz2g6jwPCA7rMgMmn7KEuJoEAn769PVLP04
QT8IrOY9aiBv6MjkY4WdCvoHCSOGDx86C4/SsMal7Qa+BrTrVLtWfzVZl4DuhVogMemOVZT+QCCk
xS0zTgjcEcBkvEseSCSec/WZExVtDQYhjGGYzOuQGeZrj6nLI6P2MSm7ITiGtjGLYu3pENYYJ7eF
B+e+TkrS5ob1aoz9ovQauAkmTDvUCKxVrJ1sgKunIZjWXhCNp8Sy2EwD9dIzT6ccmevM8BoHQ1/W
U8frvkEuFzd2UdbFDfUU4W245DqAdEtmbOqdscLUF/9YCEigkPKn0AxetTaafPTe26Rb2/TJmsbi
B8QCrMQuaTHSN8wfQPVcSAoYpeXFbmpn3+nZMwBNPLgsB1FRLIpfs/hQmmjRfd+XqyL6mZJMWUN2
8EAHpBqUOLHradb9ZzbAtF043XOzH+p4xrZrKeRmbg2tT0+zxt+QoHyyvbBdA6UxjO1Ta2iYUNoY
CrBprtnvUcpghu/WwDICRucWfy1FKoXd7MasTK9anf2ww56oDAgrFrfqTi0NEY+Yyb+t+e2LTA3v
JtMBbb/uEtofr+Cv1CGqgmeXkrabLqtwQ1EQjsjU+w0/q/xUJBjsbFrYzH0nKWgOYxrOmXSszPiW
onqncJJRYNK1o2dwnWZF5vgdZVnkgji6Q3W6x0wpVxOT7bOASL+1FammGkecM8kT+R+cjS6Dddiw
Biywlx8A04lTaelUbGdduRWFgXOlSSmOyyQ2mpjvT8LlQI7GPBt5Mfl9++lq6XSbSs4VJCHwNKgO
VIGUOqIQ4tJI3wHi5EvtJgu5I7JOQ5cwrAzFtI5EA/EmGdgtORxlSgdLNwPJRYqOZxA3IeQbci7T
5L0W89D6GYKVmsfh4ZIsBjzFmYUWar+VIYoIp9+dXinlW4l6wrm5Hk3HPYQddkGz41OD/DYdO2qO
DrQSPXR4+3uX1vTOkJcgcG9TrXWHVqcXqe2oxOJwfEut5MtKJuOm0ToAKRbeEfakgnZfJ4fyO6fb
UJGVYv+gKIQMg40pJECHZrjEGJz2adD+5ATqbQZU3dVsF9qpETUGKZkQ+4uH55GWT3iX+Cptkl96
3t26IN63GU7K1JDKt23bfPTasl4rjLMJOhE9Kax2bjY+40Gb2IhDUxq7GuhPZos1pJ7yESzG3Cyl
rcLAX24tz/aQV4pKipp94lQtMgqRDhBkN3S1EMPhVHFHFfkpjyi6w6sGmE7hR8+z0u9EP25TO/ko
yv6FUyhJpCiq4SjLVVtI6yVIWVcZSaTWKgjUFe/d9kymULt00fBb9NN8b5v0yY3RnVhY+GCqoNaz
xp4KjcUnGSc/HZbvMFjjjv+njvKaTFsHXRwlf453+NRSupnHD6cqzR/2CLI+IQpFwYA4wzDswFpE
1UvXokaKUKO3bqlqIriKtkM1IinPAqsDTlPwR4e6Cvx4pn59LJyDbg7BLaDldqYB7TX2eBn9GSb+
mEBmAuY5pbc8dZi1CdwqEHxnLLoYCDBnHIVLg1OZLIG+cDgFWFdlYvZru632HL41HNWXkjtMpyMD
dr/xQsEcZAVAXl6tQZ0hOXvtYmzBTDLGavaaYDfFbbNlERSGRNxAwmDgHa1L4Kq9WCRa1kUKIys+
U6Fye5MR5yWV0O+H3qyofCRS7AnWzmKv8T46V/iBWfkavKwiPoixNtn+s5NeI84kYSZ+i4+6JL7h
6mH3HCbVw+Jve2BMht2P/ncrSpLXXXvp+GQuE+f1gnN7vBzg++Uony+H+nY53g+c8ymC/5LLwR9W
W7USyzCgmAqqZTxwlkGhYmLQmByiZYQAWKSRDDcf3TJeQMmJVvYycuTL8EG7MayzZSCx5BtvNves
L6NKMrTVVtPCcMuESdg6VQRpXDK5Se1sPLOVW7UMPrjorGUQ0uu8wikD3r5MmJ4U81KyDE7DMkKp
DBvyBPJxlVTJNyN4eISQJffJMnyZf+cwXsxtMHsHJs/iGC9f/v6p151unTDJactIVy/DXbmMec4y
8Kll9KOsLLlJpkFWtXgKlwGxZVJUy8hoLMOjsYyRSBtgVjWKwPtlvlRd5OKcxOI79jChpzket8M0
j6tsGVDdZVT1lqE1X8bXehlkMc83B3sZbjWm3HQZdyHLM/n2yxBMsuXA6z6jdpcBOVSMypTV6lto
UNoqWgZpbRmpR2brdBmyx2XcHpbB21xG8GkZxiVTubGM5/kyqPfLyM58DhA0I13GMB/bC8A+ruZT
4WkPllv2ocW7VDcU3xA8O9L9aGAJXgSCRSrIFtFgXOQDthmkyfWiPtTT0KGAIjPUi+CgL9LDsIgQ
sPReZ9wURyey/miKHSDx2sD3/ooXi4zRL4KGh7KRoHAkWvnp0X20V60yT94igxDWga66SCPBIpJo
qCXuIpsU6Cf5IqToi6Qi0lI/z1Qo5YvcQkdvS8gMCSYsxGuxiDLDIs84i1AzL5JNuYg33iLjcESJ
qbhA2tEWkQc57R6YRvYKyw5OwV8pCE3IkKTSZjM7CSPhsLwIR/lfDSla5CR9EZbEIjEVi9jk5vD6
QRjA5zLj8mWWajh7rfOH0ijCJ5HKT0Xp2M8zyU4+0HX9n+ydyXLjWJqlX6Wt14UwDBfTojckOM/i
IEobmCSXY55nPH1/8IjqiMiuyrTcVy6U7pIrJJLgxb3nP+c7LARHSD/N0e2TsyzrEYl0UFps5eyL
1jI8YQao7eILIp16q7rEvmWFsYvUND5iMp8PlYpuWhvc7l/srPryKV88+bK1cnOIAHqordzayHaJ
jacerFoxi7yq3hH0S24YHgNiSkW/sGuzXgNaGlibVflEe8LSE4WeMgCEsqtyv5lwF+7LqOXlpeLm
19KZ+PLrU3EkRwsuTGPx66/Q+Sc9ujOWygA5Tw5tA+WcuZ02egCOBnlDl9HUB1CpREDs0hnxeWk0
yH6mdXSews2OAUplk484OhorlbZe1fVnT2isAIPt3yVKIma1i7ivRm12BpJXhKNEH0ZUbWhLcNdK
YfEbqP7aGBMK51jLZ3ofQhIpdQsLRaPcTX00qARD/mcOWJDWNN7I4l9pXHirEndY/foRnEj2WH8S
R5L6XUC78Xbs4LSmvszIXXT7vOrLRZfki7KQHS3T13m0wu73WsfaVyk8nGGN/FrY6dJD3QmyR4Yn
yve2WvemyMU1yhH0NNwjln9t/dLJAXy6eNR9Gi5mNi208ch/PjO4tYal9iWVqGVtg9e4XpVqg4Rh
0zXmUzNKPQIeiHBeIJh3WXJpwTRy7WT15FUsX9h2FC9FlepzP2G79ufnJA6klTQ2DDMA9lml/9NT
i28Gb692Im8YtBLog9StTDGv2o9u+sAqENZEYDzNunlmQNLf949tk+hwIJItd4jiLnzbfZHB4mNf
K+5Bxo/FR8ByT+CK1dxhrMK8wIdv0n8PjcdWQOF27PfFcNLsIHmJiY6SJ0vu3a8vWgwf9YBaHxHg
TlN8dZgLGR9l3TXtA56GagUHwezuEJa890crc2fCKqD4tgTUei9H25u25YqPxp7n6i6m85FOzj6Y
p6XkTQbJ+CxLGBnGX/PuAkpYkTBfrYrcWCV1oxyZZijHXpGKNXpvPPOauKIbQmcMV4U4oNC1uQsT
Z8a7t/FFVwFx1pRbM1bYqWDCbX/9tUvILUmBHrPu8VWO6OXG8ppq/uuvSHrh0aiKR+Hq7nUQaFul
ehJ0G/QwAW9x6TmVBRtiYBM2emV5/fUht3glylbuQETyOda/BCKfN8wmtthcYdS1aqg7OYM45S6W
02PnhWcFcRUEZ3sP8l6cpR4NoqyVamEYyUpYbkUPsfyZWkpO4H5881T3gvDebV1kulMd58GJw8+u
9Hv6VbhYyND5WykJDSow46deh2INtP6h4Oxc6rWyDXhvcByn8sMMLYdZczNjKqqdu4HS3Feqorxz
ySCNOJ/YimnTPqCDOm5uEjuq+Mchh+yp4bw6WMQGdqinbPtbY//7B5wIM9IO+gLHf7G3fSVdQzQ8
sTTC3EUvWIrp8+SU63VsGUeLY9Hh1wffH+eFawR7Jlz2tlAxs0reKM/6pngfo1FsBk2pzhqqB+t1
eAT2gu9YRnOs5VTftwH9AVNz0K8PhY3niD6VOTbukNqjpLxJBUM5vVCYFE9/DchhLfORgGdH6zi2
8Q7ggh10W6b25qyYnNO1TnQz8rWTkaja7deHfJ7SDssh0Yi3OTGbWxDTH8lYy5jrMsPwpgjrFWoE
RoPWG09DHLtbXMmnXu8I51ntq81jegFMfgg67kNep3moDCQAq6heqCZj5KTTONhDO9SHo1d77sJL
LinGlZ3fKuZZIeqBCzsdP3vc+Amp6IfaIMSY04nMY7WlpLS+xlP4xdJjqqcCrr4+K2lox+rHgW/S
seI9qlJ0kDIABBxMU4QhdUXLJqDYvv9u9YaJDMKwRLkeV9dYswFq0mPEiHJL9rBZZhkYRA4BNO02
bvCtgrKPdTHue0rZHX0k+hJXCpIQ0+SVnbATNI1SAEZivR+N4gQX5WjrEFoQ0uJ9nerUvcJRbXF+
lCCAnX6YTqI508XEVz46KVjCC8D42/uvdSZpLB36sFO4zR9pj8+dNu9oAO0La+XDJcKNEoE7DJq5
Db1vLmVJe5T8znb+g8G0GUVyhfG+UNBvhPflhdRpAWsHNg7/+D/03B7kJm8K6t61L98293HR9Esd
VhEexZrCrqIFKDHBaGrt7X906V9dIP+ixUM1tIl79t/r0ufmR/Plf5fl8Nf+jj++7Xdt2lJ/U22h
C1nI+kRx00D2/dnfITTZBCDyuzjNV/5TmzZ+MwVqpQ3fjFmFKkDR/qFNK/JvCK2suZqmqqYOOfLf
wbhNlLa/M9Q0mlkByVGOIfPHf6jN+fOikiz9ze2beWXRGeR5iIJxx/UUTdeYx8WWc9H95Zn6L3i6
/6iJs2j/7Uf/gyb+5xVvi6gh+86V7nPJ55H7ySHW+he8uAl897dHShzSVJgEaCSXhFDVfyAnhm4b
GrVIhyWjSAAZOUK74hGZocU0ML1DGXeYXIE1L4cqf8peGK5kNg6SllHzjsQ5IQdmWYUZOMpl3YF0
8FSwg9IeUfgnQTsBMsUBoupQI1WG/VwjAD9jEUqG7AGsdq+N0rnoamypJMvBgioanKt//oQyTPj/
HiMjCwtCp+CC4qr7ByafWqIpGS32LxgiowhtTGOJCsU5as6CWMYsq6WSXYd3LxQmbVINO63LyQ4B
jWJjmz+hppWbTjpqNAbA//JSrMX6SSVx6QRd80kL1jyXY0o03imAnvvtlqAl+RQ1/JREuvc1sQJ3
9mlobQisyb3VRR3O/HrTTZkfNcH0E1pQRzAFrHX8I1uy0C2kFZJp1lBs+HSCq9APnD6ztkNkxbdq
ssITj5v30s9Mip2BE7IUQoYbyP7AkHeJi/bWsBJ6SJSNHbgXr6tIn4GVX7DFdNIW52pi762MvPKZ
tMBcR6wQKhnHQl5lnnrSq7UoflTKXqUjeib1s/e28/Wd4lVrXGo4RDxdXiOGzuqwzqhKGDgtQM6g
tZbMMW3nqm+gZlZTRbPFs4Tt4CFKRVslksVuuFBP+HwvlWgfmNrQ03T/ZfBTZSki5YfaUtYMXJTZ
QFSu07aLrjAZViKNF9wH4k0DpGmWKXRbckJ65yk0iOrnGxLydAvTYN+U3wnYXyeqtcgZSmJPWO7j
Ra9DdRN32Yy8ZUnIl0mHu9Il195izu2ob8DYbpEWBbOr9MdpfOxhvoIv5zLst5uZ5ZPt6ZIAZA0i
2U4WEH8AuuwRfbMTptZcTm0nx4m2pWcy3KSG8d5jX1+API4Ac6kJPF5xaUo9W1Tl0Kzt6Gi2BZU5
ys4IAoA0WLQXnUFUk3qBYVd3w1W2IEXpTQDnUPe4EluqQCw13xOiH4lTw/xoec6mRCbIIQtVpEqk
ZRCQo500ElIjxD6HabKuI2mBtVYLGoO2EAYvMIJPleovMKNzDASf6LurWEvwPfhbvxZr9kdOjWe7
nCLJVeKUrjaukviuMJSfUwwS4G50Q4djZ3EAcLTom+wG9CDd//N3rqCU6W+Lk6XLQrAg0vfAtNFU
p6//BWVpe5lS5PXA3CMiB5x6WA4qymUgyPPH3z9IZMIipXk34eDv05ZuR09ndoBsv2r7aW2KgGNp
/XsQqP2+63WEi1T0GzMgKEYCBs4DNWdbbF6kE7JmxxNGhbOp3Xua+Eb8Fju8EeGcisV0x5X54cPB
OcRqvM/DR6C+KZVeM7RyK7Dy1o8MeNWujYi/BSboDNSnBgYQKCq/I1vppajfbNRPv56k/xmO/4tN
CENtIMc2t8//fh9yCMas/Ej+ugn589t+34fY2m/T+Jt2LY1JtDFdYr9vQ2w2KCZqqwAXizYma+x4
/tiGqILvMSyZ/2myrpg6N80/tiGq8huMTnA8smUpfO+/OyKftkF/fQtYOt0yGnsa8MYUbwJX/ftb
QLM9KWMRatcI9Y/ckB9qQDumPXYU01LrbjS+NzNpaHKSl9oWXIdjgDBbkz1xpZsc0kkZjYuY3BT+
IOR4O9VnSSdvsrJ/74YCc/NA5CdS34pKN9eJvVTw1RHTm6BmxnCijqIGYzIeqCFJWA3jM3MYeSvV
NiGuajKs+/iaa0Xv52GHYuqmvbzxmq/QLfeJDr/DC4DkeSXj8BZ2meJEuc4vrfsS30RNTxC8FwbZ
bBZdh3nUIYn9ixqJTVT7hFw1+csAigrDi0p6wjbCRGhkGGCSa81mfWVxhjES4IY15bhEn9CfQ1Na
+SQlWSP3yC/vmts/yTrVLI6QTAhPFLNSHmCjTXZGnu1FI6VfYgTD3lgUUo2TgVTv94DUojk3mnFn
Q+Z0ZcCjndqljt5xsIxdpov+ZpArqpNu0aDqjurazFP0O3dDAj8qhknDxA4MazyjZ5meRWRIL7+3
kfYDxBfNu+yqikJ9r8MphFOVgE9PGoNQTF+6IJ9jQw4g0tVZmDAlubg3mG4TyXzIMrRAi6oABTdo
pHdwCQ2CF/bQH6t0YP5OA4PAzE+txBsknVc7lN9CgR0U6iOpiO6gmcmuM40X3yr3XlVdFNd80cN6
aXzI1bgQWq6thj7bsRRmlJ20waoz1H1DxI9mhmRH7dDF7dt21ZZXpNcBXb5+JY+41URMi2RFagwW
QDuWyZxx9JfX2VAnBF0hpQTldiifbM7wGBHZ8hhKI3nNaiMH/+j/yIPCBEw8WeJc5bU1e8eHfkct
fOjIhWmRJeqhq9bypS3lk6cHzHF73al1WuFrGc/EAGPXGYP2qwDrYdlVviQszkAU2OPYedRKU3bi
DJmlzKU4DTBk2HuFCe4sxx/GHmzaY+Or1wXSTvhVuq600tCvGv4fY0i5C3nbBGVjsrlpwDhWR4UA
PYWeoM4aGWNcLt01v8ngOJU/UyzTTqC7exo9qM7sj2laqQsvuyadtxza6hILuLPDzrTrp11RSgY6
cW+aZGX9qtzrxjAjAroIy+LiaXY7y+1ybrbqJfK4Sjgc3ciqPnyZXnOGWYKuaM0GswZo4lxZT3j4
jlqma00JnkHAMK/EZ72k/A8FrcguSksmwLJpTwEQM4/Dwenoa0s7+lM7F+JmCoiIWAd6b3wvTO+Y
4fBacuhgHmoUK6TTcY4iahJ8oe1Md6fqYtuDGcPX6aAlDM/mp78Pyc9giH50AsrFmJ9IR32Dv702
env1piheao5L22qI0Kek88iRwSuyBHyNkVoFdnGiHR+ld9UEwyOpRNSomHpCt7M6xM1LmCpEmd1g
q0bctwFWQIbVZ740huACIMEl0dsQZVTL5MQco844dD+L2k0XwdgVi0DYuOdlhoMWbCO8yi+ZJFNS
Iq99+k+dwKVzahTfBpa20QhGDAziKJXtXg4YufpRmTnYWG9dhXehsMO33NN/xgP11cWhK9P8c1yO
Nfq0zSDTpCjMV+yVluxoDSDva6X3RueZlzOmGja9XCuG947eB/dQhC/GyJunlYrDUKBgEB8Ckjnr
1OHBbOhjjN7Yvp+IBsQcP8NqgRVeV8aX6V2HmkQituZINajKiNhN8YCr+e9S0b5MVDyQ9rRVCLwC
XWNtBdYCpUmMeWAQ3Mly3oWoMOm8HtwNgYIrSnswC0AuZojQrdw+os6hMIrSXVNW5iol4MtSdTKS
nt0IzppuNc5D+Ximlt7ypmhuopQLxtjQh82RCFAdgZHhFGU1fbgwupJaCdOlddFsnN4nR+kJxG/u
UVLV4LmHfSrlkEnqQMTw+d/LsfzwleZot5q/ahTziAk2WtFyPNm4KQ4Mq6Nt8BZsGSzMQ9IzQuVl
onGM5dMI3yVKoOqE58Mnxo+RNMclJS3Nwr3EI9vl2i5ejEBRqXcunmLsHK+k64Q6eQgd7TEbwg/T
89lcprSspPDK0qrXFnJT3OyBPsPckE7Apy667/9sm9xy2Dp3g017GnQc9HlM6LI0Ko7Q1XwXFTEQ
WXAuTSSDXc4ZfIZwUOVIezUHc0NHM9ERcjOI8SNEPC7xb2wK2JYLzjmmcOlRQ6yMSu9iZbQ55Q0h
jxbHiZXUSxDlSzPogPelDzKWdFQx451pVvclmPHo9FIa+pTTY/A+K0eJ+VEX+8vBlAWGMqU85aqu
EWveEMPTX7LQpGZLsR65rZ/lNlauhB/auT+xMNo+bLbsiHYtQHEyvRSd9ybAaNtaGvjhCfvgIvF9
nZIbq4Zr0HIHx+K0yKUx2QLy4Rk38LGjga4K4mUrsrTKokTjcVwl8+YZlqGDYm9+UdQkFESQu+5J
s8ZkXrZbhUSuCkNPGs8h8L28DW+FGL40F5qmyiiPyzill1Q2APboydRnGTDWZTr3U2mZl0w57SrF
MpW3hGU1EJf5AFeqgQK1IGdltGb85YmRNiJdXY5d1GwZW1rgkd2WbYIS74sSWNOvPwF3CTYYkeYp
6nZjhuMrLfflEnq+slQLtmYpqWRrKqMhN2avzY47ol2NjAqsGLxNTlqkF1wBdtgd7cEDclVStJEL
GWk/pSoya/ydm+HFoQJtqRchXsY83tTD4HPOr+JHbybuvO3wegFbhTlzbIYqICnR2wsO1urOG5Nx
zvHxjWttPOLfNe+1NNyCKvdXilq2a4ldAkJPA7n9SUIlOJi17LEgJ8E2OveGmp8VUBJUk6n1XpPz
izE0nMMjN72mgnGRKPrJ0GiRcVWbW6Hn+YqQD/S0KPavjBWWlQBJG9SW91I2RXDR6ImsTGak0we9
Etq6pS4cUoUJQEzPNEdleSEquCuU0tyxKvllBVdPA1A0VSUUr10Lk2bAbOw/oOAwXJ8Gh01e3fju
Hq7hoQs1J7G8ApZNuSXGxPl1ZI849ITPWg6D1HCRn8cuM/RwxIXb3bSE6XSSpN+60IOVJ2g24wyn
YsdX6a8UVA109s8W98E8Vbk0c1INZAPLpSj8D3n8bhpXXzFjfG+jMJ9ZWlKhA2E1goAnNoakzg26
DDBj1hvNhi1mGLdACW8pm4mQtTDpCLhFcYkC1bA80pIyTcHkrVyZn1VgUhqnRXhPi4HyGsts9lIT
A4oNpJkwfhqNd0C7Yk6Ph7PVjHfcsSjtFAJAhVuQLP05AEacS3gBVNmv55BvmoWqDHsdMrCfWucO
ZDH2DnCYmVzMu75a1QzGC4k7b9IZczuwuS3UwaOQ3VVKKnGujmCeqfwhtD7F3bXyoLQ2cOtRrCw/
g9HKv1eiHPuYDSgepDhX808OLez2hbwUyriOG5moQjpvyp6SeDptjZ6Rs9Ld86x/aJV6gEnarHUF
hGwbLQE2+0hm0Zopt7+KFRm2+uixf5tqlDgDOQUr5L7rjlrutrskktetGqwxPEHlsP05O0f4PRQb
BIG1RH7+gT1+KduCDreeXhiTPtuKU4+BV8U0kz0dEsIMAb4p0G1ijhp5dG1B/c708Dzww0rbf6Ou
KACjwA2yLl69nuQenMeZugvcRpuLkktKnlqv3GGXFFNTwRg9PDVYBWP6XuTmwRDWUknjd8EUb07g
+ZYhODCr8tdjpX0ZEkVYWirdCxloYuvvRIneAz73wWp7KxX2WXVucM9ItNfUVWZDap7lHFxGSNJ1
gMzXZdK1mIAnJkwrVycTGJe5vEiYDGpxD+oihrqTPsu631AXtwPgvK4rUFkUD+5bmVKizK37BTtx
jsYBtn5aZCvgF0NVvRqR+mW4/Xcdgc4PbLjdTakw38+1uSW5wFEGe9MU+SJKiF3RIetkZrqVqEib
5XWFVQ42Z5437XrsjHvASd6JcwbtkUYOvfd0bGQ+rTZgFCH2u/k8T77SJFt5siWBTAI2rFTA9bA/
GN3IwS5IWbiqdVGOZ8ix81Azbq3A9VpLbz3FXrOyhy7T+smG/BS5ES5Y2l7Yy0ygmDH6MUaSIPwI
Y9EvbxErp1OS9JkhzB3DOJvTD/vMvDuiTVgN90wdwKjzTOPJPneKPbd0/ctXsm8heA2jSF31CRtE
v32GlSi3tud5jo5lfRHmlNRZprqQFXMtp4B76cdiI5dJauxUpQr9kdu+Dg19xoXNEq6pezuu3oxs
pA0jjox505IKDaBoLwtVpj0cJ4fVu9lMFp9ClfatHm4VHzuLSQ9jBU4UoBYcZcgP6gVK68ZqDHbK
afhVedOhQBufbXQedF7ZwKoAn8gFitgUWTG1He9DNshK+WXmU39E6y3MqpyrvcXGOHvq7IHasdor
uUbQMevOg2pmBwEo2q5w9mpCEauRCyNzDc8xFLYcQHNvis8+SmdU7tSHMQlO+ND1Zd7oPJOc/2NQ
y44cWXsxsWkHSb+GKNmYMHNWNDlbszBC959sapUxLxqKEzm1bcaUp9ccQWpBg19qZn4qY2sX4IGf
WUaxkRAfsSJTEGEioheWe1KiQF2kkMI0Xq14YPjqN+6nZqOUe2rIK4KXD0+mtlHU5xQ2tdHMN56n
fhSsGEi9thdMTdRMLaj5hjJTsKnU4Q7b/K7Miu+JPyz97pEAkV+6SlkvfXpVAygJUdUfqaXd43Rm
wKpegnIQCy9vzlqgacembxddDQzW0jgwpbR3+B71HAH1ELziN25Q7Kdg3zG3ZR3CS4QKc/R5HGR5
8CV3ac0Zhu5WlUilbaU/at++t9bKSNDbKyvvoCW1uXNAHhWhqexyz6ycQnU/jXxajNHhoRSMm9bi
x/hND0NL+rZCk2rqzFuMaU/jpwB04YVUzWVVwXsCq7wvQ9kwRieXyw8uDozoVOiwe57LViJzYiPI
iRfaDhNaf+xDr3r2krGtFLVbKMP7ZMAjpDSp7AzqhHwd5XWu+dqatudTMLqnukh/IM54XHSctTJb
efoSeOqOxwPmc2ZVHCSN4r1BH8MC1i1tEzqUl/gPv43Y2/pDR8mFho+Gk+GvRpG8lJoZ3Xszzeze
PGs4jYzMcVAQWI1+xkjtfUq1h4VVeOqN/lWC/a4TWp6TlSgcVVUvcWhgOGhqduOSv8IF+9kWTbKI
RMSsW1sz5ol+n8D9j377L/RbTUbU/2fi7RULRfA37faPb/ljgGz9ZqtoFUI3ZLRRy/x/yq1l/YY2
DIZcUWCWTJ//T93W+k1R+YStWUwCp7Hzn7qt+Zts0hxnaaaQp0TUv9UCpk3z4T/nx4Sm0IeZays2
XB/Zonrs76qtLg1GHViDsubg6C1gc73EenqqwKHJPY5ca8OZ23bVFyMFo6yX+NyVZV/WXJtmusM7
mcz93cDK9zUeimtyze/da/Wqg/szfxRqcXO1iR/PPTI4X/7yFJ9//xX/V9ok54yMU/V//ret/Ktf
nRH7X2cuuSGSvMy1Yd0F8h4Ow74SNMFIQccvZ003DGnGTlbMx6LPFt5LCupu1frD0QWaprXqMVL1
U9+WUweTnTgy+/jMIgVvGTvFnLhFY7KXCSPN1IstSfz3YuPequO8glzWFfGFFKMxC6YZsy7hBwsI
LUua8dnXBl0oHPuwcsS7Qp6apAd2LWxL8lU1Bi+xJe5trTs865+SnmYrKTGNdWq7G9i+4QLmPGO0
1gg2UiYDkvWSw1j4X40Q6SYq8PLo0I2d0Utb4AzeMgCwOquR2i+xF7LSsDHBbWUeE73dQRBKNjpl
2bSgsdtyeQgwuXHWtQs5CT8ji4GYaRmfZh+S7ITcTjRUOKOVrKO0Tg8amiSDyqnaBWSsVBrD0pQb
f44ItcpEP3/BWmbw0k4vcclrbf0weN3r1/61uKfX8ipD1vwKdsp+jHh+opaQvcRrI9WhRBlxfmCP
0s9cSylngKuZ9nnhhvTsWZXhspX4eRmkymSP2C0KQquQf4k0fHWZ7PhSxnVYC5PpLdn7LBpod0uO
2I/ll1CAojQ8hG7qYchqIF+PGZar0CM7N3jSUlfknLaN8J5dArb0bf1KZZVnbY1HVMWvnZWtmmMm
a29U78rDXnpWHwklgJMGssXK9RRVau/caFjXIVF1PPJbefRvjb70rSqdaQb3Ht3Od8U9umSXWtN+
VhyB6ldRyRcAIUtYOjV9VkbR8ooX++Y+PU2eom/7m/9mP+0vZnILu6s3/i15aCdxKPKqmrlheRUM
kzFa7FMFZxLYOSiyqGUP/036ogXvtXrkEE24E1nbttOZoQS0+CU6he+0K19Lj3ohe6ftsxe/UWJG
rqREkq30bB7JR6jqTBCf7TMpsRi4CiUclV0vw5ZZjdaoi9H+dBsX8SMOjgEt7YukUOgVldfKvjgK
pXnVx2ql0k4VLWJr2LjxlyzNKiI6n/2n8pm9W0qCM5VdKLtLLOTH+lakV4nHmnwEH7b4Yna7Kl6k
Z/cAaggXayZk318Ii5gDUX+HIUk792T1JRjVdhVpDV3eBK2Z7V4I8K9ozPuIvOgtjdB8o11zFOVw
Ss/5LXgJbzhGyPvNyvxNOrkX01q1DssdkPC83vCqFL7dzg1uq/Q+fOhug9qQNjJA24GSXkz6ulLj
k2/GPZb2opSZpa7Vs3eP7v1rdW/uBTtZMS/dZbHV9tVxCLspOsGORU04TM9zv78xlSo4tg+YPkdO
EynCwecowF+OkTcLT8139V6nghAaCUhvykjZ9q2a4uxpT7Akb+5pXmwh1hytMyhbY5bcg/eOrA4u
s+SQ2BEHoaZzbFNEDt8MBIaFqMo+kjtI8z3pjMUIZUCAIMdVGNaKk+RCgAekJbqDRaH6vPI8uXv5
XBfShyQqesxt/aPS+e0au6RzpixsfHgf0l3cZImdsTgH9+Q+vmqv2QUl+GzK+RujMa7n0ag6p+ii
YwlUzx2uXKMR+y4eZYwgHG/GakdKpxxXOewK33j33qvv7o7RcxFKc7mOkEA4FE3nC+SaDyA1nmOv
CqokGhnnhPEFK+YayjicOOSW7H5IB2bv5SLYyFze6uCc2y6EGwZXT3K/ARDubXU1xupJUVFZCft1
UOGm2BGWyZeEejr0wlVU0s8d+1rltIuiQOvZFTY1YeNnc+sfyU19kum7GoOxCDl/Ku9VXmar+LMo
h8PkHylfXUtmg9xbBLVy/9VNykMEha4X/ZtCAh1icIOeaK3jAd5Kbj0LM6efsZ2REphVcrYtXyp+
jnhC7Lionn/ybvpFPbkdIwV93Pt6HlMa9qapOZjywn/23JtIXBXUJitsiWcfHIPe7RaXS3IjwXFN
RoaNFcSA+IABdumDEvYf/bZNf6jX4UxvIBt066f+Ur9Ol9G09rQnrMuZZc8GU/dpbo8WiiDZIOxD
9qx646xcMK0vxg7u3NNWsJMlFGLMPDZUiAD2weOOxIQiSKgAqH9CY/rRQH6vPm0zvw1P41rpzTk0
AYS4h/QRPrSD7+WTLUMr5vXPPsuXSUVV17hIzuGL/6ICghuJ7SY8D+IEydY1N+FjOCkv7g3/taiK
pV4i9CziLvqo4OHhEgoc96qe6DLOrZt2FGf7JbkX9+oO4/UZofWL83Q/Ul6be+ykvE/rdXB338bX
5L28Mt+iutC/SlW27l9H/k15TcvkouwazpaQbuJr1+8WqC9z8SW9Kxbu/ZtyAbvXV5uyDz/lp3Ud
L8rRvZWvli+tmjZ2kggshCoeNmZ6tFMe2wTWdNHYHdsKxEwsTXPn4dttP9wvytXmQDYOndku+urR
cMwlQrFM/BftQvN4lL/C4qT+YwaBGxqPd6jJ9lFO77VvyQoyAu75ij/QkjXXxQrs4N4svU0qNx9M
a2snauGweKsc0SFkX5bfk2txqk750N+9ua+Ns+qsPPqH2ttLRg2lCvD+Q9t2GIEWJTOjQsXOXpqQ
iMl9R6f4Uvo0+1lL6QyxxQgdjPUZirFGWx+R8u/0W/3E/QUXyNHf0u/wPX0ne7KG1nDBOrAiXpRe
8kvJyHEKQbm74py+JOTA+5TliKa8EgfbhAqlgAOT2c7vmVZXaYj4RCeMLe4W7ToPM9dxvrS3luUx
lK3xEtgx9Av1qYeAwXM1Ip8BQLfCJahkOyzCkCndEBWr9q8GfQHLzgyfTcsDTshp62npHyITTUFF
cY/UNlmWMb9HMaROhOHSkRJ9Ww7ZCk97h2nNFZtAMDaTIsSbnB1aUD79Xto2ZCe+xVBQuNjjNrRJ
NXcN7eJlsiYk9AjDCrg1EVlo5p96jNHLggXdw7qDAaKYizHGZx8Z07ik8hxXLTajXNJVJtl0JEzM
3ZICH/zN+dxKCc/SL/KdxW44dy0z3xTdWWsUEDJCvid4h+aZXXS7AJcQL0sBxZt2G9lLoFWN1DaN
NYETPZiwSgGv7pT+p2h3XXgFo2EDZEZadWuczv3SqimySE15r5K9lGoMF65bYVcAGjSjwoegbCEd
fWHgCkvQT2PYp2VfzZNY0dB4GYl3AlDS5I5rR43pfwF6awBvDz+N2SL0wLXnAuku/B7mVP3K1vbq
xoUHkdjs5qaAZDJtFkzCjmVOrAMb7taekunoGIuLZVEN1GrpIRHaQx5tKlTi+tT18hEpbemRqA3D
fmdXzBuyrvgpoq3NS8NmE21NCcKfMWkzp1JRkqoebyyutR3eg1WYglX0TGqFIEUTMYjgrcdqG9Id
p8GmdcOz16RbGT7VCnEdfzmyWVouSp1Qz8CFm7jKGjEjmBf5+CICdhyBlhJ1d+nOkpJrX9HpFROw
xBhx1b0fnRQqCGH1tgKC5EQd2NB/fkZS/4sjEoguzni6ompUIf6jZ1bEMYZOnURpD3zdanx3S6f7
hryq/FSf1nN8xG73f9k7s+bEtSwL/5WMeug3OTQPUV0V0YANNthgg8cXBU7bSGhEAxp+fX8C7Ask
ade9VHQ4OoqHezONUzo6OmefPay19gD6jCc9ygMyJF1zNr+vJj4OcfYEZAK5hcvwOsRd/nxkxLe/
Bp6mTu0ObBTQORP40U70Jrg2pD161PQ0dzmy4MGboF3Q7DJJ6jwpuI7ZM5oTXQoeVlFdWw5qWtkz
NvKuuotHbj8V53p3dmUNC19FYQIq1gNdhFsIsd+kNKVbRm1gHz3bcyZYYd8tOnJbItssnYvX7h1u
p1sMod5MqzuhtTyzxos7QSLR6PWsn9ZDdt4xxvWD8tB8n00wseq1MC5O1aVut/L5YiBAYrX0GyAO
3k1wE4+8flxWI53KA5Le0HvLuXZZJmQatbwbeOcoV56axGrqTTG/tjNc7z76IcNQfvOiK4rZlFeo
3y8ejZaSs2O7mg1hgTLMhNTUOVLMPRrJCm1JGqUsPCV/nqf0KUka5KianpG0WrZId6OZdBfehXRL
bMsPwaS+k63zoPD6VkJSMBrN+2afejTMs4U1DtwYcpUDs7pOZKQgdf1CcmmZ4E0SNb5PptJdMTEa
uG+cENoZDhM6HxRs21yIxkkTkcwGkO3HFl2xUijYVNKn5Z10lxESqhdNJiC7BSaKohxhThPv4J0S
/CgEQTVud8ILU97C6/l1fKsSLH2+tLRdEPUqpQGEWgbuBk2fNEnz/RYW08sgwIjyTOlpiJjKukR+
sqXc189LtAvzp4X7lkn6WYygUq10y/MknpQPmUrsFHr6M3paxB8P0DfvFiPFnHe1+GfFVomn/MC4
iW/UQYhd4pjTorZBYBM+ic/Fc/qclBe10LL8nx4hEPrNhEMZ5NHZIr2vBg6Rb9X74jF34ferxyQ9
RHMDsH8me2gv/SHDVklEVH17auFPQgj7TmycIVV57vYFc2a21NOiUrrptXHv4Wsv79PcOlXD58x6
ysbBk/dUPuuPtB3VrhEapYcCmtBoIdgSYsctgMajPIPLm59X19q4fHDQVgyBbtFbOTvXZXIAUJ+6
9nB+tTQeNHi2anoqXLsj/ya5UvNiKA+Si6AJyMTSeVT8RhnoAxt5IPezwhLuZa3AvNE3yYSkb6rW
nl3L6UWNIPxMpdoLn2+OVIxLSI7+xKOhdyU9n9AQFVlKaFFNEouiFwmifkxLHhBGaju+zm4THKL5
rTCRRtEXL+ZQXoqBiRovRZI1/r+7/jBGypKKL8XdZfrKHzq5Ej66pXhG0fU0ecpe3SG6ySCbcDVu
a1n7Yv2vKB/7k9PcWpSp9miN9tHO+ueZ88z2E7Wnz+0F/cIQsOharn76jCzFWCE5Yz/K4U2pw49G
O/Yyug6uEdMcq3g/2nPuR5fheEGM591WVH8UfiMZI/vWW9xGt3ZVAlzqZcNknBMElveAD6hkyAPt
efEqzOguM02XlwoQuvoCfr2sXxWkgpqrIT1eUzzniDMffUV8MYlKaYxKhAo2aEDPXaLWtAlfASGb
TThrEdciGUjqm0h32YS8zhPk1CYIptx1pV4FRMY2ETLVq+KLc/PAFKoimF02lihbFjna3Sm0nbJY
ALxWelDbzKkU5RatWhHlTprA2CZCtptQOSVmrkfqZdKRCxIJUQz2DkSU341ztV3eRIkBtgtXs+l1
aQ/8Pl0Ifw4Q2Tu1B7VaIU56pVxCS4XuP25sTEK3dmc0pycvyv1gOhzp1Ij6RiBMl0sR2IkKDwJO
ant27UG9dG8UW24nUnUuByLFi8q9oRg7jomnl7fJq/A405+g4FFKrLs+bPF+SQwOeW04b4JyY96y
iNFpvxATsVdN6B5jrJ0nnXgeGv4ovJbvq3vey60yqpvAX5l8vodXZnh3maqiZGnQ+UEgi/L+NhFg
CdhBTamiCqxuHnqdcJLLwgUpJRGKOLwTeLDkjdVhbHflMhjQvfstRge6ifLvFk3Eb95WF0sc2OQJ
8IOONC58HaghCT0TqrfAQCanQoU1Pg8Tj87VUTmdBXSCWZJHTUSZUpuK/BLCBnSw9LTqNRVAnwrl
4k2rnmYOSJakVjKUwqH80E7HnnUgDwGqI3tWuQgJp2QadFe5jqtkrJcP8rnd8/23ReD1FQ1sjDtY
mECxlrlMZli79GzqpOH8yaB5jym7SEbelw3MOdHn5wsra38xt43t351bDbsoAtkSNc4IaQ+LDawO
wkQoyz2fbuedpJAGtuiOSWSPozvY08Mo0q6jqfUg3i0nnr+48HjBIPkW6VLvQE9/iJeLzky3egub
7vA0cuhYIfBcUhv0fbj0SHUETc6DEVDHvPdJhSA7cuk9J01+JP65LL22Kxun3h3tEqf5nfUg38Wp
TJ+0c2WwmCGA62TX6CMFoO8Cbz4RA9wRWZUeIyW9cbTCG84AgzA16CR6tI52FbwbQMe9TPNuF5Pl
FTAYs5W0lOJG0au+GaZM9CyhCYJ+roVXlgAVNDBKZ13/Qplv9hodOHUk61efFbg8SHnqMrLEgPYs
uxmFxTxMa6lXD+Xr4E7M6SdOn/e244bTy8yV1TZI9zMyE9ZEvKmulw+5dyHPe+p1dFcW0RC2Efwb
DmucVEM7tQWAZhkAL7clZcYCLafMatfD5UP9YEZXQkXdXC1GjbcaU3XVDGxzKxDUF9VcvkHWoCfT
sldcaEPdVqQW7zUgUix12KSzqZItOg6dPrSxV5oj9WkWXYlNYscjw1M2qR6zSfoAWBk2rlpjWNN7
9cYlOySSJSpH9q0hv/gDaqF30k8pt87mVnCZngaaBCrobj7JAX3Q1mxpZU+Llti2cveNpDU19jR6
QIy5QzuALkvKeJObBiNz95zUWn5jxC/OjTdCuOtpGZhnIEakNycoR1b0M3yLZP8lGhARgKv2LmMV
olRNocDPmkRP11JhoFkLkgTqedhz1Ip+HeY0IKECqrVF1piWuhq63Uvq37VNywO9q8cl4npKXHdq
BSI8ZjdAZr1FZqPJsoD+EiQEc71iaCyf0npkj9MwAetuz3p0puqpbj9foGhQNlWgIKFBjkiLkrzp
3D5awuAuW7lCAgA0UxtRl+tmGqv74h4ITs9wxl4wTPiZ/1TdW4/ObdqLL4IzAI+3Ir+T3iujObkp
NEsektv41r81b5SRfBWRw/rcDii/usIU9xTdUk1qjPA89hYsDYN0srYLqRcXSNkNjLGd3iyz8syz
aK2UZjUyOEu0i2a13Y6fl63XvF7OumISD4G6ThC8UtUuIHjoAU2eKSXh5HeF/NFvclDoDg4EW+nQ
2rLJUH0Vuq5M1K4Jg8gu6/BaqE7qirnnxUixlYd1rYs9WQkGyWRxow1S8kYp+aMFpRVavBd5gm5X
H0LZC51dvnABVnTSX+6vKo3aIxQZWd67P0QoIckiemvbJLEi/OXoVX+k45GD7688R6/eq0Tay8bS
cO4o8BhgmY1n1/ScS0mTBdf+MCZtBjHzTIXeN5OkqV1aj0YEUP7zl3x4pFB/ZEWSLckS90YqFfS7
zLxS6ilj786bKl7wnJOhLEfaWJQmTjypfxZv9FduX6p6v9LUJ4cWhqHyqKenon0j+dIcSgoCr2Qv
DbKYi3us19UXY9R+OZB4m/CULfRzdErNe8GKJNDUQ/BS5K0QzDKGzkQnqyq/zV8KVFtDfzDraWKA
wtmpIOJqNSpjkJYbSsE5DR0BHEE1GSXU5cbzSFU7jkKZ17r/fIwHN4thQqJSm2nkGN51+nxRKtMY
fk9PVpEqenAe05sMEIbaRhDlFpd32HiytLW9XZBQjUis+pRYPQM5rKCchppz7sf6UI+hNtHsLPPs
y2gh3Dc9OfN8YHnPRuz2PfRWVqP+DyjjC1CGRIAjGyoJr4/AsTPNpj9eV7IAjW7uP/7Wdqbhizub
Js4er27zL9fwDEM/Wbn5QCobl0k3MZIbfj8kfkihIisXSVq4dx/4DEU8MSwJ+TEy19gHU8XB2vDq
+AqIR4OnUExLQtJW/zP0fqXZvH+YISAehkkAAhKEUZAnkxuXZCuZkTtsFIr1dGrSY2C/Hp1ZUMyP
9XZInpKMuSi2Yf32CtGTLswaBVpRJIOmkGQeZYL4nASwapbA3PqO7F87Unwlx0V+VeQpTeKEDHaS
7Jt4tp536tKt71ozRKCiNP851Zd0KIrDcRlXEr0oS4ovdWR1S215tgygMEFAiWCCpXcY0NtS8PJu
SNeMtRX+z+r+anUb2J/PlvZg6qXO9KV4fY131vb6320WtsLyFXVSAPiqDVSIRbpZ2NKJoVDu0OW1
OrLGqnsXrpBPULpoFp2s6ohXNFZws7IRVdYlNJUhD2zgSv/87x3nOd37+zZ8Z7Vwtxe2DkIRNBTp
CVnXOLX2pA7cXJPKOd7WaQ6O5sw13LSv5ZTI1dpAwo/OKIItCBfuIp23NdoKd4IZ8MgY0lR7Eajh
mWMQ2tVxVHcc1JIHaQ3NxlOtPsQBs61AEelYhWXRyQy8yNZEHwgDVmfV7sh11TA0vCmVxLUoMq3b
WzKwIweZuFigWzgO9cy/joppSp9P2hQZ98KCYi1N9MxTkHo0qtcCoR0tRB14JyrENgrE/TrTzm1J
dfqGAe42MNG9KYPFMKniph9F3rUXJpJiMS0mPJT/xmbt5aCHzmZsOKQEovwxbHiJtMerltotB1p4
minapSCAjZXiDMomRHua7ybuQMuH87qontxQVME56NeZEwcX8kyYfcF/l3+RIVF1NCskGXIyYk+y
vpcwKYV5GEcGAbIfI8NAq29nsCxmQ7K9RSdz/HMgwRdh5bm3FfmAoYCUTljgclh5e0GbXFouiNZ4
ptqPKImJV7UD8imrK2bUolpHKxAwLUV4pi2pYKko96CyE9tl+pCYIT1fXP9OdfOqj6Rv7/NX3WjF
7FhfneMAeXERp8qE1t/AALdf9dKw8gXlIPQHlElcmC59lPUccQWaV9Ra5vdT120tyST1pdqPB0mO
EllUwV77Yhi7ZRxDZb1JkiKTyibNy2HVeFdbhwBlf6/IRM05pVD1U4kA6lFxXGn2TWr3DIi6e+eV
hXbuyIteEdqTpeMBkc79y8hHK+rzwewhBo2GKc6Z12AZ4Y/jdu6dSAZqxPW8UC02Xn4JhVO5LaIr
NTLNDqIQymVp0UIjK+jmsCiqTpILaX/5UpepPSxz+lZqaWWcVSZCs6Wi0tmZ8lwXOcCCdgmWjfKi
eOc4SQFqzXishUg4S+LFq62aTk+CDHa5yOp06FdiG7e9lbhz5VarCsQ4Z7QKnZfeF17roUe1YFRY
JslmPsaeZ10JC6ipJS1wnARwne442TBfyu1FYQdXSazO6XL+HEup1PV1+VmlH1WhXMWhE9Ko0L8A
I2ENwpkVnRmhFKOf6aFSmmRAna1l0CHgCW88tZI7cS6Y7RkNhmlhALVWr8z5OZrrRmsWGc8RqaqL
BcWvmIjsSppR2wZU0rINMRp//l7l3Vixea8GtSnknIGc4ljtu+gAIcvlLKALUhx43gBV0wQ5cHjr
sNhv1EqoMMjpGX2EJktoib75JNtztysKgdKWstoFrm0aZ7ofvAQQhNsaQgVtkPlBC2rVk5zMs6+2
JsfhztZkuBI0ZySWLIn/qnvLMHBr9B5nPhXcnP1Z6b40yEZSTFaiRh7+AnwkiPMIWCBtJOyBolRW
y3OWg1zVwsuQ42akgIDqFKKA+55lSMP38qWbn30+qb8YkGaUJrINBLEQDbT9Uy5HIdWRFZCCurSA
Yb5Qn+EHAEsJcn1YIFEE6e1CTKKB7cfhRZ6wsjVbCv78ljVMqr8IKOmc3LK+d9aiZ4+Y9HxmdDQh
M/uVQv+BNCYxUipmderOAaPKtJxHBxzaKyLR1P0r+6KOkcmuIG/fxXZL1OZok9HX+EE25vf0KljI
KCjLQjrNtDmyjoUVtxMaYT/NNZqhsNG70txULgQbRIztk1yKyJtG9q3ve4tHf4nQdWkX9allQHX4
Ysqb43f7eGbKTZx4Usu4KaKm7x3PWenO4KzpVodRvElKnXX9HN1bO1KClhLUoGUhHVwss7G0iMSb
sC7SXlbNpNMVLiGiJaZc0er280HtFazYXHRcQNWJAFhG9YuM964FLyQ3sgwnREFOA5gRnK7sZiKA
7ZVAN85pGQecbWGfqo6q3jixMI7F+akjDJJoafdFkwoqzBAqRml6kRhLGFaz9LzOaMwpG+UASxsj
vR3QHTNb5je1svhi+JK8P6emTCcI7H1zulPX2ltAdhgqKaJczinmD9q7JQr9HK39yiqC1nyh2xdy
IFSn2QLOrSObZc/JUuOsdCHphEK9jgl2PMlPPcdG5IRsAih4CXdDtZrTcus0TJC0iiqZfu80Qsh6
tfhSzcJigMZXT7Psom95eTwM5rLea7RUAFSqdOSMEEFwVQqBM9rE3Ek0fOu5Ioi3lNZ3CSzmywIs
MigItzcLlPkphnI9hf9vIpnNgzQxNOLcblZd569JdfOKl5B9+PXNtys8/gQa9l/5pfcA4fCFNsH7
V7ER5TgJH2RrB35cbjXozy7jTxl2/kJyQDZPFCJ+Tg9dXH04QPwoBBe9+tpSTzSNb43Vf5vfW91v
a5p+NxGfP+N6Rj//nZ0H+BnlYda8iRm6uTuxXlN43kl+rEb06xTsXWFrCuQTzqUGGtQ8afPZmQLD
OmmCRLPZJqsPbif3+7+fgulL4IYdN80SRFa3p4CeQViqf2UO9i6xNQfaiU4XUhSVlEPLwORr0dJ1
1Vrf6Bs9fCMseeTDS9oJ65u4RuHpthY/b552RzyzTM+A5rOmP32jhzcsUYE3dfzzs8JllhH5jtVn
dxrUE6hRqI4jxbj6fLsNINHuhqDkuB1gnRDhSPB5dx9eP0HQnsRRk+JoPuv7fKM1gBegr9/I2nf4
K6eAJMHAw77RdGz9ivdMoEk2zKDr14YA+I2eXoYVfuyb5xUTQZGmPrj80ZUz5SbzbG3mZn3efKM5
aKwA/vSx0yCf4JYTpxGerT+7G0E60SzS3mITSXyv84+VS2WXFXrsDEikdinPkeZY7/VdX8iUT8Dp
shTEb3cIHuLm/sYN+r0LYJxQ1uAFywffPyRdwrdGjHczOd/OEK5rYU3p6LiDQD9BOh7SJ7CsA/sA
j5hsqEQku14jm1X3jcyBfEDt+88uBg4EqNqSjlk5tBXwjAiAkdsEH7j6sFO+mU1YF0aPdY0Ij3S1
gT7oB8MjwziR4BWQ1dislW+3KUBuqEfHiDrMfVLd5Bk+3vaWm2yKJxqav7Sx+a4HZLNQ/8Uo8ffm
UT/RSGHK9Fg9ZBYM5YSDE7UCkm2rz7dzkvHgxWMngaq+SfGdmuVepKSdqBIGgXz5N316UIoNdumo
k0GyThooKRK/wBCaz94k6CeSSHaQVfA9raFytIOkUjAn+6lDojp0NLIHSCIYUE4+vv5mpwLNIY49
EhRpbQ1Z7utVsOslciRQyZAlMkbrr7/dkUCOp0kWH7UVFAWbb1gaJu/jVW8dCYbGVqBCCu5n/fX3
mwTSp3izR+8IwCUqARPJk51oyQJaoqJX87FIvt9xgBE/dhXInPySAh7rcObUxFWGfENvmI29/HaT
8B45HptBlJUTHf9IBrWxXu+4XFvbgfQpBTigCxSPVp9vGELL0rF7QeJ0kEBmAM87aBg5HjEZWJ/v
6iayGqipMb4jjaNknGD7dRR/WfBby4CoSSSLjp+8np+NO/aNQkeJDP96bR6RSxRPVPLlKlSm9WLf
tYzgTFWA5GyHTUT1/ZylTTrp2LAJZ5ktL5JS0g8ZBVZDQ0sCT/v9ZmAVPDdH2lFOgozZI7Mqgfs4
tBI4I+V1HX0zP+v7faftAPz0WKvI0dBwzygwbfzBPXcROKlpWqCDN57S2vh8p0lYe0rHBk/MA+IU
yIo1HVO2jGKTXkd7T7bETZHt202AQuJj7bn8daPI0+MIgXwyWE9bT28aJwCSYCa975A/4SL9C2vk
A7IA985/WYEV3Nf0EKbhd7/wXqL/9ftNef785R9/A5X5ge5f/WKDXVjf+3UFkGj+/s+d1Mqqfr71
5Xs9ffufbx7w11sfHNT7D3vuazJNfjrV6nGrzTDXVIj/CV+cZPpjlExfXlNnu4a+LiP/MaB//G1n
uFuW8NPrJ3k4/elM/UO3oCURFu7oW6RI7b1fppn8dQXs2Mu2XGeabF92DSo49rK9aVJNw+n2hTfF
2qOv7Aa/nWlpHeYfe4uLaRDkP/5rGsR//9Gfpk7g7szQJo4+9i79aRICKPJ2J4kMApbi6GuzFRpV
ifV1Vlt17eEde+EviBcfm/6vbaPL6YtTHd6m6xP52OEPX5B12pkXZGmbcPjYC3/eSPXIaRnl4Xz6
/D7I1d5f53SPHfXNdD5NM2hiO9deJ82PvfbvVYGPnI0JvGb/x9X0Jd8e9QYNceyob7Nsmhwy4pt6
yrHXv39Nsx+t13A29XdGv3Y1jr365RRjjsHKkp01vsmBH3v1bj7n6jsItA8EwtHXjnZG/IFvOva6
HPwI1IY/YEL+uHJ/Rs+83fPU56/p9vw3WFpg9O8/OgjB/AiJ/rIjQKF6A9089rE+75d47AZL3Djf
XUHNyNdZ02NH3pm+4IitXscUauqP3nT56rvvE786qZp7ETq+/+yvv4wr7tC86vcrba4Ok6UBCxz7
JJfTsJmn9wttXfzfcIBfvs7wJqfVzq7YAB3+Dc5k59V39ie9YQVTIzl2Wjof+63j7ljo9egbosqx
t/iS2HzkBmg7zjTL3PQX6vQfeKNjH2F1zky9hqH9Ph+rBfRHCurYO1xwFPz2+v+GJTR5ZWvN9n38
PzKpx45/MH1hfrYnB4YlICXwyNTZ+INMCu3969/ZiEOR5AeE+9f48h2dfuif7QbPzW/89F+nyT//
FwAA//8=</cx:binary>
              </cx:geoCache>
            </cx:geography>
          </cx:layoutPr>
        </cx:series>
        <cx:series layoutId="regionMap" hidden="1" uniqueId="{CAC8868A-15C6-4C06-A662-B8144AACB940}" formatIdx="5">
          <cx:dataLabels>
            <cx:visibility seriesName="0" categoryName="0" value="1"/>
          </cx:dataLabels>
          <cx:dataId val="5"/>
          <cx:layoutPr>
            <cx:geography cultureLanguage="en-US" cultureRegion="IN" attribution="Powered by Bing">
              <cx:geoCache provider="{E9337A44-BEBE-4D9F-B70C-5C5E7DAFC167}">
                <cx:binary>1Hxpc9w6suVfcfjDfBrqAiCIpefdibggWXtpt2X7C6Msy1zAFeD+6yflra3q6r6+0Xo9TxVhOSQW
WAkcZObJg2T91/34t/v84WBejUVe2r/dj7+/Ttq2/ttvv9n75KE42LMivTeVrT63Z/dV8Vv1+XN6
//DbJ3MY0jL+jSBMf7tPDqZ9GF//3/+Cu8UP1a66P7RpVV51D2a6frBd3tp/ce3kpVeHT0VaBqlt
TXrf4t9fX3Zldvj4+tVD2abtdDvVD7+/fvKe169+O77TP3zqqxwMa7tPMNZFZ4ISTD1JXr/KqzL+
9nfunVHMBKEuRV9e3vfPPD8UMO7P7fhixeHTJ/NgLUzjy/9/H/fEZvizev3qvurK9nGlYli031+v
y0/p4fWr1Fb+1wt+9Wjw+vzLDH97usbHUz6aIZFIck7l19fTiZIzTCmh2HX/e2f4DbijWV4eNIB7
KP9xopfb0xM9mjmAe/SXn/bb8bL82aV/2G77Q5nWnfm+Mv/+fiP0jLuUucxFp9CQ7pngUnAP8x+X
v271r9vuF+w5ve9+DDzaeHvYTkeQ/MWNd7T6/714+ElyaNvUxgeTPCMo+IwwJqj0yFdnx09cRJAz
RDHhHoIY8TMav2rNaUiejj7Cxb99Ubis0uIA8T9/dWkOnx7sM2Lj4jNJXA/gOYkN52fEZQS7THyF
jj2F6K8Ydhqmf7zDEVSryxcF1f4Aefpgk9ZAdnmuNIrlGQXnER6VX2E4yqbsDCMhKcJHHvSLxpxG
5sngI1D2q5cFSjpX5lA8HyDEPXMRpBHkiiexTJIz4TIEhOAbGzjK+vs/N+SfgPF94DEQH14UEMvq
Ob3CO4NET1xJxI9s/jPHpGfII0wyQr5ePuKYf2LLaRy+DDrCYPnHi8LgTdtChNLJofz0fA4BRB+7
BEGeZ18X+6lfcHlGkOe63DuKUL9ozGkwngw+AuUN8NsXxLxuD0Wavzo/fOqeDxOMzxBmGGHhnvQP
cUYRR4AL//6ZX1nwr9lyGpKfxx4hcvuyuPAf1j5rxmBnrkddIfHJYPWYOIACQyH5DaujxPGn1pyG
49uwIyT+uHlRvvFH+Skxh+/c99X3zfrvV4vYO+Oex7jnHvEpeSYZcC1CvmXxIwd5atC/suefoPJk
Qq+flsW/v/7jZTHeuwfbvlIPZXzI/9VS/DXhCAgWsF3sIQ5r/1NSF/xMckjq9HtIO0rqv2jMaVye
DD7ymTv1onxmA1XIM6d4gIR5DBP5PZ08TfHCO/MY6FyEfQtw9Ptu+JpVfsmi07j8NPQIlc3LqkNU
CrB8X5Z/P34R74yBnOVhzz0prMBlJBmDQPb9M79C8admnIbh27AjCNT1i3KMZZcB+22/L8gzgEDO
mCQcC++k5MjxmSc5chE78odfMOQ0DD8GHgGx3LwoIFYHMx3KZywHiTzDUmBJISX8lDE4EC+KCEX0
n0hYf27HaRx+TOAIh9XLcog/TFf+N4mLRJy5X4R2zE7FJ0nPPA8qE+BgP+qTn/Xfv2TZaYxO3OII
rT/+bbSeHhX9dDREOLi+C5QfdKIvLwjDP21M+ajacZdDjP76OtJWT9j+z/XE/3/T/48eUNw+5Acg
ms8ZNjA/g8DAOHOP4oY8Q5A9ifiWW9FRRfZLppyG5aehR7vxdvk/OoafFlR+3pVP3vEXD4sJgRKZ
eBjOI37Eg5/8BTQkkPuYAA761Z2OqP+3g7V/bs1pML4Ne2L4Xz4e/o86QfCQJ+kzEhhxxqjrSsRO
Rmk4AsLYoxxo5skw9afWnF72b8OO9n+w+x+9/59YC+0SXwTI78LEMyLCvh7K4W8bHeEniUMgqLQg
XEFo+orIUWT6ZatOI3M0/MmcYcovS5zYHIqie/W/DkX9f15t4ViuSM3z4eS6AASXnoe+uYZ8ghM0
uUCCB0X8++WjBP8XbTuN1smbHGG2eVla+GX3qYO2KGOm54MKtHAhCWYEDim+vJ66FOQWDkfgHMqE
H5d/pqK/ZtJphH4eewTM5fsXFe62B1Me2oN+xqINQ8MORtAgRU/jAhwZPAwEjtOh7pcsOg3LT0OP
UNn+8aJQ2T/E0BpymJ4RFRCWPDitwC7/LrM+CWwSGno4+AtH3w77IO797C2/ZNFpVH4aeoTK/mVR
g/3hUzL9OLT4vj7PIDdBznEFhpr5m5xxFMjEGRFCMtf9lpKOuMGvm/VP8Dma1jFIL4sdbB8MeM7z
gYPRGYUjI0q8k4d8IEVRJAio5N+YNggCP/vNn5tzGpTv447A2L4sjzk/wAnSszYlEHaGGBbQ2naS
n4H+RBm4Ev/mSejomO9XDDoNyN9HHkFy/rIgufiU2uQZ/YNA5YJdROnpCl8AIASO/aB59ysLO6rw
/9yc03B8H3cExsW/Lf39R8v+W/PYK/2caLhnnMKpBXRQHad3TgkHqeUbJzuC4RcMOY3Dj4FHQNy+
LCCuD9nBttA/9T16P0NWZ2eeoNDLBu3pX19PEOGPp+HQ3QnB6qRj/JJFpzH5aegRKtcv6zzpJtU6
fc4WT1DvYbVdaJA6BYmA7inOiYTD1a+QHBX3f27OaTy+jzsC4+Y/XMIfRbafnuz48bhPAKVg+OU5
oV+++mXK8OzS0dB/1Sf9lR+tP8GzRJRRaDn48fzR402e0Kcj4eofRj6A1/7+GpKMAFdCSHzpVSQY
gt8ALSy/vwalE9qvCPaAwLkCnA3oWVmZNvnyHBM0o8BhAAilBPq0HiOmrbrHS4+dKhRkg8fGLYop
YuTHI1qXVT7FVfljxb79/qrsissqLVsLN4bPqL++7XGOnGIJCjiFygq6iDk03j9evz9cw2Ng8G78
v9uylcx0Xr9sUjapgha7JMpUZ9/O44KX4zLn8UU/PHRUf8aTe9Xn8vbxXzThTT04PtZ8TTt+ntTO
ZTp6e1t7QrFKohB3U3wxUXrBe5y/4TE6x3qV6mZfNrNe0I75XoTSgxN3tYrcxC5+guLExDz6eGBy
NDVKGYaDcg5LCzr+0dQ6y3Q/en2/hE+dA0rsZqjTIezTEquiiYLCHS+G3k0XtvOuymJcOvDQ09ZD
nRtiQT5h3tcbmSXNJmnrD92U4EXedvUWN+8IS+sdYkEZI3ppGku3XTnFvh6DqHSKG13Ha8OnadM+
/tDWsQHckPo9xdO247WvqRwVb1hyNeVxtuVT04TWIL3u6TCotBjspRmShyqy5wh7eD/Vwgkjzy2W
WqbblFZhRKdql9Q4VkTWm4QV400y6elixDJRcR6FY8bkapx0u0HDGCtal+1iqojqyjY6j2ZqVcy9
Q1W0+SpHyXowUux6xvci6rr3FVrZcljqua/eRSUJRJW478vWWTiFhxYl5d1yamob9MKkV8nkVYvY
0nk/R2mnDEhiyzGt521UtNpvEsmVraa3cYIvG1bVStdJfzFUJugamm/ryrDVPDC/Ry3fjCiKfEbz
6zp1V9CslZ7PuUT73A3QAIi1piBBksU8qGnBfJpkaFN7RtUFpjfe+DBIc86cZFaFcXUwFYz4fakd
JfRk/XxssY9wmm7quAmwK24Ft+lKot7xjU27RWU18bsEfWh6rN+0TKRLL2/e2HSQik59EdBxqDZU
jPFqYncIrQcnwb6Ie7LMOlIu+r60PilD0gVl3ZRrVsw46BlK1YTmjxV4oBrQtHCjealtveVdM6oG
HmBURVKtUJOeu2PsE6+4GGN0y9NBeYVCWA++O5Z7B/HWl9moVUYj5cVds8la+qZ0U7JAzP2oUxmt
6TyEVSXmzWTY2xzbKWhRei1H3a9xI8wuMnm/KQcSpnGfBcTEYomzobxtBm87UWu2MYk+1DU3O5cm
Vo0i9rZs9LLzYhg+5G0UKTs3F2MrlsahiZ+ZJnRZsiZkVl2fez610igtIq3Gar7ic7t2cLJz21qr
ti6u6BCHmZNXvpbeosr0my5rLtOsv9CZ4wtPcCU6tiADXZuZpGrkaKVnEug88QfAX3m9SQNoCt93
g1XStYUvBpP4vMmoL+8dbgYfJeItr8pSNV4VL9qexMqT2J9C2egoqGS0q3T1nqVYK2nzNWYQwto+
hh2SOirK3Fj1blGFVenu59xblmyqVe3kpZJOuXbncVcxc67ptGKeGyLwHD92zdLi0TfRRT5l57Ux
O10Ue0uuE+zeuzjaMGasz+Z579A+bDK+TLtolSXO2ibV4NOCxqHbs1hlOn0zIQ0rmDMbinE32+7c
RDaD/TP68ZB9nCNjVJz16zKbp9AL5IR6Fc92W8V6gAs0AHsDplestMrR2YcutthP3CYwWAwBKfNC
RQW9ax3zXlteB57DCkVSnilsN7SO9lkzXzvOtkKd8au49D2RqqSKtqQUd4AnBD+yhi5vprrBI/5Y
pcs+iW/TFAEw/bypaskXBVMs5jvWvE2L9m3nQDhlI1JNG6/Bzg1qTOqjvA3AZ1aV0Runbqyajdl7
SZnBFbZv2zygqa4VLubzQig0DmuQ0nNFeBF4ZX3JXbQq7UUpBldxMn0YoEsHolG0hS1GfTYwqTxn
sEHZQTIjEn7NaHKXT8PezGZZwe0nSnYsGnaG8qXHwsLBtT8hPofWiZeTxmFXQk7yqPigy7hVOf9g
0uQtTs1FJOXnaZIPjpyl0om7rtNkl0Zu40PKe8fmi8Tm7/XkC3NXlYX23b4qVJfGnpJZt0eoXSYo
dwLX7apVVzrn2QQ2Fjrn0A9Xj4rQ9CMi70bD3zljsRIDveSxNT5GsWLMxmE3T5UPR3UXqC9vyMDP
q4nosI8SBGGMfBL9CAEvvYucqlvnfQFbN6pS5aYS+ZPj0mUV8/kGWV2ong9+lWRSFdjJwrlMHuYK
05AJn2cJWmEvvRuSTAed09+UFDvKa5yrbm7vixbxla7c96gyH8bGcL/iDgp7ly87A+GFiFgrIWcU
xCbVARP9hg2kUSTvxLKbIfkxC7+WWZuoWUZuKNtiMZXFHHbZfD1XEqvMoWESk8FPai8P8j7b6zYK
RANejex4NZVZo6yp/Kiw2jeJbpWcm27h2VGqMofkvvVyZBeIDr1Km3tbZyyotWXLvikqBXXRMm6S
GMKEJ2+G6hwlslAp7dWQ2HbJcAWRt/c2jmM242CGkENqgIDTqTk2dViJYWHldJHElqm+fw+T7PZa
arrQZshDi51ZIVd/HEeBg6gWdxP2Fk1ZatWX3bt6NJ5vuDl3WLTJ3Kj+6NkPODd7nDapSk2T+X2b
fRiZCIVlrhIibUNnaNdJYfsNNd4Vzd1C0RYgtLUBl+m8etmTyO6+/BCIh6lG2dImyZpJ7irZgR24
GGIlTa5VldBZUYyzcBSu9ZvUGZatdWplbOjRfF6kk7GLQnSJagzFytrR+Hn+uMHkRdPPMyS98p7E
GUThtLssR1qoZJRz6MHOTHmTBtgAvNJzlzAlhR0bB4w3fgGxsOwk3LQJbEclkAPKlR7kWxTFCuXj
7FOSPsa/c0a8aEG5AwmRTa4/FcjzhxldDMVUrgbu3FUEA1ZNfh231cFxauBibENxaRcT571veR9d
aJPuJKerZPY8X3dOtUMl7Xwvd/MdJloH8VjjMBOF4ydddFX1KQ8SXncq91rrd0V/403iNhm6xdC6
+ZJVU6WYJz8nAx6BImY3Tb8W7lxva+nemjglwdzOZVBGZazmIYoWziGXkHHnelgVs1OqjuFsFUXF
fnJKu0wHfa1R945MUwYxaPBUHhfntptCMZTzZVUnNcQFA+RtoP1K425YStm96TN8TmIa+03tustm
vG16xwTMtY7fttukLv207nkYD7MbDKi/Ym7VLdBIJXC/7G06rDNU8XPgFlUXD0vSAf8WmvA1qzql
pUmWxrR+XbsodIrK791pE/V5tGaus5gGAawnnbDPnAhctwmFVxdvDCQZnU33tWCQVmedL+IBBdYr
3ol6uMmniIM3xEnYFgmBGNCEvQdLzkadK7dwimWKPmQ58FbdxRtPDx+F9lgAUbvzGwHJsYIn8m6k
aK4E7fe0qfVV7/TueRzPb/BQsMtOZsCIclmu65zUi3yii9zJldFFooa0Pme1u28jFkb5CJwG92HP
c+snzFvNUWT8gmXLQogkyLxxISKPLMUAVQLqFt08yEWG+cc2AfJUcrTrqoZcZLrdTzaLd7R0yIUk
K0GH5MIrLMzE9skqZZ6iyYiWSc+qdTQMuapFRpbTBDWVxWZYoIEQPxaz8KN8QKHr5tlFYoTY6gpv
3La/kyZmKi01ECCqSBFw7pCF8cIx5e2+MPGtm2VhV6erwdD+GpG4v44TyDB1Z7K1bEemxqZMFjIi
/Tar3xfQjbZEMW/OXYuTRQyrelVkHKk+64tlI8B1spE81CbZaTKIoIMn6869ZhR+pTEJ0sqM+7FM
xv0Mhq0K0X9IpyKf1N8vOAgi0JDJNZ4cuxYQpeeiWsyT51y7vQPUbaxaxWQzb/VY9qHMWsfPMC5X
Us9v0mkKrZ69WwiI3nnWj6XidXTVpJG5zl2TBJKUzSqu2k0nhC6VtpcN5fTWJlDZePUcZLge33uC
bHrMPxS0L9YFatwdkdeuyZPzcdiNvRmCPp8aVQkCjtgOH5o5uQaKfuAz/0g8EookNipKxUcjgO15
PUTDfFAjIpvZcviWjwkoTFOrsYshLCdbr+ORL3NYxDYr1lM2JH4ku0VMcFBw98PMvCszl4OSk+h8
6gDNwlBJd8BmUnaTMsqDlpS7CTdVyEukWFedt3U0hJE0jQ8ls4/a+E3y3u6jYeWgMRQuGVQyXXQU
cqPzrhyyfFVQ1/H7yd6OiXJoVCqUSYgZTOJAt8Zn8Rg2paNVXEZhnlTJahjppAy4QcWzu5i7q9nl
PcTj7J5H1cXoRkvpZQD4lGqoZIrNoA2DhaF3ntMtpUDvvdjZJ2krL61mQddHNrDl1KrG4ouBs1rF
zZj5DbCwdTvkC13WgTV1epMNDKumFHKZ5rUJXetiv6/76lx3KGidqAmbuvJAcyiuM51U+z5GUDU6
LVB4cMKA0DL1Yzl/dusqXuZ6pn6B3WzhIP2x7O6aLLG7DGYmceOs01mJuimWkjdFCGlCL0jThYBW
7k9Q1BRTB+/puwvYp4Pp0tBzMuBRkByaElXKNGjcQcbq3+QNRkAlRg94CmuCOGXixmY9W7hZ5wak
y+hlzElo0yg9H2r7xsNT0vkDDQD6S9T08Ur3XbWdWFRtJHuPoWd82M0uGpSbzSJIh8Fd8WqivhAZ
LBwcunckHLjY5DbZ8zLxlHFnKBSq2Z/nkBW9VECrLrCThChriyVE+qAte7bMHgaieFaO2yipYdnm
nASsdaA0cawqmz7gZfRJe+7sd5ys5m5+mFH7ppb0gPikOvHRpe09NnPq2669cQvgFnPpYJVXYpNK
kBiaLI6gbsjORZYHcnZ3jUsXmUhuoybOfJe0V54cznuRGzXEkVnGxJmA0LOryesXg5x7f6qhQqoH
czWbdvbrok1VNuW9XzbjrEiki3ORQKXHoqkKtSygLl72opoWPMlNMEm3XTbyoatJsq/yavTd1hE+
chhboVqvRFwHEa+bECJ5qzxU8CCyGOSY3C/aagCeq9t7qO3yxUTaaQEfF6suI3I5VkBcspRZxch4
V9Gm2MRXjmn7gPY9VlNsy0VJIOCIzvplO3Qbh9Vy29ReHDhzVPt9EZttxiCeFKW3F4L6sIyRMlh/
7A1eZ4SuCj15a93Qd4Wj/RwKUnA/sq6aWKXQhHJBm106jWYZVeWo+jro+3kl87QPhOkuZFSDgDLj
RTM0d53DN9I+Mq0J7bvHINZG7bsWtVSVSY18B8dvI/m54U4oJyhwOodp36ZJCqydvU/FdDNFU+qP
2jRqYJ5WoDAEPbg3AQVN2anRAW2R4mbemqmHElHvu9pbdAUkaVrSQHT1DBskCmRc7qljFkMWQ0HH
RleV4NFx2QSTMy69UdzGNO92mXVVnNBokY5dqrRLnB3mN1mZSlWVUP9AabIDWosLEsKpkfGd6jIW
rNq4slhE2pgLFA9cFXFW+mbELWTUdBHH2vg8zmTYV1BvwKlS4c+ZvAJuZfyuzikUw3Mgh5SF3LF7
PKX7CbcTKI/NpedidweZX4D6ANkXpWm7bSsnVSXOowtejMh3p+smrvFVkzOgW1F1nYzFrZDF/Qjs
bSeNIwJM59u5RWZh2gG/azh7Xzsk3hBSVorKpFRz7tZ+qX1YcLxCsD0DA4w6bDRal3ZUcdsIX+Ck
XJLSrB+3um9ZtjIRLHORWKIkx9m25DNVdmhuLO8+A1vOwa8acxPFUcDKxgQupuW5xzaQEvnWqcVb
b5jscjLVtS1zbyE5kM6KDHMw9/IKXCMJQWOetxZbd91kaMGM2JumgZ1azx9nZ4x8XUdxCB+P3epN
YSPYJ61tAofHfhkBqSuplpBFim5ZDp/B6/N12bhRENNG5WQ+l5gOWzHxm7nU94mLtGoQCBS81J+k
ru01IdMBdQi90cypFtFgoRBosvmcwmSD1Mw6TAyjASTTQw5fZLaDDq4V5PRm3XS2U4lEzhpkm0ud
RtNFTO9yqbPHkAJVxKAjIOp4WmW8MWGBTPvOuM01UJRLY+W4yjPRX3nD7Cgz2T4YZwKR1uiVK7Pz
fJxEGKez6+fZAHGwvJoMVOgiTW+GId3ROS1V2eWJShyifcfobKuH2yK7TGyRrNzU3FTVuC9tki+z
ZF54mnPQUPoc5NXyTQ/vCec0z1Tf0ffWoeUD6IihGaXYYg153o7Zm2FKWggEIXwcMJnOc31NiLsu
c2Dgsx6bABReZUBARLiVIXxZi7cwZToHIidvcUIXCCSvkOW5AokvgWxo+YV2BqEGXU0gW9Wzqkml
CseVPiiCtzFI2n5VYLYfceWPrF4MTV4sB1uDitJN1TLl6TKWxU7kdFt1uA7cOW8CBNqeGov47WSK
TOUGxgptokWPfVxHm6qasq2Uzb7X/J203TKlBGbOFnVcXrRxvTW4u8ZABDWUXWO862W+GjHp/K65
jCGxWKdfODP6WPGx9qHdBQJ3M4KiVdw7INk7nulVQbJV1SSu6iq9nSZ7bfpL0YFbwBBgLMUDECQ1
etJRE+jjeoZkBbIqcgEUBNuqai9rkqY+ZQV8f5m+hTraQPQEdlCZfQq5vapYEYiZ1vABTTB7pPbr
iC3hMvcZaN9+762YLt+DcwYOqGjLtBx8h0wQ+fSOQWAXmF5Qy3MfSPPkO6mOVOzKOBwZxGkpogWB
ei+DVUy9wm9H0HvkWsO3iSh3hIT0eCQw8u4NrPEFlLQCbgCUmUwJ5FNH7Cc4bBgneus6nV+Nqauq
QfSK9RxOAsq3ToFucYWx4u2WFPXGJbIMPNkCz8Pde46cT1nnPTBjtqNoIQa9pwJCsLbDO8vQcvYi
CRGoi5e1oR8H8tYyvI56WJ+52LRTvXCS2zbnjsoEDr0W4nBf0H2nSa6WEor+jKhEdNdkXOIWL2La
mlAX4qroCyis4sqHMy5Q4kD5/GzRZEDk5b6o3lLcv2ukuOtrtnXhlNrnUBH6TYuuILrd2rxdtrTe
wrcIXsKTBAIIrW2g1uh7BfkEqvM8gQICsm6Dq0/RLIqgG8imBcoYpm2vNBDUzgZTOVwQm53LqjQr
Wg9hjtB5lKRvmwbEXwHnWqotiQ2dxiiKQOLv8/FGC3qf1RgqHrlr2/ouA2EW9sSOG7ntiHngWH+i
oi+Dqqmvehnd8YSqpOkvnWR4aJpmD6nnc8916mcgngzlrp5FuZglWnhQzS1hF4J+UoZQXGvlyrYO
UDJceHkFKufYrXKneotiDzaf46RAVnIG8mSaqYh/kF5EggLN10breBsZ5kd1zH1HszQcu8ioaq5c
FXWgB7seftfp6CFvCZBBr5cLXHEvgJJcVW1rFghIaTUKu9J8UKXtXBCl9qkH28lteho0vdk6/L1t
u2FrOF6ByNIEkkdz0NdJHuYF+9ANQF88ka2tIOFYt+OmbB7DZO0sZOY04WQdso6SCUSN1IZsau9S
hIGV59YLSKbDBrbpDBXkY7nyrmsNDR3GQXwQqAgbOfYLIeZORa3IQs3qKKSJc50VzdqW+q5qQVrF
U1GEI9Qd2HHxJrETVTTXaBF3yActrPaHrGU7WQDlIJz4jQSa5XQx3dR1jZa408568CBkcKs3Ajng
VVXu5zRCwZjHdFH1brcZ5nndRNiCPjWNe5xEwWirrevY4n2p55tJ3mYZipYlKhJQfPp24VCnCbR0
gCoWnqvcg4N5CjJDBFKS20cK82EDMeuddNdtlOIwrodI1Ug/uJ63bQsoDL27qank/+PozJrb1pUg
/ItYRZDg9spFu2TLdry9sOyTGABXgAQJEL/+tu/DyUmlEkeWgJme7m+YosZYnS++PS8jeaWTB9tt
xIUc5XywWQn/QxVhLUpHJl1utZFF4vdZSRbRnmHt3Byh4UHWFjZDHC8wfaLPkaHLTKP5MvCEE4o6
Gtk1X4gV5Wa+A2XyKd6+B+vWPfXaUxB7QSEmiemhdn1lPPovWtMDS0u3Zf5tUoEt5ZbUqLBJgBFO
PouM/R3nAC169B+4pRBZtg1QQzqyk/K3nA5pvx8COCNcc1Us25KnScteV0p/1t6eMdbH16Hhu3ij
cA3bdCzrFS9UQgDs2k1CXtS9PbK2O6W6aR7TUXwlfb9fZKhzL8QEzgPx7HTg7xGyqpOBPRiZdEJT
4ltFvPoSrONLPNX+bvTTdp/OJI9r1sPArLuS8+G9/p10QppmeT1t/9AhbjCSepykbC7dovoSfqEY
IRaIZ+Av4nQW6+xXg7e0lUf7Zu8xmZ6cD+NTeGnlW0+UczL5e2WgS4lTYt8384Nul3AfsLL1O3kz
bPpmAc8xUPIHbf42cZu+tuYOG9U3sKhhrJlKru4Yi+Sip2k4xaElJ6XoV4dkJ28gPg6RnU5CGflI
/eaH1+R96Jq4wkRGkPpCAfmLKnQbtrv/MCyoi87gH0t/1/UtR8PfUKY0sYdJDaeZSHccw4Ge5oSX
lg7zLYzXZafITnDofJuI7ZaiDCcInD8gveNTt83qZV0TzFLdgKZtU+jgesJ7U8/XbmDrdcacX7i1
zyrR+WXbD/rGa3HY3NA91+OIRhauS2W5hNnshv3a+lmZ8PQn1qi8QfqaCZkdFwjH4yKnRwycj21L
zE5Rq/YQ5BJOyWzoQ4Ck5zFJMMGoBVEeLksHwUpF7jX9f9kim3M/ZnK3etkpgcqDuaaf2trqsvNC
6IW4WpBaRqn+T8xdfHb1OuZiyVBqauoXHTbW8lDBMq3btcxsPVWb46+RHINq67e/Q4MgcEQtP0mM
1hBcXFTZyJ9DZfDb0ViKJjX/fI6oAhsjcclqDAER9EsNX6pIKcK7aGogF1Q1NoTuB4eh0zc8qRzu
caHMbwj8m4cp7VCohmE9icnGBQFLAW3Yuns6GEh7HRWdgHGrG9FWsz9s+2FEes5qWjnDEdHBM9K6
r/OODmEeIWMp+mSsgFY4fLjTtCerktVA5wgnira7uM7i3P9yFDd2GXBM0/AassUhGhpdJTXkJvdv
NOTigFEMbmaYiXIhflb1/Uvnt0XTMX2pswSmMoCEvEUsuFpo06Fd71nT66dGJj2yEP9l7Uf/uEw9
aA2OgswD8ifkSCtp8pPYJbrZwbuv44pEm/ivWdxm+xpfME06c6qdLdZW6aLvpvfGyevMRPPHOnT5
UC7Pk2jqE+k0UpVOQcsv3mszQIXrAfGXRqd8j8cOCTBt7gQox97zqHqKA5aeaRT9GeMIety91clw
SdL4Rq3821kf1yq6b+tSJksN7zK6RZAIhU/DO/5/9blX8i2FLzDoJvemtBwDr/ADvOnjOM5lAFfX
ZvVTpLJHU++9lb57zbZv1JAVa6beKdWQomH6l/dTkw+xOU3eRvI1So4pKntuvfSlaed3If7Wy/gl
2A/TZthjyLjQKbl52/ZuhorU2ZALBk4DH/5bEGVPTUZb1PCW5wJDZkju6UpOE1dnf1iAPkypzdtR
noXvch6Kn9TJ9wwpOCacn8nxnxAFpkaWmw9b8zHPkMXJO2ni/Y/wYdlG+N2+8NOymfwf0tijb9tT
Em9fmYyPbahAFZH0hgHoxfjqMmXBMRDdZdb22X7OYy/Rud2Wm+kxkPHetSKnY/cRIiPPt8CMJU/R
T/Cr2Sz+o6l5dK2fiwzExJoeoZS3ytTZjm5DcPayhhSsdtN19Af+mE3wmLwbkqrgGynvFSkEfa23
5mfT4ECyBtpoVZG+diZSRSTtTXgNsAG17U3HkHmC8XleuXftgqj5XDEXF3XN4tJXFFPykEwPDR6K
diHWVQOJB/yScDvMw/MDHAqdbQkM3NSde9cdrVDfTduoV+5Fj8Z9RLPyK9dsY7kI8A7SjPpoyVAu
MRXPkpIaqV8wl13QRvBUZXdlwgwHlpFvv+u2amJtc5vZekngLV0CQi59lMwvBJUnJ1TwQksxl41V
YYXHVWLMy7Y88FqvbBftV1EEpROz9IsF0isYiU82RvTeUsYxDMJjsJEp0m7hhQU7scPrjk58Rejj
tcFesWmnJxiQLZUHDYhgT2oE79to5Snma5+zNX1whrL9EhtX9Li9pZq7fYAYlcEZKac4dYduVDdP
ZBKhI1So3ObdXAf25OtPL/D/m3gflX6vm/O4KjhBoi4pjMOntaGvzFyTZZlOsgV9EWh8XJnkxz6Z
8bJQv0s8GLDOV7/e4bj6V5GZuiJMnVTCCw8jxZciZcyHPk/WbN6vrOFwgR2kXo/Ah/Ym3tUhJlPV
IXfrUbkKPNPrquO+fYlCdeps1xzivitYY8V7LH9g05oc8SiQGpfgyskFAdDvlGLYu+gJO7Co9RGl
RA9pgzLSsBG+AubkNcnrWtiPoLZghLaUn1ufzjsvuGS/pIt1wj0K6T+j1wCgGTxv36RgBeJ+So4m
MUm5uITi2pr9mmlyWhIMk3VMH4Fc6PO60WmnrDioAVZ9RhypOAa5Y+Ckgq02Rsj/NIr9RPoy2KIG
UVRW38ApkKvNZzzlu+Bz5j6CAUqKklTfICaGow0wC0YDg+sJqdJl8XYJeIo0eQuT17RGOMuVrIsJ
N6uNRv/Tatjgy+r+rc1212t7apE+XJZM85c5XTlUZtLuY4GoqFlkqfgGjESIcjWRKBSLvxeDPz9N
v2JNgH/4/cHFFnFjdxdb+ifj3ROEH7yPdDsYoHIF4qs/JuJbvnXdiSxpuS0QZJDLUdPJslNsKTjL
grx3yUPM3JgHI3RIbSGUWgXrAWbcunj2A24C5g18QTyJ3YD2yZbnTUWXMBrKBj7nR/xLSmz0p8Pg
mgQTAAzyWdswfjVxiEwwPHrR7HZxxv+hwYYLKIRJJT9jHXVFs0KgIPfNaPzU8Azo0Dr+HeYZlo3K
cO/NkK+phG/QPo+JgKnmjjVwm52bQnKIalMXKZ/u6Gjz1coVszCQqiMC1uuKmPFEF/3eS+pgWAEo
TFL5IinvdioFQ0Kp16Aq/GOhOnpDzArHIbkDvT62Xho8cE+cgw54xCK0rUa7hfs2uNA1/echSp28
tUHXQi7fp/zuA7xCeAkGqRkXtLf+m9nkbv1mzTfYZRfbnSJvK9OhiS4pX++rnM8krt+D1fZFP/AD
Tkyac/StHO0KaW1E7ybNThQSE8lInRs6j6XstqHQGwvLXmc3JZIz6TdbcIIMEQ2hyx1BDAVeDZu2
kE9Rz35jX114Sf8QLRQhSZMgeNhOaAJjk3P+b+B6L8MIIQzHEUJm4iPAKYgoIt5+z91Q59R5Y+mk
Z0syjxT4jodRKe5s7i2x2Pu+KlJYxhhU2mCXehgcmnosJMPEvsj1wZ9rie46iZ00uENyXL8s3Vkl
37gMQDBG4a7z6VZscNzR4jNaTFOIyhMjnYq6tuzwsosuGu6uS/9TzfqqbW6Mdnuk19neGdQXHD9I
gA0QxUTWT0WaraqZxfwcIGhnAwCuBn3LC0aUoknds95AkycMaYijPyGHIwiQEfpw8kA5QWOZIbgN
4n3l/WUiZ6vUszSbg3SE9dBgJOwXbydd9+idoq2v6gUzMcEJyqlHvhJ/fAvlVzfivsZ9s5vCri5G
NRdJaBBare9NtPpF1ACh8GW84xMrA80+yNWAlazlhI+YDM8m9JHSjCFYSz0dzUaeI5+9g4wzZSR/
lnZYcz3Nc4Xs7j6BZMzJMHWViNBZBENTa5Nn6TcfusnaItsDoEEqJacfbeRPnUyssGA69BaOJQHQ
uV8sfTVz5PIsWGTlwwjqN4jmIQzlvtv8HemQxUx6gjUdfyKQ+wkRTORNg4yBJck3S3okZf6tc+tp
ieiAGdXThUXSDMsCA4Nzz1MD52UdtwJhy7fj8DYUn6HxkckNMQJcj0FpKWlIhWWA89yQ/zyXvc+Y
d92cTnnGAFeuS/vURfR99OEFLiNQjO2Scf85cWkMUzJze8W9t2BrXqIu12GAvzkxAHlj9mUkbs2y
bse4fWlH+w68NtjhvJVtrWEpugkFeCWlDxhDwIk+2AlCcXFxWIg4fkfK28AffsALLT2WQeI6ss+Y
/G9jaVul+Ra3WwWMDU0+HsAy2/mtD4ddq5f1nK1b1QgkcVuw72tNL5rPHwa87ha5G67HmPNqYxZc
HahAhDFq3yf6beY4ysF53oj7xmf5x4uEvi1z9N3DUz2KZoRo1VmB3DksV2DdJeKesmUUqZKGjumS
G4xpTOdqzR5mILgt4vCgH7f7UCOVTPscBEx93BzTO0ypl7nurn0XR8UaD7iR9u75qS3ZkJNpspfU
W57auJ2LqYmqYd3YY2J6xEXTC6KMHxjxYW5gB1xA80ZqMrl0pC/aUatdanXVMjBCbS2uS5T+WD4X
hmd3z2yIK2X36CCJwV2P4MDSoD2RtfvEv/MBpx4CWRNezG2H2Mv9Mp7hY2vcH8PWvA6ClzAdm3KB
/e/WxpW48uSXYziFIqpCr4vyVXfrrpXBfwY0T8didreuLls5yTxgy73x48dO9wC7gDW0jdk7uaJD
CnUbZEjhNXWnmc4Sl6xtgJAS3KioqCE+L305NdMPlximWhaoioPWg+Lgh35Zi9Y17sQFxnMh7uC+
vmy0PtD+nCJ4KwJ4Dnmge7AGrO9zi9KCfKeiLTjGBCRGvvIr+7uG499Zzc1DzPnfRMszeLw1n2n7
kU7pi5lQ+b2tfVDCbGcGO01IAt+yASY9HNqQRHvkM0/EIX2LrLiwNVpyiM4NGh8gUsQKIIJhjidi
jZCdYZlidpki8JF0TNvjMLk3W8/fvHn0MvKyBczlUY1Ktf1S2lF36WBjLsz7r8mW/888TT6jOcY9
X3cLU2OJm/SPgyKEUf7AttVDUO4fjCc+VTwhxEjsjsKoXbf2cTSJyMFp7hraKLw1BogsjPqqDV9r
bfdmAbEzxwpW1tyMuTZIn9fFv/hBffST4Z0zOuFEhxKCoi9dnQkQnva0rtn72lYOfR8rFJHbS3sK
HcMnR8Oya3lcat6+URF3iFyvTmRhkcoNl8nMVbjVc64RL6ZDm+w2Ne8aBDDFkPWneSZBgd+toE4/
gezMgC3K1NIHTzmWb3p8yKKyn+JHylD98DWuUgH1XBOHyUHrl3YBJjDJ4KWb/mSzLtOszjPNXsM2
s6e+C5OSzYDAWT8ND7VpHqFzaT45G77RGekdAvtJTmIPlgvEgj/4p0nJJxHW2zWNdLX0eJDysPig
fuIJcCRKzU6k07brFfLVYQwQZlMZ5KbPln1Kh+ScpJstITuQzv9yLUkM37WtJwoXhC+fyEkPgwsP
YxLzE9MWczrv0VGnFuG3P67FMo4BcDm0XBrEJzVEAHWVHnd+OJgznenrHA1dkWaWPIfTp+83mOsz
1IRs8tE1GJc75ClgfyW/x8OYHGLi9nPIUO8GF5wXYfm5XtklNKeOCu86ju1JAIQoqQSOCdKIlhjr
amxYjOwCN+oTiI97WRsMjBEZ58ofqdgF8aCxXKDUba2DI7aKMGH1UsO44unOrD02e+zUXHSCxiL6
jpa+D5myefRj0m19EbN9nmvigDbI9ck10Khpaqspw89YF8UXMJgY3wPe7jYEiXv4HPOBxxN5xrgA
RT78tAaegsOAPAt5YCwhd2OAipNF8kJ5wwVP3h2P+ID4tZcjDq3PTq5fnsKFqwP2iF5iDmeCpTPo
qB44AXYIxHmM5DXNDEYw7HfkHgzNnSRtVtXvbfqsuV/90hAGoTWa5lJm0YarsJCco3jv4uF52IYM
Hh7Ut4OTzcAhD5gzstC+RVMInK2EhL0ldf8RWkxnTuufNATE4/90NT9NC5YCbILLwtFv9zIbruCG
wCjTsPB8LFfMHT8LcsLxRPAhMGNYYP65XpZ3zJ9F6kkoSjVdW4/9xGF6sanFQMrQABPbAe0L6J+Z
XhIATskMnRa1GTgY43/PaFI5NjRuAiwqtiHyOU0IooOP1QEuEiMWPWZyimfXIMxZzm3aMJBf7ZbX
3VJFZvgcC8w+cIwqHWHhp35tLD/JWr2nrY7AyqFBkrFM/2Nzeg3H+thpV1qChQvivuIl28lR/vMl
bAg5hchARbtfNkqKIeoFXg4TFYHEThsHeLsFwtm02VEznNO2QzqgSYyUdfYaU2a9Q/fEKF1Yb3Xn
aFp0MXezhGE4/7N9JEuxMoqJxfRVpRmNrwtR/t7w7i+CrrCOj1nQw8DJwlMWLWvulgb2peBpNaf1
dRI11sdCWib9GlxXPIpzh9u2VWqLqlkJ8tK8YDpKD7MAnieQNJah578EckHgShrgJYSd4G3ysp2k
XwZpAAZORktRE++lNQO7xCQC3OdQ50TTxoeohXBhGPLxkAz51q4u3MU2fVN+9Df+ZS10xKdjstFq
mrDm0UwALjT9m0gZf0TEScT4oJ4lg8Tos+Qj1V53ChJlyqXtAKECA7I2+etTn5dGy//GlJvHNm3/
cbayfboyQJN+a87RcVZK3OHx7FudkavHGUFCowGgJmYos5G8ie1XGZypHZrb4M3DzXizdwVkjeUY
dU0pUidfnuHlNlcVswnXUuAGNbpa4/jk2kweJA2f8O1iKpvg+I+JuQhCdBHP63sIm3P22ruN/D+m
DWEteQwJYotKArjiGI223LpbkiaHfmB/1uFh3updIw1GtbmTOZYJtY8NDJ6ASEuVKWKOdFDO9R9W
Q3BzyMGi/WVYo+5EIefYkOJI2fiRIFJBUoKbHSVncJhFtAmEwlK8MIOFFmWyNwagTY/kPyiqfhd4
2bMG8F9YGExo5OJMxmmtbMavZtXRYZAYTBe3tvdEZAeEjk+Osc9WKQ5bASTdht0U7mGtaVzg8zTq
h5EVmwAJQhuFTSckKdj4QD5LB4e/nF9XFcOKBx94SNR4C3pw6NjcOHd3ktYDjG+sf3Qxr3rrYR1M
uKaMSEkTjKNhVr9GcZSWdaaGAkIshU9WhD62IsjYezul0nPgI2EeQQgAAMXqg1+oNVL7gY1vXp1i
A28w9WGA+fMrcQvt/dtqjbcO23coGMBXVKePqRiBdq1lT4cF7fv3hxX588zxcrAlWFDMTcCyMSXO
AqxPvPZoKk1aGJPJ/e+2XqUtmNQoG75mIxvMi4CVWNrrXOrpD3fziBQt2ictEH+wkWy3mu7DEKiN
QeG7hBnxmXggHKTLcu2SnZf5Z1mP5TYlL8E2YtGoI49bDBmlsaHgEOM0N4eZINeUx/uFdd9i+4v1
lrEwCrrQLBy4XAfvIjrqPuR519J/ZJmuWKzrkHT1yE8Me/IMSw+KqNNqwVWK3QpvHy5fpnHIRobF
neCe0B4QYC0r1DHIVEtQmBcHfpVtDys2THLMdOOuhemZIXPcq0V+xAQnDvLsX2SjT0oN5ETL/oCI
AjCFvUN/8wAPc8D5rZOn3/+Qr2ANKkacOSExHA2AWHZN2cby2sP0sOA1ILfwdra5WY7dWVRLXQIN
9HMapxcxZe1x2hSwHUIL0dnhArGMcTL5ZS1p8oQJ5KtL8edZb0ooSHjqUCujBt8Vqq5MSZ3uOKjX
zsQOLP+zvwwnrMScyRZ8LdS7Lb8+ZHoKGgEY3IaHJej9fG6XO8GYCufwIZrpAbeq2GK6I2hfGg1w
9kYE7hRAARI0Wo3gUnzqzkYnxyl4rdcAOowiUvE9BwuiCw5tc4rc8N8W1c3V1n5zhUGBzorliEKK
x3D+NQy3cUdri7AeWq4MF+xvDhuQVO0zgQDGXzA3bb8mWrSddYtjVauj79MGrRRapIfRvMRv2mYV
kt+djNMuh4o7bBR48wDIF/Der6QOnsBzhrk/o1ckUIZC7CPKfEBs4hMwzVM2LhjAuqVAfjEU3hKE
VQz6K5/SiujJFY2/9aVIj2Ao4PindyxoF5PXDpU3z4Ac02ivB45BfHjmnv6bKAR+43QP2dRDJyvw
YuOnsJnJYXgA2xxgS7hlB1ycXsdaeYVUKiitbKCCOmPKdA6+wxFv3qi+k5rUR8a3YjLwavWKk7Jw
ieOuLt0k3wJmniIfLcVOImeZf0/H6TmBVRj07omMsCcFMhStMNcRCVbX716SNcT+Xdct5dz7lW+k
OkwgRmDUjVWnNi/XSh7XZk734PR5rmMO9J8y/eQpWMIT8d1hVQgON9WdRJ+yXUfw1dOkB+Cx+q+z
Sy+mC/5qiOGdF/4upbH5ZZzqN66CExb7TsMUXzAWvuluzOthqFQdn4QJnluE5g2TGMi61xjyJKzf
OZfzsVMOyqoDg+JleYdBphD++qKwNck3/sR79rklEgZgA9xMeS9hllQxtX/rYakEyU6AW7ISBC0i
JG89EUSRNQvhBRr08sDdgRZ9d52uJBwf3Pf5PExYvYnhEPbud5c3GPBettGJ9stjhk97j2Qc85Q/
ZwWJXXJCDHvGElR7WkLTFI7CNAnS0SvjEbhQorZmtyhf7L3As5Xy4pPmunsUo6xsHH3atUtOcQIe
GEYP+oLsIaJXgCXDZi/agA+PiOh2JPROvY5NSTCYlPZTUX6XGtRc5k6pp+6K+fuaIhoNhVfW3fQP
+y3YSfFsEfgan/MIr8uqad9LCQcy2Y5R1/1ZA1rexjrcnsf6AXtOHaAgry+CGiTWRmCJnbdl6HaZ
gsPauxU0C3pWLrFX5UYsvI3bWWgzFookuwz/7iKmrzHDFrj3x1Jk+kPw2czek+qDtwYP3ts1nQXw
gWqbLaZ0FvFWkhaOJH0Vm5HvxBh9iAx+nxUgCRvewuofo12SgKFFQAK3rkEJmqcyiHhylFl6wmIt
tl38qZyhKAvVQKXxdn2Tv3pbSwNUGmN1BAMWGFldXykul5rkcmrBgu0WXqZ+oy5qW+tD4CfPdcSP
i+tIgX/BdteSaKqYd6r5gpFkxeXrsWmGFUB1cXiywGnj5pha7zL2tXwIwXruuUNNz/iJUNbuDciN
Eg7hVWmVVf4GQjptMegbeEiHMc5+W0GH5cit3i/tCn8gE01lwjFE4MX1kSYThMlv5RmxShJiupER
Dfbp0I/7yQ8PbachKuHvVUAk//UvCP39O8zgB1wW78IRwBKtyZF4IOWkpi0Squ0/VLzmYpj52nTN
d9xMdjfJsK0mz4DxG4x/ShSwz54FxwFE0cFMMKKidLxknnkE1hEndAPUGcDj9pg7SLV6lejDbSfW
UVw0gzdJiY5By8fu0i/Ydf49F+AE15P1PRTqZPgxeptOqWBXHeDRBSL+3eCOyRnz05saZizldf9l
M5YMldXP3uL/8/Aomx1K+zepV2yawk4PrCJ7Adi4HIE1lReWcHOXNCoWtuBDUJdoifAYBGlhB2+g
eBvgzShssO6xsTVhkRObZzODA7zIxC+wwXxabNLvmSNHo6cHAtvpGLv0DxN213h9vSdT3BQ9vYB7
N7cGU1uGpyLUUCuirt2HDpAaRZMbsaJlMGkL/3mG0CnBp8MvgYDP+8iDj/Cw1dDBRkRxAemXAo6M
bwKFt/KX+T2O12+f62eof/8wDc8y6CsYH/1uBSCbc6ADQW868ChY5VqCeimAhRfdWF/8aP0DqkY/
4Gs+tbRIoG4EeLFFDwBkBQODZp06SsxruE/gAw18iYwoAC0+xKGFXPKaexqFf2KHFCIKbWHXaCi+
Nn/6GxL3Hmb8oRZqPMRrDG4hDL9gT4BPV5I//RIhnG5fBN/mWdU+YlxwLRW830PiPPgsXLxEPb7X
xaavDhQPTnnwmGYg5I2609/ldsCEompiqTAa139dhk8+Gv8hfJgqxW6LA5GVddtaSgfyHfHmDcod
5N+GoX5l4XqUvI3zJH5DtvC5hs1XA5YM5LrKWx9pYdjp4bSR4DNKbYjThtB3aESSJ24Z9rHZnqLG
NDfP7WYdw2JnLitYMMtKKLwOgZa6YwR/7+Yl544BjyOElWQVCDIT/3f1S+ONRO+mCBMAIErbQD4Z
hCIL/LcCi8/JH7S6taBbB5KJyPOA5YFj2/x6CRLFrYk2esYOKZ4PMLI7tXhYBurVzcJ433UKpE60
qSuTbXpo5QBaJ/U/sa6kHprOq0hr6TdDdh+p+T6l3bFPh+06rrGH5ckBqVHTHGy8/IzqefMl7Ai/
SmuQl3H8n3FyhLRK/2FVmpZBvLz5S/eoWv0xqIvVgBDvxPi4ECCIrKyWQPjnOs6+8ZTIT7UNCTAl
nETk6xylGqoOIR3F7v58U7aa5S+ZkdIzdp0/bfBYiyi5DV1o8mBOCjzj4jsBloYMLsa80v/pl8sS
cxDjeODBXGPv2BvoE63Dpuw29Jm2QVgbD0NwGDFIJ4bUX+HGS40yiCbz68bE8hm7BOctmm/Tguqv
AqpKhehkb9IZ6Jl0uhim4F/rI52ZI2xj9qtLrxaZO29hAaxAHpAMAkJNw/hO2qnHzvk6/xn76HEe
5/60xBG/cmQKGMeb5y5cdA642DsATZ/+x96Z9TayXFv6v9z3NDIiZ6DRwCWZnEWRmksviRpzHiIz
cvz1/bHOuT620b7o+96AIZsulaQSyYi9117r2/eZescobZ43aR9bR9cu8w3T2mmbZu49bzJ/tzxh
n7qx+lUvo7zGmC53Fr3j2uBeSinJx3z2cfwVXweZEb0SfrIyNeEiisetT1RqVaT5PkvtE/mBaz7Q
gOWNLsJZfpnL4WDbBLQXt/F4OtOrPzjbzsL77rbNENamu7c9xz+0+ZNuvH4T+aIHe+Pu1GQczSmp
131GfpwYFD/KEuHTQHJzYvHNJwEdTrXMEITTuw70IQtveiDcJiuCHTSbc1ivMfbc8rSGPVTQvsoI
N2XR7NwAW+zsdc6qj8R6BC1AxexdU5dMhbC8hxbFxUsJznEzrPzEqk9uVj0mdtOdp7HIn6WavvTk
hsdawprZ6CyGTJN53d0QVWwyTAMTM59VbHfmYRH+2ziVN/iln/WUvVsDadF8Cucieip6DUwk8raV
I8XOlvrRSKpfAb3YFoFvlvapzGoTnISl9tXYfRSmC1Ojt8+WgWGIGkCG4HH0emz1kzCH/tA+Tmm8
XDxd2Zd4FObOI/01D/YetZJZxkTaaMhjcY93rLOpGa84vMsVr5Iwq6KMVFGgToldvvayecljXd7U
WIdl3A3XsrKoYZbkhwM/D2uiTZjHDmychihWQUIbVJPkvQyC4C82Y6wyYt4NYopvBcF5SzBVcsuI
sFrcp+c6lfOmMQV1XCLzvZHHmI7K6vLXh86NrxPt0c5TfbtrPaM4J6Op1ykOoFPBgTb0Tn62miBM
ojz69HgvZrb37DgieYpKoz/ZS+KGTHBBPRX7WJbikRhYczWWlJwV/X38iIXCf+fCRWsc+MHon6dL
6dzzZTpow2LUXLu00MdEGj8R6EzSrro8xGl1M5p6Pg6S2XOg4puWMvuWdCRVsuHqKpLserB+BN65
SMHglI5oDtFnrPKvWV8faGabB9fDw+c49imfJ9L0tfxZE43e9i5OOp4//0ZGS0bi8Xd4Gz94H1qR
cRNdYB5t3gdrh853Kww1rcug8U5yMEeezdriMu6XMJ2pArM6+joUS3WJ5+oaGAHaBnslGHwSB1WO
2Pq2320T0xiPwcg4kFlFvqUq4KSsOocEXtZsTZgqRMTz9RQV4iGjz195UeVvxVwLbhXTuwSx3pFg
33WTu/O4F34khDfbpdx3btHgZo+6UzQTkcc6fGHUofd25hGC60sV5sgc67rCW9AkS0QGduoOGOw4
+MjNk+q/DwB91ztIohOmqOROtzJ6iiZ65dGI3B+L9YLFf9NxWpxMN+t3Vs/QbhhilC/f6LZFJr/V
lRd/1E5Mtr2MzMfMXj5jo/O2bjFEx9nmUOHtus2jHCPDvRMMTGtjxzi9pWBQzoD13Q6ak6qK/kjd
rQ5Lcc+zoI/smvRBZoZ7W8byMDiQEfwu2s45J71Mkn080V+Pg/OgOK4f7iLXZshrumGa7t3QSevV
rP2SXCEP6UugUCxFv4/MOdgkluxu60LVxUbleAxzp5qvgpsiHCp/3c2je1Y0NAnUqDoboGRV5O0S
1e1Nhp2v2aR/mvPZXTAcD3LpT808kJYql3MiHWtvczJA2eg3WEjWOpl/4jS2Tq7n/uzEUzUW9ZVn
+jjkeKVQmfM9bv12mzsSDBZvOo4U+WBVEQNL9QMBXa2XLjXPTZxtmmGwNt5U6bXXp8WupPQmVmYS
YcbhzEit3PZzUGwd/x4UqsybmSbIeijaEDbSncQskyjj1Hf6cWqCdJeORCuWMY2uvai3hYstPfFI
xi16VQPXUvi4n/uuuA2CA6RQg3fsUuNS5Nat6xPej66u9pW5fMQ9pyUhCKhN5WZwiiw04pK3WXX5
/YvkTEH982IaOgxjbTLED2mWHDynn04NuoWoTNhcfsFJNfvRUXbLSzvprQ7QbzPHmfel7r7GyfiW
akM9NYj660zs/aq1bj6D6H3SdXAQcBAtDHhf6xEClM+7BWHEaQ+C6OOBqUG/LttWHg2vorYUvXfE
8vfDR8ZJx0heGdxyi4xmvsXD24RNmtr0PN0+Erba1yPekyLVaj3mNtCJ3N+RZrR30vbFCRWgjRbn
eWh19TgrcUubU4kc8IVZUbC3sFoxnZ8jUkfWNs3vBmYn2cCK+d6oMeRUsT9NN117TmsfgnnJtolL
yrEtlxVUBOfJ8DDMjy59XeNSdSKZVbJtsOlSZbm1DqOIMAJuthVAgNcGt1woRoA5bvoY1ck7GLBp
tcylFUIkOkcmz1nb1b98B7dX0kkdFn7cQ2rb2U3tn9ox1ecGwwQmOxyT2PHTfVsWm7wKVJgV1atf
dmT9tQdEbCKt0fnr0hQ9cWHMHlLl060hvb5Z8JqvhdK/Sk8Vn5OpTo0bctdP59k6Ep7utgjB8aZM
g2wN78u7J5mS4xKPb46M8FN0GqxRR2rEzTz7XM1GccAr89Z2tvfh+oxobNVSxdwfevJthID1nqad
PI2teyc7fU/yYjpbabdeJPdoDpUqiePQYC50WMA2mDlmj+eK7gSHoa9JCg83bKmHGO7gKhP1O7tq
ko3ViiesLq+dJIHlyOpLbi6vsV8g+xjzpbD8jSMe4858jCG5RKbbrVApC8A5xY+qL6mHnaJHFqne
cLQ+tD4pJtOaN8Ns9jtGq2u3mXXoxXk4gfohAKMxt7bWuV72reccEsLzoTcAvwlSKp1DOXucrAI1
oVvKZtvWdQKo5CHxYRzpbPhldf2hGsabH0Vfer910I3la5WNn5bh2GGFRFjGd1OA/Mhz5xwjiq+s
Lq226Pi+TZqdWzwG1sDEfMSw1/KCq4cbiZAffNKA85Ci28KpvEKK4ac2svTgGt/8ykbyJd0AKSum
NcTYglrU2TYIOz0UG6dtSEkhLya591K7vQFYynmx06UIbfVQqjsHATwYRqrHZAT2M5smaaEMwweJ
S3lYJJgZQrnFRuj6NHioFH4jdhTc5BUnszyoEfVVZ3V3LE0L7Q3qT2fj+Zn7S1U28G0UnvgZOEbr
DueJuwRSkE7AMUXLscuss8ebd29EmbEZ+H6UR06/aQdhXYb6bEbJzUmz5d2EuuMN5NaNtNabBn+w
GiZ7VS7U3C3vlF1WviRL5W2UbyVfZbzX3UjKqpVy23vu25Dl5sPU97eGJw4JaFr1g0SEG4lSU28u
j0GRTSGDMH0QXEjIz3eH9WB3D6awaM4XQqyB11OQRfbKQ8ml9awExKmfhG/co6PcQxyXV89mYNCR
E/NHL8GB7i9X60rsXp7TeLoOy33emCZOWNbgP+rWFMdyUcnK6Zxp1zN1XXc1gQiuFfcqcRCBzylW
6ZT1P+MtxwUdeBukj62r600lp2EXtDWCOTDLEWtYGM8AJ8YY593Y442qNYoxx61gIIg7qW3xx83z
MMGUw5bhaSXXjUa/8Oo03jcAx9bku/t13i/5Lm1ltmrMqtpOOZnNQGCAIqM1KjWSIAzWNLLViz0Z
X1VpG0efWiQPsuDciTF9vM+i5JI3TwLPqFHwOlZRcK0MxsWJ9uOnKXI2cDmDfTfGN3MuGAdhoR7z
Sp673mSCoJn2peOUhSnv1gmwFcMHM7oGgw6wysXdvi3cLySrxZ5XH37kUl+p4u4xD9Q9TaBN9IT9
RWvcbTdtvs2XRGIKwtI6aTe4CR1lRBxV/+TZTKYSt7DRpsTJ8AknLgPxn64t/Je4w7OODzIPtlEn
qdSUd8kn+YoMoVdtD41wIJGV2R3hILP5lkWNeXZr3PZVXU6booyMTbw08X6omT8Vt669lXppnqeo
/halFtbU/pvVfSZDMUJiJI0k3JDexnmsyMQaQ6IOvkloyxrw0SzgU4amXo4In6/0kdWxiMh+ZSbN
fPORVbL52pa0kXHz5upMvFDgf5nqGNRd7Zykpm1CwwQBBQl2X9sRGk/fKt70xJdyxAjX184p7khQ
GB3Ba/sOzCoKbsyxOy1+d9RdKd9KNTJYdMbh1pTmL+lFXOqm+Fxaxfh2SggDKid0S8vaGo6V75IK
dioyNcALZ0Z3F3F5aLPr4iR7byLHkqUkTzv3zYQ1a7URvbIPVKyy35uRYMJUgjoQkE3QMMxtwhVM
e3UWQbQfLfwAaZJs2pyM2sj1Qqe9Fa5ONwaZhwz96J5GfpUSOaCqFmMzOWuEhXgNo/QhrlpuYeMe
6zHgoUAEW9X5i1XVV7sV4qBal3MvdvZ+CoBCz6MT9qelG+ZtXlgQA5V/lZxnBTrV3PZflt4L25mx
BH6UYiWi5oMFN+jFW7whB93ipcM995WQp7lKBFnKMv0IJpMDzICp5Zr+inOHMamy4vNI+2yO5SYW
+OLaDBuj73Wk4jKOJB/1o0/ORucTfrazOjTFyyId7qLmm19yfrE+DNbZ7M6HuZS3FC/zplGuDG1q
CYSG1YL/9dK47dUzZ/KKEkf67PTHqo8dapSEcJo3P1c1pUUpi9DJqL9m3sDHuaBJV4kmLpNpQqM5
oqdfQKegaqABKSCrjDrM7ADjgIXynGl1m3NHX9p2rVoGyilmdNP+zGvOfVclV3+phi0ZdAY/1oTN
bcRsmc+/hsJetjRoB+11497J0gffexJlEUCI0iu/Iv9TL9J+HNP0s1dwKBRJ+VTK+jjFLebNDiFd
Dc1JG7XYmhIhdoqddRYHaIMLE5XFj+ttVjooU4yYj7W+Q2VryBkzdIqDSuucO05ejNr4RRPYh2Sb
Zo4c3B6T9FFZZEOlUFAiMioIOa5plKVDfEVFA8U5PmrtgeTy58L6ZOHBS+/p+VCnwbIudANKxYZQ
yshhJ5oXVQ3YMztshn6fDaFL6nrVEZHc4Rf6KXufQAgdiRz69hIk0S/vflKlNJYnt66eB08M9NJA
3Yqhla9D70cbk8zQip6R4GXfT+esUQxWIng1M+28rYLkmZD5srZiwslNQ0jCo/DZWDYAIzIHCabS
GBPCjBOR1sRiojTmm7Ea0mM9RTspR4ixLRbyFlzLOrJb72g1y1cO6Poc93zw3RwEcEYnVM102360
nGDGRGFTWwYX7CQYPMMIQPrwGHUjX1pF0z0WKd4JpZNqPzMQvE1KGrfI9DZZZ2NOwXezqgwtQhtr
3KmYicSJimFaMvlmGDRdiA105SrfX02JfVsE4NtEcf6V5yFNYB8IQvDCCz4zIVGiO+Ad5F3hUbqH
qKQGr6Phw1Rwlu0ZMRZpm4QBU+zFcfMwki6w3+k9nYBVSVq3lan8l2ooITbrQ8NMxbHqx15dc43N
zzfzp3LGKhNHFNKN+WGK8dYib1ycAFGjB6WyKszinE/tN78Gi0MVOTfJN97IVEEyDV0F1QBQ7Aje
4d7lBvzAcQpwIQjadZc4b4GCy2C3arsYNCaO5gNpaCwK6NdM8U3si9Bno27Ykqo5lF2yKed2b1nm
SZnZd7AF+TEWP+mEbBw0vJREa4WxLfOVyNBQx5wiBojIOsqta+B9mHHyzYF5zLFMlKBM01+Wm/2S
bZasAbRhLzPcSzFgLYeTexvdz7mNT8QKwgJTUF636SFqBTzUdlV45bmApEEGLjqaWXmtAPcwKRso
DSvmUvM9Qe3y/HVFsEVCJ/1Hn5RZt/xAYP2nXCaC3G3wEi8OMyLdUXkBqeuzX8LQH/cwJVgfi3mO
c5P1M5YrlKO2/6h0+Y0c2jezrn+UCW+X1P02puIRVzcUOM4vyhIdT/7GmIyfdo7382KLssOQeRy0
vgaBQZqer1UODD+skgy/pEKyuviXYdFUML24l5RASeLnGhhiE+gXE9wg6vkBS/WDXO5UDb5qFtCH
WCPNNJXjLZNYAo0uII8cPzudfMgSf9721PobAA03e3muzGCXpZZcIb3zgs1vDt6s9e9/onn/UeK8
C4uZqnzipTRHLyltieXoD3NhgJjQXkDjfKFwJoAWWzdVT1RnUfXTzd4WJrIrsy4Yo9ovGby2IjLC
xuY3P1g4D6Pug2Ty5f7fwfDkeRz/tjxRI0f7eiCsV9xxlSJ2vnFn9n4/Yi2Zbf75nc1RLy6mSqaD
v+BK58wKW5rdPXF7jK+L+V11M2GfmWevMQ+DL+7TqWg7Tky+OvwM2v6eL/31d+DAuxqp+zGpArf1
+JXc2UM/ZdN6FtlzZ/lvAP8uCxFCyWy6D+rHohk/m3l+yFNMxqZt74MaB40j5VkTJ/LN4mtg268z
Rm9n0T/rbDy5TukB57Kitekv7R84+z/XHvzJs/8D3P+9buY2jRP9Lw//90td8p//df87f/+c3xsO
/nr0kH6HBVH/0v/tZ+1+1pev5c/uXz/pn74y3/3Pn+6++OCfHoT/uoXh3+xZePrZ9YX+N3/4/7aE
QZhCSrbC/cd/s4fhH3a4/fz9k903G/z1F/9YwxDIv3mOSbjeESz8NW3372sY/OBvPrsWXJdt7t6f
f/LnGobfC5347uwM913LcwM203R/rmFw/samDnbUSofwH+e89z9Zw+DZfPt/XFbgmy5qhMV2HNe3
+WL3zRP/uIehj2hZeAG5+0kGL22BE4DWVmyjqtYvkzKcg8zx1uIk+NWQDDpBKoivM2GI1oXKj7fs
EaG6PNg16laVAdcXveFsiQoPa+nrZGsZTF76PPUflsH6bNlCsktnLES2eU7TOTiX3fyC78G5sJzB
WEcDyeJ0QKfmV8k4OB2/GG2LU6+IvaORMbnzGU/fUy/6SNiqPHgL9kKs/zRX8ZNtpg6kS8bQjFqy
OVjeqrgoqIQih8DU1D6OLR1mROSqNRL54rtMj8hC2qdmqdz3LqrWVa+xYGIlh22tngNTUsyTj9zy
rfM175x9A0+UiJv/tRcscbBN4VwFFNNrXHE8LW7yVpRtd0ongz6NVunBXB6BVVg9R1pNzDM0S3Do
btQ2Wy+X5oXKAlPMgvLy+6ECY79LgspleDOnz7qfQlCa8VUkQ/+U1fs8wmznEyMDb488ZifW99QP
8Qra3+u7KYuFCN3VTWdsA1W2Me20vPpwhVflyIkIPOCXXZO0xWAHTpfgNlG20vAvWWBmAM+GabNY
9jfSct+caPkxtw+LjWWtJJ5TBfm7kYCzZwcB3VjxBMBIHrzE/J6SkZk9qwUapC6qaeNDl3GX0Ubu
hVkAEaz8p3GZME3m74F+ijChZr6BzlFalODGvtCWgyEoZdhIsbNdlgRaVte9JYWfPcY9MIOiOuIB
T7Fnpu6NT3pN2zk51p7yL44mvU2k4zTYGD9o9EI5dAHgS+aLUZb7Kyt2Jl4xiYPYhuJrmwHeQF5K
9LtPH202eW95srw7NgZ6iO7HnoHTykl6Stp2+sWwmPYrCJWi95nb8d2ooFEbLsO/Wr76mASU/322
9IiclLRb3LtI34F4zRqI/ZFF9llZpnGcG33GIVNtsPl1B7JrOnbDeDAWXOv0gGyOKI6sVqHoMPEo
tDBXtEHRrIM+XmPA2jBtO5mki9oBE3TLyy3L+k1GoG41fqUHVOuAjJGB429dBKl1cGbGy16/RFeF
R+OqLPz2eVZvNVmO67TWaVk+EfvdRaYWe5nKheDrf33462EnFKUKQg26GdaBuajvhFWXlQTKavZS
xOaTHMWbTnpm0NFcrodfS0KoQxWxucdMAIZG3Yj3OrdhqLPQSnzrEb3D2KadKc8W6wAOjMzP1qKq
G/moryId2aaj9fZOEfkM8qRY2Q0M9qUDoJdMtPYLvqWVGd2Fs8KF59cqJBRPf5bRaF0UAlpIGnJ6
YUCDaXLxuq8oJ+cJ4YQlAiUXrQtArRlNVpckxUXYmhAeLQHNxbvHeJTr+x5tmgrm2mM5Htqi/Sxq
mL4GFSww4/ax7+a15zrdU1aQiSetgfN5GdhE4Oh5j0h8S4ZAPSe8JTJj7vaOJ4lfuFRxi6XIMxkz
Lrgi4QdE8ZFBvW16IZE8rOEY92CDyg/ReSDzidM5xzGQHnir7KcS7MeoKwIzrR6Pvx85EdAmgODN
yi6BxzCfU+e+L9pzVu5cZclrIyhYmAUFL4jzX/ohCGNYRe9WHlk7V0BmIZ+xPEwkCGpXkI9rGC7S
X4z7Okrt49Qr3NuG3drH34//+vD7/xszF2AAbr79HGgPfZ6HpmyT1RRbEM06L37pYbxzENHtIG5t
0qBXl4UGF2M1AQ47i/WhJ97+oPqaVzEYNKsIvktlu0xwgldCSRxZ3rJrYyFfInfEVOQVu7yaKLvm
pNwby+yv7GrusV1gEhDgrPRM2MOBDnOZYbyvA0V7jDXfD4OESZcAHIqEM3y5W0mtuWy+Kqsew4lF
A8yAo+mlD9wrriLzYA+pvYvaO443Va+8P4A5T+WPQbc7a/ELUCVyBEMg17+9kW1sjGfvrcRl2yUD
U9Og/2nMpXekSk/xO3jGpg0cxhtePL8PQ/61NXyI9MjvW7d5EIYTh6imYhXz3grLL3djwmukU5xC
mLziwnue9chEqiSarGOKRVQTVjWQKnDLdNUkk7udUPP9urEOEQ4y425ugLB4UBIbhx904Ekqj3Ci
L4oQ+WSXcbsldyVptvsCy/93e26ooxWXLm7gel3kdXSsIgaaU32eB4EilGGdBcm5qT3oZg1HOlFd
/6XPoa9XBK3WvuvTHLjGsHfEfc5k6IquxjJ3FgcmawBoACBpbO0AKr2CovXAS+3DoAx/9JZRPKUF
gVJdKeI5UxJiROe+eIQcVv3xAW1qDgFgP0O4fc4ad3ro6nF6wAPkhhj4SSymPKOJm1hbDFHG2hk7
sQVzTQB8wiejlb5GoPC0aaVg0ubz3CAkLck4nCOfEVeUmpD3DC+68KQ9FMKYzz26XFJWpKRxa23m
Wf0atNrAjps2phW0Wwy19Wp0TZgRXfYBdWs+5Cm3X41v4Z7LCLQ6aHOxw6H12TPkD4+Wvjc1J6iZ
9zSpcy+tGgwDzkvewXQKWHqBctd96iombzK1Ie6bfosF7hpHBMTV3NHEj9Clp6wKq3meVs6j15lv
CZ78LW7jhJd9UF2EhIGXW/AdGRqAxWaHS5wGLoMTY1gLfMcQN9t6x1jsmuU5W0AyDpMsirJ1lrOq
xCpIQATJtBdK4UhWNJ/FjdUd6znlt9niz69kzzIXMd8nW9yUk08kwQE81kxbKwd6ydaJsAoiMCx9
Cza8hYALHg6/YSp2cc4cIHVEtbJlhpvSm9kqNRRfjSDotiNAIA9z5XloWAEDOStc2sU9FO6MIaEo
f9rm8rXsSUcIk3UR9kQavlPIhkvEKAgavjjMlU0WkjEEWlu2dqrFvBo+W3jA6fSbcSDaYfq88Fuw
MR527DIHCZeJocGPtSpJcJKpc8rT0NXvHSssgINhmK8Tlm9UgwlEyb/MDoRVBTCxSLCBVZCb4gTs
R4Vz3mctw86V4E2c5ZNIJOo7dlqGUdNOVTVPO1lnbEjjuV9suc5FctM5UhV2bezuTNr6qV4ZkFBg
TZPHV8kBeQkWWc3BmPBVi3FudiaB86JR6aFIsO1O5X3cnMVvFktf5FRRsmj1WCcwN5Pae0fI6m9T
HxpB+ybH7uJiTdtaKatqlFEAJOuCrdW56Ym335cmJgWMA/JQJ4lxJModb2hc2a/AHok0m+OD02EO
nAwzAgIeBw/klvep7eu9H48tJTWB3KWNXo2uhiWIkXVvJN5aWe5ekufe5Rkz0RI9l1M7XO5OFkGl
Apq8ZpB0H8swZdw4hf0zMfL+YJJ9uaplbjjv7GwbfMHL8TgWg7H15fTZCGbczhVRbJ8RbAmFP7w1
fdXjZxmeKXHHEB3MXFNeYGBSiDsiSUK7E5+AhtimMlt4V+ui3Cc+xT9TSuptPM+gzCCXGruAQCpT
DQOfr3dsSLY8dklLxBQQSANFkEU5LM1q4DqzFg9zW7HqR9qBe5S0zm2I6T5mwPaLuvvF6w75zijs
s1qKt9bB9NjyxFDivCV21h7ZelLU2fycSvejrmwNl4in+nf/+f+79f/r5tG/mm4pbHYa//uNif9J
NPvvKzPvXfoff+HPDp3tyewfDBiL267rsZTpP/5clEiHjkvRYeOHa5m+E1g0x//VoXt/o/Z1goBb
DlQCeZu/OnT7b0IGDn9y316Oy1L8Tzp0yar5f2rRffDKZuAhHwSS/lwAF/jnFr1OvNFMjM7aY9FE
mn2aNPo1/5YYSLydPrifsblMG0+63Lj9MuxnwoE7ossvNv7d136OlotjmF/igh49XwwksMYKQrmY
6UE3j3qR5SWryY3LNsKh4hRv02jhdNUH3EGzXM3CAjvQTsc4yU7TWM2HYnECMD9jcUpilZ6daLoI
BvErArwU1T5oZx8fPauXqON1hG4GdwGmV6XVi1AT/RPI3iiqYGZ5DL6hwxw6bAYpu9cOviOKc8MG
jPPv/+XZ0RByIfnrecz7Y+NIIj2wtKHGFt+nEVvQmIXsMjD2HtB52lIiyO60cTrvmkws1YGmcPed
IvBG6uSP9nxdINw5djuvK3z5zCghNuJAdBr1BiBvguX0GJDc3NJkU0ZfZ4WWmbFUyiu02BBS/+ZW
cQjg4ZRXgFiWIexTpvCMLV/QArZWz3lNnv+cosc2Dsb6njGRrbwvHotuCKg4q4hyPGzgm22YAt9B
uvgJ8uC7m8loV4+QmjWAGquAdZ34/hOeIByu08nT4AoUWUpDjU+utZgA1a4qoB5RFMlFReC76e4u
pGTPbcTQr56Dtd/hvyIZSDE2fBVDcJ5jjyGpNTwGg2fit5VhBXvcpeSNu3w11oqIa2Y8ZIV8Z+xW
EVAgudCwjHHL2XYeaaZ7bp8THpF10KPtTNytHJLJBpSg8Hj1AWipHeuH9vNfAJ52Y9adDQySzB2M
ed0Lg2VbPL8XVhocJsglq7KIvufG8BEoD7t2uwET2G89UbBIcSH1UKvRWfkaOt8AShehp6nJ0OCM
7bqPJZ5PmZH8xOkHX4kh6XrqhwsCRbUFezet8cqztm0iqY/li5i9n5G/MJUMnQgDnvVFpaRKgoU6
YKnvKXzvtjjqx9TKbRknD3pWXwWOShtEfFowD3cHx+LbnMmuHWYzfSitDiccMhX0RB8jTtXYoRfd
yduN/TLdbTdWe6psdQhs431RxaMn7W1FhqwzEhymI8BtMoCAsmJ3Bmh+LejPVjqxrgU2grWe5nMz
IZQVfAVUhG+Rbyeh58IXTFleuWoitkzmhKXud5pZNofcmPYGpWQQx5eJlFysLUK4jsF1mRCmHi4p
OJojvwkYSbnaWJb7g5UXsCeZZpSv0CF+em7/hdVU1HeSLJsdlZIRdspi0Ejf0rjd57AOOD38ayRo
HMp5RBYPDkNMOrn2HQNCCaiQXJvZOkb9Yi0ISoAfDcdSseAMsgmbCLX1QqLpHgBu7HVmjcVmJEF6
yhvIq+5EsxZhyF/HNZ8rIzdC8mH3liet5w5n7/0bEMM0CeAMS8XQugSrgllkZZQ2llnkHjoeWHP4
6F/ZxlXtakN/D2Ra7tPUgopZuzOmHTES51hw+aXlyWRvylpY7IHKEnL45j11x0KlgymidddU5SVP
fHiOAZM+jB137LCIDWj52bw3ncHGVJscVZtsa88katK8D17wLNoOHRRghAPYbKNmwbq0yb6Z5FII
cZeQQafqhwHOuip5K/bNPXFNNPtou96zn/jXLol7SOeWux2K2+gQ9KF3hNP3GbnlRRhiB8oVBIWB
twycCGi0ryyLjoHpAXl07jG0KmMmxIRK+/7eS0EyBGSpq7sO5lgQ8wQpIit4lTabIcmKU+EJtqvN
1fKAhek0ad2vPY2EwiokGCgW7KhGOSzMpTUaK2YOi9ezCKRtjyrpv3VJAq4FK5u8Z3w8djUl/nQZ
2BTxkHJy4WodGbkv5jt0AupVM4WIpvz90jFKNe/P8sjGx3KxwFUFHREpROad8ln0AqwfNILCY+Sz
xzRtb4WerI3DPPqJ9h4/XzctL6xm499wH1ARzEbQMpR4xgw5QgCmU4oiBEm8K9bFrsmSSE+xpoJX
y9Sq+Qqtk+pfJo+M05inw7MjQ866nUJGK+2MBNWyJdguDrpg67JOCrjScqs9q9jEJtl3PIj2ydbZ
DdcRROfIMI7smPw/7J3JcuTI2WVfpa3XDRkAx7joTYyIeY4guYExmUXM84yn7wNK1r9K0i9Z79us
LIrMyiJjdLh/995zcW9FpTUl8Q52Glg7M0zw/9bwJxjbqpekR13NAyTtOqY8ww4JK0odSNq+dftV
G1XiAKgRYVvRDmi6/kvBLpm5w3BRAa/MawzxM9VOErKv09RTTV1pFlgdgmoHQrOVFe0OLGUpYGBI
cESvvmmjJOewEbww3DD/Z8bbKli0s/cII9waXhxdODa+MsDpUlNNV2/kOc3C+c960ufDtwZ1zWzS
7ALYidGfDMO09IdqYbSUB7kJ626ik27IQPgts87da1EdE+Nr5GWXCO0TH8kQLv2A6k1dSgjrJy1o
06E1dhWj/ytjImFVeGMDyo9JSIQgaYCvAJE+yJXUYAy2mluTqVcl8qoPEXX1Igw5TRcJ2gLW7nJR
q1p9ZIIBJg+jDzY1XEA51pXKgIeHDawcQv1k52246/JU3cocCknDu8a1VPMcf3NV35RmraQSJ+Qx
6X51kbLC/WzMiS9UIIBp/diGOeyxWjOLgw1YaheqwKzoeNBupQzyXhp16TcHRA00I5di2kPoX9MP
eWmAaIhVFdAgEJpZgnwAWUHpDxDW+0P002FGFihc0Mr9XiQkczMu3ZcpDEkHFqw6srtUUMFC2o6m
cgN2B+OY093RGGk/JX+VfqUgTTR/yjQxuC8Hg9FPVG2a3Iv3kEEwZ/uyTBqQV1O2GqKTsfmyyq44
GdMNwrm9sMx+ouDFhLraUV+lDCUgmtce42ZQ/3+9qXSbVqXglFNPd/Kys8A24xBw1oFoeKSHKgVU
XzXIn4MUAMvAiDVYkXLoKQW4FTbRFdm0HVtkkBNsYDGW35dPE5AqM3NVuzYjPFRNfU880RxBpsSb
Cezi0GWgH8kPGYssEXf2lCb1sD7+DF1vniOiL5n2pH/B/3j0dV+erSL52w1J43rYpUaggl2v1D0v
u0n5KEICY+j2WE83ie6fXY5nc30Y7V3pJ2IfYnf1O3HidFB92o3lCLltF90QQi3t7HpptLW0yPSy
oIoRZ5ZRauJMSoqWssHnKUmefi3UJSdD+dgIxo+63im7sE6ofQ6UmszmUO8CIywXGeSUZRvi6dHL
+hZkincgYwpIX5uYNqG8cXXxtPAoX35uct36LMbMukU8D3HT9G9UyFAabXnF2Uy0wGkHwsjmMEqH
Bqv4EiptcYpA44xY0p+EdT6jfmgB5oIbHTU5RxdiwDdSKX5EZubkWveUMbsPe/C2eaAN80CL8Alb
kBqN2vyVhnm4BeMPq1QyD7RDwVtRzLvE7AA7H2E36id5ncw3xcBpKvyWzeVgA9rrzVcuQNW5QmrX
IGIKp28FGzTfbraeGuEQYiLD1U9RV36WeFuvjfqzTY55Ttrd2iuxFs+7ApOkMajiOEbtNVFV/6bx
J1qbqmdRU93s5vq1DPHIS9qpKXWoqlC6VzqD6Z3CMRyaPqMJH4B/GOZLLCROE9vnggNK4uFo0lL0
hKwjp+dK1VZr47NWB+yLM6dC9AoXGFNieMttByWBpcRrh1PbluSVvFhMY6RshTuABYD68S8tpga6
AN7ZqAZI/A7ukDrQNWvRGQEnrGguPxfrwpCLax96ihPrAUm1IW9vFJFg2lKQxTIwu2zUC7GvMoFR
dLpJyoCesGQolnTicZ3mbxMyqD6Zo5RbryoIYkRSxUNqyAWuqJ34I05Hb42rol5p0QeJV0fTSYO6
0ymGajJIcHzGhyqj1qgwL12zVg0VDQprvhOo5ChJtEuZ/nskkx13zafWu++ZRF9qGLeA2uts3WTM
cppaa5aqlmBq1w3AXJpP1EgDyaPC1QmywsDGORO1al2QQPKjldmLPInVbeQ16vbnq5+bMoK4JmvL
GkcdF5zCfwqT6rSMSRwUeD950LuY89llIe6SA9wx79URWrBC3vM+nmAMQpkPfadbtahwl5/vlCR7
V31WS8NCHiCjoJAEKBWcU3zFaHSCe082Xxz4e8Xq/bUqkcoI90MnFtgyVrLw3s1gkpq0Zs0eDgRx
G2OuUp7GrRzrZ8jKsK4qO1zUdNrzeiyKVQLcbx6y0Wty7Pn7BxTUmWxs+mN+Le7JvXy6N9OUz8le
xFvjbcjkq3uyTlKSJHNj5lfhZsi9+T6UzvrFPMBjO+pXLtR5srHrT/k0SGTRYIbBqigsRqnab8Jq
M+NkHuSNVD/9ah9nz2plJsd4p50LmrhzOA4LY3O9VtkqmK7YDwXvLefyNDsOkqFc2vpKW8i5tyXt
jhbl39hQz+JKDFehMc8q1OKW0CAN3ECPdyT7ypsSQ1DQVBX6tJkwGLZdlDaRHjoLN1OXgrlvMNcS
l+vmScRpY6CbG/f6rL4MdzgzKU9E9PNERKajneoteJX4uZj3j4bw+Fy+V+f8auQn/dv6kutt+Gnd
xks8zDXBae3MDmy25Dq8ck8KrKIJdwqZWllwXSXwG+0lZViMTBzWcYjRKZlBiWdVc8S4sfxP7a18
Qige3oybGuyr1VofDqm85oPTzY5pi9NyoYMBAOL5rn+DrLK+UH7VO44GeseSdsa/4qd6osfS2Mvn
aVCLyUqNZ0V78AtsTScjOJo5JbYgnrs5x69dhNd53oY+aDNleY1QdmkhhkzC9pK8LxrRbFj4qnHV
dXnxblu8SWJmL2tfcufvSSDdYvwLpJH5VAv7yD/gZNOdeqIA4eo9Qn51MpeOQSitafM1cmeTUXEe
XOLTiG+SHfks+5AfCvfSNdp1XBTzQHEfNRu2K07ji6/mB0JjeRmvYH6FUA3WdmfiDk3uIRf5Zq7W
SuN0WfqyPWkPIpJUeTJV81oBKGSm/+bFYAsxzOVTvFPEB4+KIrFyF8BU+KxfPUKqkz8zfelfO5qO
wRQQgsl5eDlsAZbv+pnzcVBPtY+NnNOD9latPPGVgTt4KaQyMT7uxbV8We/eh3i1CEL6C64LcifV
JenoRHtvE/Py7Qg0S07wkK7ZI3sUB5DILUJfHqxq0Eb96g9U8SWMpCUtvYDdCzTNJZ/+BR5BXzyK
B6XRs3BldI7cbVJrphgf7S/X8bMjeuhnsHedSJ5ixF/ToslrxVbZ8nY9fqX0U/uCJm7dpifAvZvX
9gXNGIEa5Eivb+462/omZlRNbLs6pCdlguu49M9fYZHNwCa2wlyaKQmGVaFd9YOxV8/lK3qMr+gj
v1UXIFmmdpoefPdojONw0JAN+2zDKQRIzONLYC+YNZ6VbsrBo7URja4JcNDrxi6tOM/qofwZhRFK
HBeWvO0WwyvGtUMIPripVCGHl+TkKQy3L165lTma1xezu/Yf2NnsZ3mFJMh2OtyRKF0397Q3Z9rK
ZdvmrcuefoVjQNQo0lzSFBnO6gOnmVsiQzBxwkvIBc8y947s+MjIJ39pYVM5u8IZfnkxQyU8DRPT
uZJW5aN9VDdtX52Lu8XnM39aN3aR+puvvFdvYHUMt9t55UZqs2WYWAtS6efEKLSdmYhjnofxRpK3
VgHSLVHtYFXlPOcxAMM57rsy31WbBD9IYEkolAz6jxFLUTHz7u6tFPrqBdvesNYGowR3JdLvPCSc
9DQvGUnoXNyLIRPnLkrYFpSL8uLudIo0Cu5oxvrl3alsnE2TLcP8pYM2UA7tkYDlM7nn/IhRh8i3
pPBjo0rtcuLx0u7lVt1G4EgMWne9pLRilmz69JvDzVYbh2BdhLa+7iT7PlZlswtAqUzt8/4bG7td
1MTSF1ycb5VmoXuuWjsvNlr8SZq5HQfP3udNT+e9h4Wq74x6Juuaf1Y6YnKWaqC5kpy7FRhfNnXs
NauQPqy3wRxXKWVwCznNjFPO1i6woJhFuvtO+af85hZ32yvAalvjSoW0Mt+6YcesN0yMtbXqtfHg
DWS+OlXa5tf0Wj9Bmsxkr0kWQHwb2ZwZX7RZQ5mfCjO7t+pNzYxglZb6SY7kp9vEYhHxkdLbIvtF
FmZnkXf8wpH5ym2uMHmCYuQCoUFOD8JNGGs3Jrg+YZy+2YSjMd78KEfiLoqbyee7MqZDh+Kq3e6v
Xxo5OjQZ8ScVipfYwu+9dOWnaO1yBpNB9MsfD/go3zk0J6w2TDMdTRlPRacdFOzrInGUdaYILJ3N
cG8FZdSqraKf/XzJdOkEBAui2tTHPrW47Mvp5ucr20pugdCztR8g0ZUN+N1tNcTe1EpTzumDAPk2
94vgSDaldyWC/+PdIF5oR4srgWV2krKXLBRXcXANqPNaicx1a6gE++rePTJSw7LbUnMKO5g8Vx2R
HVKHmx/G7OeDsQPWPLdGgzRRg+gtBj1f+0mIPK/AZ09UxeeKJw2btreTI3AAdw7S9Yhbul50yaex
0apR3ZLkzsMHPdpcYqCBO1ap0XmYaduEYSqmkrzz5FuP3yksqw8qbhKOhbvanmRTN331bUabp8nJ
DqAMQy81PVTkKIikedkhzeNrD1J3Yyr6wA/SxxVjZ3oX2voWVwMUwCiOF9ppbNOAJHcWOK8g6f/Q
lH2RsYMkp/khCHAt4pk1DN+VR2y2WqEXEOsXbyqD9GMfiHITSPZ3LOlgj92CZ640W8f1Umaq3eBo
VhUeDKp91pluUMdjyPB9iQbO9ID+Prst3P1o0I7souJnHBgJNLhUszBPwg0stH4hcqbAXJy8h/U+
/oo+ukd1qc+sItVSl198bmslPRfQY8PUAOXSYp7K4BuWaXzOsiI/e0V/AA/n7swHg+IDecO7KZHe
d8Fy0+pMqvgHEejA2sOaokBS7yjbnbdJ+6W3Jd6BkPx4FyJuggg1AzEuPKH8rjyGLXQEUG4VmWTv
YNdBDeiZmOucKQb/ZSidTEnJWVe0XyUH1llDyBHcIKTEwkRbjgH+1VvuhLm0+qInMICqoplPTksf
apzP0aTXdlzXZDu9jcsHBgY6zqv4ZmWGk3rkAGSYgADnxZdq505skr7sfKwdOmF43aI7AV92zcFi
YCI+tyURb7KW5qIipjtD/hC2QVMp1pFDOnlOwFPsTZNPtVVNXNcsrkHfnkqp+LBraU0s3XbgtzWJ
um0ZWSFNOx1craE0VNjHkHcarNFNg/myJRzeKt9aQdwRBLJjKfYHMT04UhKBBhviKZHhhS/XFamy
gkF6GzHV1lifDO8aGF51atwPFPNyJkVUiFkZxh89USB6Bf2bUsuvuJChS7e1u8R5XgRnU2JAZ/tc
5oyE7K4wqLJJQiJiRv+mhhTUG/kljrbCwm8FfBYxH4Bwqdln+DPEFkW1yqvokx2nlNO2gdWlBSpM
i4r49hUBFlo0wWetkO+tv+S4tO+FR9pb97t1L5UtqTGZUyAjuaVp5QvNdX3Eu+hLGBzbSjQQKr3g
bQaDt+oEEdOeQqogkjDYpVQIqUoQkhVDIdSY/lSmKXGAYwSkLVorNRhDQeisvabYYUat5qEEUKLo
ZbCG8MHosfHf+ds0qZomOhhRCcMmyBegZayysHo2tf+7JLzPyXxUtswqFHpsmAuapZpwmuEX4qny
dmzdfBp8PprGu8Uy9iYCS5S9SDmjhphNUVvoHHk7uDd1kWKFDy3HTcMPz26/+BD3c86DmHnT9lfe
05ypJxBnA8mg/KFgQ9g19NOcBUDCZPBO0uCqs7i1TawaYDGL3kuWdhLuRGV+WMHogUrK39PC5kpJ
FIGqDYbJ7MDyrlEhUBCQCFiJndard26Qpk97/CVFJmbodKB4R41xT8XM7jwjYx0JZolUPiuLVAj+
H2iIjNpYHI35OKinEDvj3M84ZJKJPSajujZjjB0JE92DZ5eOZMU1NsVeWfdq+zb2XFcrIWEca2Hu
lxWzlNDHkyIFmJqL7JqWwQEwn71wsdt5cNBo4WAGbOfUz+WfoFU63CjKy0sjsRxCtcbRqcyKMNYP
hEFmrcGoECmaXXEsP4gfsaXtudj1GnmcZOplIGWUk329jJmt76MY3iqGEco9xO9Wu6MJYNHh5UJk
AstCWUx8r3QVdqhvlE7cFDyLcMmXthd1O9LoHV2i3XtTuLrTW0J1iLrjvaVWbReJYS8zBjz83CQ+
WTp/6DYjgtLOVOpx5wL7WaJKokaEGeVosv3mZwypXWCE5ig0MCuA5chgKYsEuDL2kHrdo7ZxL6Rx
M5rGXscoeLGUML7nPQXj/I/r0QUWMPaRsU1j/y76fEF+Td+gymIYCkd5U2Q+uFY+x3X7SP0kvw3V
W55bzYxLSruWenLMcqOFz5zBrd8oHHmpP1pqeMnWVRriIRpJwPgh7vHcs0HnKfZSEmD0Sd8tI7W7
51QRzwJaUWgSl+ZAcuhqMJ/QpKxpqLk0MostPI8QBoHKD3Nz4FS1h0d8ocNTmpmd8YQQyYsqZQNS
E/NwgonmTwi1avYsnCnB5/KaSeFOxcyeuVQKJwL3Fju4b5yplxRWAcjRvYfLMAmJk2Z0ZuHMAesi
lfQsY77HoBBNE7gV5D0ejC4RzQO8UbreRDUU286vwcApP1Z4mxlWjI8O/v1MSJGy7Qw20PXEq5YD
p04kezGq2ZcUw5iERbv30uGjLgDYCqzTFM0BkDRtLVh0QdjM8f8F66a6FG2g78OuOtRWDaDGmqux
/T2mEgddBto2kTviQLS+y1RWzjvZ4jIosmu06JGKZIofMWBiwq81djeYCjDsv9xOr3A4dhgM2KlT
6QfDDpbwTpgt2VCcpXIgvZNCx1gbysYqsjOTs3+/I9jRUfNWbqPIxAZ0NvDU+pDP08xDNPLTzyhv
hleq+oPj9r7HckexVtiCNcnV/o9qAE3mZvUlfRdj1u9NA2SF3WEFaF3e6nKc8FavqGrPf7OSASCQ
muKhwhf0zFxbJ7anbBLbOtdJOdyRHKFK0fRE/k7JP32mcW2pte99I/2g61aGRm+9r/rammsx0NCw
bI5ww7t5HoMN4vqLnm4SA+6QK+BlJ44VTWbePKDllBAGy5q4R7GybkIrOaud9OBYYkDGlL4k36qW
QC0XSYfqkRXUyBGf86aavhI3LssQ8C1wy4a5oC55xJqZ+vcafPSSdBQ21UmQCyZj+kBrnINpEev6
KGtbD0LJ3938/FkcWTiTf/6LovfYlbmOcvHCwdzhZa4mUzMuw4GmN4zO2OrEq8b73OKBjiYzdDbZ
ovXJIJ3W60Zqyn09uaa9JqK8uVM4vWShsTN+3NWB2m07nQ/Y9F3tJ39kMUhXauv0bR/WuAvVDwmD
wBZfNXX3DUZuqu9IDrercrJ425PZe5hs34VpE2yZbjT84MFkDPdwiHuTVTzHM97pmMexH7Df546y
8kR86OW4viYos7xi1cn0zC+6rawPSWELPFnTwfi3m1j1OA9gyiGHZ9Yvxvt+N+jYBko46K4uszwz
o6+LIr3hKD+DHtpPRZWfXgJfQ6Fn9j50+PLV2hRHBKGPyGfxF16qPCIwBos2cZl+Tbb7YTLgixwr
vjWZ8qPJng/ycSVPhn3JFJ/qZOEXsXcwCwzThu/S28VivyrtRDuZScMv8Uz9EqmXzOBtiBomOymV
AO/ggnmfJYysyBBwaH0COJSv2ZQvkHJmmMlP6IDkb77zCSKANIk2HW3QpDS4+fnqv75VW0VxWpGj
vPTJlQgPvKOzlearwlKtgzHFITAyQFjo6LTvs1JszBSgrEV0gvhuMffehZgO0FO2wirFWRrFUSF0
0RG+yOVg4YMEoxwbH5Dmp+NmoFgkcwmKdmUYb/uB2CplJyNnKUNfvoJBKje+T2EKdtI9+xbYuamk
L0ARMrUhIWJMUZF+Co30DK4nTfyL0gtgH4+wUDnnEjIdxPDKp+AJJ7alQRLFJZFCuKJeEtVCdyWt
YjcCw4XSvVIrNJ/7xL9aBeN4D+AO+HWPi0Bva7Ow4yMMUApiGnFgKopCG2XKDpZ0DGDhYmY8hWjS
KU7jT8GaiITNMEVttCl0gzs93Ur1wpviOIJcjlBisHwF/F2AlmyGIwuuGDkeYwr0MHLB1AxmHpZQ
//Jw+lCz517lKQgk28IBSAoCPh+9TdBDbKxdegKbhAYe+auaAkVtnl4RUd9K1acHhhkkeCT8D1jf
MQ3bivpbIZskleYvQ5P7BRj6cINNhMKmhCS4G/GJBjYzJZymqFNM5smcwk/jFIOSp0CUTjKKLU11
TqewFPkYAD4W4RTx5U5xKnMKVoVTxCrIHHmKXOlT+KoiheVOcSxvCmblU0TLmLJb8RTbGqcA18+3
+hTqGqd4VzoFvdQp8gU3xcpOLLPiMHRatO6BB+3SXnp4WcJuZ0qPeXWhnxOr6k9l8wkrMeX0pJQO
5dvRPBXxsLKmEFpKGs2bYmlc4etFiZc/myJr1hReM6cYWzEF2mySbe0UcaunsFs6xd6SKQBHzm58
6tmqmaJx4ickN8XlONTdDfJz+RSkC6dInZkTrhvZps39Rt+axkDzWD3W70na9XPKpfkRjHOOhWBW
3UBM4pnucG7SWR8ajbynWxs1Sl23rvyhTrm/0KyntGuKR6Yh8tzLGkVSNj4vSnuxl1QVMSB68U7p
6K7YbzsxNYvnuGVgiQ35Ww1AcNj2BIKgeuJuebmyShsrWEJsu/c5zLsxWlQ+JfChX+2x71A2Y6Dh
JBKMipZ9jkhQdawIa6MJocMP6qnddU4y4eCqabrTJaqFG8+gQcpbRu2wy4CqiDQU69SvtiN3S8vu
A0dMxR7uxaiLZZWKrQZDfxsF8iqqoIrCrlBI04XHrOyevAVYXYx8pXtJtx7GoWC/DjWztdW5VqkD
yyM4JLzun6kH+WwYJAoq8gLXc/AWaifVjgHXxQzd+oE2sVD2qoVulhs69uD+0kNVw70+eJOhoPcn
RgR0RoXRp6lXIE/roxxDTnOxGjGkgafa53Me5ill6/4wAe/CZ9rHjml60obmpR9cKYep1L7WVSU4
4tTUSHhuv1YoTZ1XZib2XineAtqppToKznVvbSvAgU+gRjXXnjRzXL+fy5XA1V+v6Hh4RT3gSw2P
0bxVJ4lYBTejN/WqR+T8YpPKBZGtyEPvaD1rJU+cRquw1lqF/yky/HVYeuHG7i1lXXhU9mnlGKwx
XEr5SAU3ecvtSFZ9Qb4I1YwtJNDghEVtl3AkmsHjO4eleY8Fw3pYxmr3h09Wk/pAlTbp3PsVvGkV
9fRFZda7nxvWm6Kh1eSH2FNqdGWgCa6YQ/k3MLTjItdzLidEH+6Db0FG6XMn0RoZzclNbzpJB7Dd
nOhHtd7jrSn/auQmQU2O7W+p6//BnAJEaVpX+JHl/+D5Nf7s+RV9k8pZVveb4JmEL69DIiRsBeSc
Ez8VsYCpkvBdVehFarXFUO1VDA04WX4bvGMw7dgcKoC9L//ONP0v7pUp/sW9osTJNjTVME1+5p/v
VYFvneVLQjPpj/I6ny7aiETPaot3gqg/FZHpHwPKlSwy7PPZoiiv8qW3PrNk08C7uKpH7SBO9q0t
Lm+Fh/tOjzZgLetpAHNxL0apXiFdNFv3kJrqOXmKt+Y5POt7fTYpIai82S8dqBgNHWTiVkmDu23V
ocHm7GpMyepWAQS7ms71WW2gZvqHMltdLkSYbeocZ7m24Mq++/dPiWJhNP+7APXkzlZwjysa1An8
3nz75+cEr4FaW7bebMaTeum7XRrMyuzEP1O8Y1jliH4u294MkQktCABEQqyCgxg4eWWh6NaVhASt
6+z08B8Os0MFaxbR8FIgHzbIiBbPz8KahEUOdTryrrnRA2qaTl7Bx+NQcY7BhBMpy/GsHgB+cife
aNvqdKawjM63bfioORF9y/lRIbz3maZwzhYFpBRt/2GRKZqN5tq2DjsZcWYfPIPPsTiIt4zOFZDW
QOkdWGAQthKq4reRvJackg4066BqTF9nxaAukufUr0jNk3uRWnt1MLQM6M/Fc5eYlcQteoqvCvvV
9/Tr5VN9r64guenaPQ2PFWLZkyHIXrtE4WZ6wSte8PLulXPj2VxKNORGZK1T+zm7sFw2D7g8APfF
ITJ25IytmYIkbNJDXYfvGfolgSy0TOBkG6ic6JtYqdA6+eSDjj/YKKCXCi3URxON2PfZaKQyWun4
SD9KtFP8TPPo5F9SdE+HldyJDz5Kq3tkJ8PzLN3V679/+6iG8i/ePiZKggYEgOzBP36k2EdHEp1X
9QZy7zIbN8Yw7KzmYX3E4UdqmG8LVtw3npbP4Vldu2N9Y+78oChhhdN/zXnBR1tjAsUDvNjaJlgO
zSnYKs6GXweYZRZdhJOi0N1td6F2B9JFyxj9rgCd1ypHodLViAli7jkhMqj6HEBNir2PoIDp9Z6/
g7AePoR1bS4KWqGP7/PCczdLT/zcSU28GSiLSbQbXwVaY82KHLFIzGtV/TRrFds9MXMWk1XYKhJ9
KP6iiaJsE8KbnEHeYZRCz02XbcQkclJ0fWwf6kt6N7RTQuL5kt3Cj+EVPoqXwntbORXRTVtL5gB1
3cL1v6xtQJoVhwbaCqV5coLthexaI79qXBdvHaF7IoIR4NNl8zKu9l3ayZfoGdbb7tv88n/Hv618
52ITT25sOTmK/g4n2XdrHGzrcwFTqtk2v2TjI0Fk6TZ65wSrDuE4f3jiYbMLnwRleEnEdvutfjaW
4XSiWP6GlrQSM1HTvOEuQnWVH9JH+nCv/kNyHYUlqDfX3dZie+SoMdxCioSIFLya6DQ9ePO9eKlX
Hq6CoLcNXrSlZ8lved0m7yUwN0ubYyblPaG/pQZzTMvJN5ZFfBwfD4OdWXzvILS/dcIB4fiq1E//
UOwSRPqGVfljegKGGHf6Rbq5EEc0V80WgdlgoUQ6YAOIva0RbUjnifYOuMsk4dFHRw/lSUsDHPA5
6S8Cg95CBwI8r2XtTBdKg0lvTJd2yiCPEc237ZnVVsqq0EkS+ptaTAH+wLTZtVPT6f3m899/iCYq
xz8swSRjZJMMj6wgber/wLBg5uebcdbwRHhUy9oFImOrPpE0Tq7s4Rj68D6rEoqE0HgXDt9+ATMM
i08wJguTiZb+Vt7re9ji48XkzIupHCKn7GpjrbqyPT8xvkdYJzG6Ag9NKqSLC05rJecD0Ggx2PAV
0zR4CFERXpMSkwS17NW9zOhaCiAdu278VyjLf7s7ENPVP4tBVaVTeGm65oiJ26EolmIRQ5L/YXdQ
upTeI1gA5hHfWKp0Y3YodAmrHUqa2W8q+P14l1WfOaMRbfqVVPRb6aZwNbXfsmt5Ho4G6rVRfNUT
htfiNMvK27HyFlcFi4S+ry4S+ncmIxExUvb/w0VT/Zf3X5FtXi9hCk1TeXxfn9eAfS8Elf+Fp15N
YyupN15tzqSbeLNTUrXiu2WODpkscgoU/5lkG6vkmT0Nv5xVz5BDHAgggf17NOfWlg17mQFdJSXY
UcdU9ARQ/v376l/dTS7rdAvopmloQifj9fd3EySPkmdFkG504suOj1HLONDVgakjjBxYDfp2kfoP
4Wpip9kMdXem7k1gqddBJ2Ky8+ToktnhU5NJRv/I1JxZtaVcYmeBlEBE1qgBGmBhR40Kde347+8+
JJh/epfotiaIoOpClXkz/vnue1GghfqoxxuVsdm8agtvEe4J7FIaxyrCDgmhurcOUpJaB2JJ8LXQ
FH6++/lzVUibAJciZE/ju2nKGJMv3WQ6BXGjyR4QIKt+zX27OlKBtMM6WhBXVYGLTP52vVXN3c9X
uRmaO02WnCYPug0GJH3vVqMOvZqvkKwUile8mvN+u3ObaGBracQrwDnzblKUe6TlatKYs505Kc6L
APG5Y2qSTWq0POnSMeclVGqz1HbkMUuHxBPeKaTsyhGTrq1v2uQT5G29kNl+5jkpN8hSjK3ZSHFe
svAmB3gmbHbUQOLYVcUlV5Eo87sV7uF0UDtqkdHZfQT3eFLek0mDVyc1Hr/21IeJQt9MWn01qfbW
pN/LCPmsPVBjJ23/Iiadn+5aRP92Uv8JyWAFsCdPwLD+96+6+k+LIZwhFkLbYC3UTX3KLP79m9aT
qMrC5htsRPxepLRFy+vKYopvVco3e7209heZ3X4MQ1QcO2lPOvAPLGkqAObWJA6hXdSYAjc9V0EQ
yu1NSbV8EdLUfAwnUqjelQPuDr85eahvo0X8PGT07Ko+LQ5EWv7Dg/mntzB7azbPlC9PaUta6f/8
YGAqVoXnNXQiHkwL/d13+wW7YGkk9AYt80BQflGEarExmkre5gYSuIihwobCz/a+oOiqWdbpqyWV
vOyP5QWc+sfwy3z/vzu5/x+9/Q/RW0XoFsv7f5+9dT5LDhVc0v8rrvu3/+ev8VvT/ItumwoFE5as
G4zu+GndH1X9v/+nqf1FMwRGDE5Bhq38/Je/xW+F/BeLiwSmIFk10QdlTqpVhpbMUdr8iyF4/zMQ
5AojTP3/JX2r0BL6p1WUwC1hXqHYOtcp2bLZZPz5LRgpbA2jyIfqL6sP9MKl2TWObNXdPQskTKdU
K627cixxS2xrAPgzatuSVSJHvzIt6o6mz7SEOiZXxwtV4zxU92MA9Z/Gz3loVR8NzQZ7QyXnqIb1
foh67NqZAaj0zbUbsm70hcxLQCsO58O7PITJskXrmwd2Vp+VoWuOVRKxeEYHGCn6uiyVdNGrFDAP
sTqdFVvS9VbGoKhjH1SIdo50aIKp0HKGSNBEu5ignTGWw7oaqSaubArROhiCPDZxrGCa2D1CsI6l
pWpqTtm+oWOI5Fhm9AN+DYm9fYq5n5yUTucYHMFP2WyWhZaNB1i716am2StHq5m3GW43/AjoNcab
xE9/1SXTsATnfWcq6Yl+2P/D3nnsSJKk2/lVBtxbw4W5WnBxQ6sUkTpz48isrDLX2lw9PT+vafJO
NwkO7pbgAFOYRtdURUR6uP/2n3O+A4VkKem2lrpuMGMvLUSksaY4BiZwZRGAoN7bZ2k5LIXfdU31
t/Y0MVbKwKn0u4e6HNf1XbiUhXsj+zSX/C+itO4+ewAQrE4oWPC68pSWFI7PNI/TBuUBz9a/5FJK
btBO3tb0PxpLYXlV3Dgx2FBNkzl8cpdUFeXmkjv/MkstpedGX/mrId0OtKFDHj4VAaLM5BbIqiju
QeU1K8og3ky61EnUgheBONBMmJkbF1MC20wX1xafe/rqqiDYIgW4eCsTyP/S3kmN53Sgwd2hyT2r
OVE0xO9GOt6BsxwEYbJVFdyZTqVOstE/w6Sn19SFPkvIeJUAiuBhNIwUVYkfOW3yklb5caJeHvrP
Dq10YttlPsXJPW/8q7HN17JJsVUu8zFpISovqTheyuvbmN0g4TG1discrrLYDz6at0vnvTUXVIwk
4po22tlbGt0wSdauPx8iD6BqzMLSIzmkApdVYOM/0QT37jow14sIv7BMvtvQSu4S3XzLX01zU0TV
hJ5A30fuGRBezHOlEPfsjlNKaCkbHr1GZglOpt/dJV79iaX/GscBYfQEUajgdGEi8c9kiwwf1GNA
u8AK4vUvOrnwK17A0pFzJDleV8mmFT1e/bQ4wc/BLxDXt8Lmuda6er9oM5HN4oZ253uoQtesalAH
F85ynUVXqfAmhfLHgK62k3AzVjJ2tpVvnRozoSw8oUA97MCzBEmyCXvjaVQ9J4b5mfa1e1PNDQ/P
4s6nJo4Itc+ww9epzz6weqWnCCfYyjD4wrWQpBOb3lYp3GvAyaV3fOrB45uMulJ4MLhMuZdgA6Du
3aWKdeUZq1GTuKEymV1uWv2Sg26fZR79pGu+fXZ9RCFg+veC1P0eoMBSUqYHWpXhiBUdLe/kOgsM
vvrJdkSzDWdCHzElUZCHfHPbIC+sWHc+quzZN43qZqAOcd/rT8hB5X041DDXTAoo6Wgnhw4AOguv
U9hnxzma3HNUUN/k0Pdax7V14yon2+shCnZ45J8lVz31fvqhpdTr0nR6aV8tu11L0UqIK+yg+iUY
WOqDBi18sD2LXfeCbkdWK7YSY9ipZsUeV3H3lC5CSDi8h1kSvtapugLfJTmVvebO3O1iED+ULxvu
KZiME0W9yWvVd8cwpYeK4cO4AYYS3oyO9ZOYW8/XYhdLobd+5T1Jg4RFGN1bVlWfUDMl34/MQD01
qIAvx2rfA4NgyZCzEpX6ts/B6JMRTC/+XLlra4IEPfhNtzd8k9U99OodltR872ifELGiEtINwqUe
xl+PRd6ffe5iq4aH391oGuemmR4D/LvntrgHqOjthq6Jzrqh9z5zRp/HRrj1RWTT6sOkaabw0kIm
8QHDoVPDexgorlSKbUWcY0ZUPD/SCGKBnj1+pBEd4uRt9Eq61SIbfVkye4p19OZSTU+rDUyXqLAe
61s91ADdDUFk35Fvg04fOIHCvmbeZo9JHhUTDmD2H7ZBpK4aQPUTBV5RxSBXLqyeeIKOY0SeXmVN
/dXxLFi3iQdEf36k14u/WLPE9DB66NDjI0q5/4e38LrZafTh15JXXUsF/Wf0/F+J+9F2TbKxMsq7
88nYlTbCbzEhfvkLiYzKuS2PwhnpVL5YTlbv9WRzc6xQp7xGrfVQ/QKeBNyJwFN1xFaarYM4fyeo
/ljEiEicmdYWieotFDwfL4O+cmtqt2Da+HydX3jLQDga6m2czMcu7ppjMzrPitMJ/7Z65IlXwpBl
b3ZLlvI9Jsw5GsgZwGZ3RQuJYAqWxc28VQnN9OCF116OZlUCoQYO5dPg5wjzs6rwqIYOeFuTxcpM
52+Baikg/ff7korCVT1M836q68fWPA9RfvH6NxnLW1h8q7bH16FqKyVngMFbd94viQy4dlp8AknD
YtYucVKkikulmB8IPXMGV/iEuYNNvOnlbNDUm1mMI89Efh4iG4M9pPJ5rwnVJv2Lkfk/cqe45o6W
aw6Y6SajwBH2F3hfZniwfUhfThYstXf2TlVWuMms5rUTO9MdP+uh7fBU0XNqtovAS1i3ViLece+k
2k0Ub9zRLE6AXrZLu2bd6CjZWzUa+EwQDAsVHqPeSME52mkFm7sJV5mZfzlICAUVSLEHFyIurrVN
JSZopH0c/UQ8L/nIplOc8OTvBiL/KD53Yqg7VlgYVvo2pAhm7C7iN7eOVW9sFoBH8gnd0/bPYSlu
I5KiG5Y0WHIltQn9ACKI/ttbWI7IV841MZHfun4AfNWzF7IW7ybmpzXEwfeEUKIfj1fMws4lC+cN
7VNuR1S3i2k9AdR9lVX1FSal3ohscDYmXPnCj65T4BBSCLHGNcTsZSl+MiyCW6CJM5lHDqIAMRjQ
sL8X9p3Vjvd2W0U7r6TPqczaY+T8lH6yUDghVwIxznZFwmJK++mRqXpewyh7Y/5MUNbUTZTSZGYK
I1pipLSCxB10FVAIfS44y5ZEJ4QHxLT3HqPx0VNdsQrA3WOBFZjxe5iuWfMtRlrKRrglrf+G+iW4
ykK8sGn4KwnmHizr1gmin80wz3j9nSOOmrtQpt6Ll3wKPabbCOlxQqSeqCff2lM3veMR25CFuLgh
acnKSMYDiWJacitxTHr+vZ9mhzGFlWnZ0PbCtnikMZla54HhaJkaRjvV+ELplk3CeBOzSap0sImt
/CRr+gvswX+WFXWBCQGljB8VFX3ZQzL5z1l2NdzRXHto0lSk8UvGcL3qB3VoFODtgS9srouYmpRp
IwrgYBN+E/stirNtn/2M6O05l9Bq6Tf025sax3qNM3lNJhNPJRa6aNLTuaWXqXDINNiJig8F1bX+
1KuNnIiG96VR3lh0wqWNemFEjo6qyA4drlTHKl9KMT3NDiKtEzm/yPFMmH9i6rKmBJAjmgydWJtB
k7fVLEcxRS3U8zmrnuRKuw5h9vYSVqP/FE3TgUQHJZKoS3sqD97jIWvOvuL5n0H0wxxAmVfnukR7
a7J4nZFuvERk+8CWwaWQejwAs87PMhwwoRFOOFKZuviLw1PUWtU1hn3RfDehKM9jT3z2d4aWxA3u
Q/BvcZQdJ6XMU+tVb7kNU3XAYHJG6422Wg4G7TPmu5FF8Tux/GtYj1TNz5IwZCgAp+C+5GuazFeP
w80qEhHFSlyvKWUu+9pM762Ck0iZ2QbfoAi274wMljoAyWpu5+vKDljpQXZYeWW+SfKxux383Nql
Ft9rXGHp3spL5F4vSi+AKKm87RAYexziD+1GvtaZ95blM8aASCdPWgACHaNTryrSU3NeMxwBDKXx
XN8qs7pVIPX0aCXACyyGG2F8UWs50OzgExXtDHFTkhDljuAfRk04ec5tB6pF3Jxnq44hw/fjCz1Y
T/gKyTFouOyZEYPVxFM7JNYGF17EswBfKA9cVonwQ6H8Ko9qU/GBW/e+cELrHpls3kVScI+mWEb2
bb6ZDdPYNCZQJdpiEq5i5zvDaHp0Le4t1BjdwFikdr5sOBM6s9qWeXsf+W69Ly16tqJIeWs68Lq1
JFzzMdjpgyWOjJrpHbolz8pKEIqfVXU2eZKtXH7IB4rZo72U3damLRjfACNp6vy+/KpDmcbz4bdx
eDtXOKer1ql/tGrmdwC04yQCkoNL7Khbu3mgwbteWXa0Lh05PMnRtPbpaDLcGDiYKfIOtuT8A8KN
4cfYAmtJzdK/iXPD3xC+e816I7g16wCiVkHJd8O6W7l3Tbtazph3hVCnrJqDS1BHNtz7JTXMasub
AvuBgLv9EA9QeeLymw1muGk8v7hYCb5Q5Uf8cB0+g8zuLgoEAF28LzBKASSlsXN0+iR/7R2wXVVw
NiDVngM66NZW06nDmFF6xe28WDudn+28dnav9Kpw9Hf3WU+UmigezQ7TPV47KIjjLPdj4k3Mzj4C
g6mwg5SfRqWh/WJM7YzexvmXF+tY0brac23si9q0jypFhNWpeOQ2ZXyCUThJm3MSqzeELGvsSZjJ
5OC04UeTcoNjI9fdWrLsyXzOu2Bkj5G3rvFee+KNadb7biFTipSO7yAb3X01VNbOxUpDFNIwgb9y
oq7qudlqRYfc79D3GFbxPpNL8rsw6vOwZPz6uLI+As55GM69r6BENfa6GTGtjAocg0JcS7ysEq4i
LSXuU+7O40PtPxcmHrhgvC1pH74t4yHF2yTYaQ5Xv1D5BzmF7Uin1AKJDV6tbLiqSFY/nak4BXxO
b5Grtk4sL/SRZ6AbPQaMoCR+FMRlddNXHYVhIElXpZrgteqA+cYMywPPCQOnXIQQUV/TXopjNeoX
DDs+JfSlx+PCYOlLGytfoOYlqoAik281csc48ch2caRT7hUGKn9gs3MujBYKZzX7G8qasWwMtmLi
neJ7vlEYWnq735s8ffZGTjFBx13oyZNespa9b7wlTfUzr9zphxUZB2p8ze8m4QiL8em2DNmU2IHV
b6nVqFYJPVUvSrD4JT9tbkdsLMtjoTqEvCQErPjSGYqoG7YpS7l6E1NVyweG+wpDj8m+q7QPdpW/
4jfF1tuF6qEQ9UM5Xp3Zjn7ZetzUP7M+lVhsinEHXTXj2VyyzEi79q4T2W4GhHjR0oTxg6RyV/mo
/4JN+52Hb3tFEyEL/2B6t5zoVs1Fsg/HBF2+dZY0m7q4im6XfigPIm/Us647Da07fe+LwtzTWKT3
yRBhG7f6gpQIehIFZvVdFhIlgOT7q1Z7pr7hxYYfsBKOKzjhB4cJBMOWNJR5YJIf9lZZ8Ymo/QRH
Jve6FAawTeFNkiyT+SNrg+hhZii03I4B2CzjbZMKe89N2GC1EXLTzuKLAZppH6I77Jo6R5fOaRQB
KI4iVw7u0Z4qKswtdum48ExmgWI8loG6BTt5pFevu2RYj7ZBy/3QH9ks+HLe4LUhRBwjh7U0Kt3b
Xn6u4HoQvqKZ1coOC+v7LvRr5mjE/g6o08aC5b+p6szcuW2UrhNX2Hdpf+Dzcu6bqEkuhu3et5Oo
7gfWbOthxpapB4uVfondm/EtXuHYwmCRFMTucJp2ZJgO/gws1IHYvfOnEfgryZuVNdniGd4XYV1j
2NaG3W0rpykZ9iYgoXkQHTom+5ViiXkWCQg7ClO1EvS0h2Z5RpYMNgK+7OhP9rpEfdvrTLabmh0C
dnTTv0UPRUbxO3tH37vD1sdYksdpcya+Q7FxWwc8YJJjMTX+pSDFD6Em40G/ZMwxrobsMfe5jrtn
QWFhrca3GeDtC5kMdjm5do6NbIPNVLrjoZZij1Q9b/1EsA1sXaoDwnTr02vM/LGm2EAdLUeW21Lf
Rpb1GqW2CQrxzOG5uw2wWLM/iorTjFz70NbvJemiNQSbYlsZUuAe5pdm+WUunRyFFr+o/W4OTkqz
t6YeNCoHnkJcCE5fPkYAALVib0K56Y0ZkKctLBaKtqJ53J8dFk2Le7bvooUDly6KfmvsLLJKO0Cs
R+0HBeuTJDmFDB601LjdoRmpp8vzjIRADkzI6IOTnRjfSKtUOGnjNR+WRm0dVxwt/ccMsOQ4j+ad
tvOtYal57Y90iqxcTJSH0O3uZdYNl6Sw1zNfnmPdyh8+VuP7CkDbuljCQ1NLu6s2vfLW7iEXPqaS
aIGwkBqxA+MVC1419uayskiUd9AFGwyE5Jits5wc4E8CU3HMf8iIUpppeW1ykVOXbtUu8Tvju6M0
Mq+q7jwZ3JjAxawA3EyrIrWsm8B2v8KlGixkGwRc1j5msreOttt756QW/C7GdaRC5TIctx9WV/eU
MCzNAd3wpYQJMa4YSc4AWXNQPVdezZFrMHz/aC1XTZDUxgtbNNy8JuVmKtq5Cx2EFsWVKobmYlPR
9hpUfDIztpe2DimN7b190Ub+hsqmnZ01OA2qvlxLYzK2ds4OO1DGh6mqL1zExxn3xAMoUsCcXsbE
7p2A04+7OuOOVbYAIeKg+5pbwpfCLfQlmGDLD13ZXXL/sRpNut+xj5lueAdRuj/JgINY1Bf1LpU1
Jl6nZjypy+nSR5yRm64laySn9MR9n/hLZsKAp2Z3tzLgK9Yup4zyXumifwh83GJ+3dwNeETuKASP
+IlZ1Nuyzxm8+D6CtbZxrTa6YXfqYHY/0IqesxYuMcDG9ofDcuBm6oLu8VvBKT8Udm6f4mjcQbop
1gpM1s5SoXup7D19yb9UEud3Uy9gr6ix2Auy0E82+euqHMpHSJdPrPOKx6kMTp5l4O4MRL8ZAybm
3KoevRlkpRNVTBqJwjc2EuIy8tH64ABBZjb6tvJEX7og9a6VacqN2UNZ/v2PU1QGxHd9h8spjHa9
CutDSIX1ezdTaDfYN2p5yUTgY6oJnn//Yg3+1jrnFO9dVZIqEgyVvZkGBmdFRJN9yjRvXKEpuc30
AA85xKpA6Hwzml53cvvKg7TBcZxLZIscAJXQ0+ltHh7zAmu5mEGh28sg/ft/dYHD9FOqg5e4t6kB
qI8EgU0rGsY9gjQvwUSreY0g8uh+mVHYcchU+p4RfZ05/PhCqC6vWaXMFUN3AX0Mco03cAQaoXx4
WXthT9rui6F+moWYTlMQP3tzbdyFrgIIHu8Sz7Wf8/lhQtm5zZYEG5QuYrMdln/eXbIrTKLZTjpT
okrX0jrRebOzvV3rD0zHQ8wTz8S8HC4dWLSLTQX4oUa65Hz94F71pLhCwyLP05QnNkPmquyXg5r7
kWgis1Hhf5lVMdwZCcH7jOxg7+HQ01Vz2/WNv9ISpR1Pf7Xngqm2EXwqOwm5Y00WKWwPtKeYYlIR
NihMOc7HMU2I2A5B8DYX5kdXRjG1v8Nl1tK7kAN+naHKM4h4hyKff+J3UFc5hEddAtQPFp54nle4
VYhEoljIrj5Qm/hoL30Ev38Z4FmvOsJS27jyz+nILKii9LvLp/wy28Od69fiNSlx7RZz8yuJKxgE
4C0L75l9dn8blR3VjFY4HU3aS/qynreMpdxSpEyOWtSbvqZvJRidZiUR+G6tKjtXspYHZ2Rd2InU
5xjw5qsgPsdEb1Z+VdRnGTE+cbzYdg4feilqegkhI/QSZqRbcyMwhgRHguwkC50cR/dgo/IThhqF
rbcsR9K1rrldVyMN8Y3TMhK5XEFV3F71lIV3s07eyP1GFyeByCNsHnK6grk9TbTKMbJRZ06rBrh0
D1+Ep50baX1IkQ57LzWewniSD5m7hEeQCi6ioUxschPUSUOwxhlpUDtKgBq8Z54/PUhVG4dN0mUA
6YXLoUZRac/vX/X5OD24RhLuFFIc2Q7WTk43bDtXvAiZC4q7ZbpFNwK1bw1U0wWhPkZJdRqbYP60
JsL/FQ/Jghab4jrz/HqhamsF4ri8c0fQn3bavuQmU4BUMt3Flmg3Ss75cdA9M8hgXnwtHoyycI91
ZUK1pACbYsOV4TrMfhpqimEhHgStd3aFn55cQ+td2LcYaH1wqrGVTjtu3LeGMuxrrN0N8WhNXcGo
nsuB0c+PQ1Y02GypaMTWbFr3vu9mJFrTBYiUhMeQ5kY0gV2q2VKLoPyI5lqs6dU2jylps7Yyhg3/
BPYYpOSWfR8csDoqmLt9XCwk69K6AZvUTdwJ7NICGw8dckicgzf5d1UOxLaf6POYmqVH0lkaiHiQ
7jk6Zbu+C76B+QsyZ0+NWW1sWVdX7UpQRtaC/HR3aAH11rO4pqNJDdwqWG+WjTY39LhRCERAZANB
D7eqDWyI7VmOmrVMKn4JqsCLnPyQJfp7wC9UpUb/BDR6Yr9KM27R+dXeaylmimVAU4qjbj0aWFdK
WpT8CHLS5URNQhkOYGEyqDs59+Ur3EPurPQSr2aUoX2KdZnn/gyaH5DFXiTJyxT6MGIN58dv48P/
94j8O48IeyQPo9//zSay+fxuPv/xWXz/4/ZTfTb/OHz2P7P4L66R//Wn/Gkcsf+gVs3Hfi896WL1
wOn0p3HE+gO7iMSsgRjnE/HDdP2nccQy/sDRB7bdsWklwVfxn74R4w/DtnCbSMP67Sj5L2Hb/+4a
cQKDhAQsd4NXgjn1b6kAHM7WyGkk3C5l0Q7b17qM166MOKvhuR7lv3F92X/Niyzv38EiY5KH9Ewk
Fvdvf5/K6SSo2NtsHZyUATesUTubbHxtyfXZD5FpAZgBicJ/ixKmAVnvoUg33SUGksiFjijyGti7
ZpK7heprxzjwkxvPm74i+40sKabGfK1QzkWLWVR9uoV1+Jef9v0/zat/SbwsFPv/9LT++Q5saymj
46247t98a+yFysDNa7pVI5zdac26jIx5KtGF7kYxPCaPA19qUzVbbtVrD/i127g7n+hEoPoNZcMS
KH3i8hK1Q9T9lbLovdMtudUVoIVN6Op/Y05Du/zfX7Jv2XgRbZcfMgamv1qDcuKFIjDIOeBNYGRP
5LFXsbogl30I7xD0bUV1a2TwZE5Q14hG7iiaWY9Demqgc9Bgjfw1usAyoO0RtCNwmrBSQjUvPgxy
cjc+OEm0zbBjKV4v91BTIC9JGR8JCu7Az5/8JYVhF8OHFf4afGpKh2jbl3I9jNACQNy5LWAPnho5
NgMOCEn34WDg6TpIMgp/uE+zX8mg+mZiILA5IlnOjVGLTcAWo2LRHgb9TnxZcKsdNrjUL6efjotl
HRI31lX0IxiaP1XrrMMo3zhCbmTdU2nTr09d/cAFt0gQxEbWEUCyZvyqGXSHIV1LV97E/biPabya
KYALLIj1LBtoledUpDpqa6rsNgUzLQf7hC8ks+QBtW9PJO4kHCa1yD3mVv1otv1dxQaF1CMmJblH
PaE7uNxjYAptdNP5w7DtMx23x+VFFRQ8GbRBS16wT7tQ7oUnJwLMLSG3hIA7OPZbQ4iSBeiWAXZs
7QMZxU020Xevc9rJkuZA0F2G0Hoq4AdwbX+/2tILtyF/dW+oM3I6IPLX5buCVrjyZb82eHsdqkJi
3Pp+TpaMYBDMN1gvJvgJepvXbRCserYJzrxdZgW//dLEsD2eZF4kWLVQ9jx9DTOfZ3UpqxlNPV9r
iPh2+KXqEGmf2pl42iaztwmIZyTEQZoFAF/xZXUUGYlkM/hfdCxvol3AR4wPhu1a4MBv6O/M+ots
n6/uak8dUUk4gPvrgbfn0Cs0ViONqhbGsKsY8jVlt2sRP6bLNo5dYMUXMqlI561n3kmfhFRyfwVI
sZHsGfjw+qgftcslARiSo/IGgYWfJcn/GPMB78oH5Zz7HjyJcd1U+Uc7L303IMFkIV584fmXuAs/
2JnusZvRpVcrfEnkJH5PQY5ZX+k4K/ZmylIXNIAmyYQAJDRCJ25uFrgzIijdWRinNDAPJwoF8Aa4
O6L/lfdVgqTa+3snwuAt8pRY5Fjz0fKmfNbUxNAxFSUQI9b4opxnm99DWn1bKg8fqjXvyjE6eIN8
rIETP1cti2+rp3QJB9NUCZYMTuNvhp5vXxzQWdBGKBGTvevdUNykrfdDRnTp2mEO5yLOa0LeSOjB
kqIqHFhTIISEFfq3QebYUJmrlpVqok69cJ+shFuzn04aNb2lVNrEcz35qLiTQ2DEy1m2OKF4H93R
v3pOivFMu8+yaAE/tuzT0bE3tCqv49Lp3vvAP4ZGqy66eo36Kr7Y2r7rBwgclW0iDab1PXef/oZS
YgKIfvXxXx+I/t+rjuXx9S/PvqXF9k/v61J++9//238U3xGjzn3z+f2zjf4y4fz+f/5zuvHlH6SY
PCpm7CCQ/zS//jnduPwbY3nmMPJISgcxzP453ZjBHyYTgL200piLlRaz6p+2WNP6w7X4oyimcUhc
8Sz7n/24fz6c/9n6+3+Op5qL6fUvD2temsnAsfTfEI9w/1ZJ47aZ6E2ddLtGq6F9hKTnP3nanEFq
4Yi5t0b6wFejGRkblm7lFfIURGCU1R1ZCHqQOuX8m6wGOczFC/6vr4kXxMaAoc+xsQ375t9GIMOh
KkBMJF9LE1JB6kPhCDnmHX1dIbDjYLh2TdFu+rS3T+VYOHsHBC+HH0CRI6HIcTWNls1e1c1fOn8y
4GTgWGWsInHq9tY5Nedhm4YJSIcg+aY2ov0xdixPA+ye2FEFVhhRCwJzo2Ls61ov/kHv+vBm6dmB
B+pPwdnV3KlW6DJs5gVF6mi8Iw3yIaYYy7bLHaXaI+HpGHkF6S1jjeE5xOzBivnIQJQEGd/UWzhP
WahS/BwxSmLE1NZR43Yf0+CH6RP8yS+kYLkAHnnQe3571Jyb7xoque7qnDiAG/l65wayu1euTShQ
F952EhhEdEFx22Biu9zHXVJsShfDczQExD1cW16rxfO8Zn/lvLQ0qV5w0Sze1+yjhVy0GW2LB5ai
sIKVX7F2h4CTn6TKTsdSATyr6TljjZAiz4vqHUhF9+TURrVBbbM3nWcGZ7pf8FgUg4OyOPuvpC1i
qIlhzsqlkc80iMZPFPGI12FgcTsHEj5WxvwRjpRE1GUFvDoxhnf26+WBGjiJFlB1W9X6+c+QRdxN
4JHUhydGhauHQMkHm+68XEc3Cgr77cxBdJeWQfNKnUOzwWQ0blt0GZYURUBfDJsa0NAwIDSqgGo4
2XvUWG4GCN2UxiH/55Qu3FcoXm8xHZesfbtyPStsYDZTHvRiPbHhRX1GFYruc2yw3IOXCyBD7K0N
A7WAsy/ANMOkKteFMQ9R6kY1XbAfxkq9zpZgiBBwGG/EwkOmCtLahdQEceAfx/t5qIdL29nOdlKd
OBkdb0kEib5KdLB9YFlk0qGeQEsQzJhz3q5DuO0PqLTg9qBZb1HHnK2YKlAoaDobJAV3PdZxv256
e37VSyXHqvVqwHBDkD+h5y2wV5wuOnHLtY5YGbtA/Bksl5xFxHqganI4lQbw56TEg03DaI3QaSPa
E8QdTxQ/wPAaU/oiUrCHTSf8bceZqVtRJwtID2uF/VGYSU67hGBitUPfRr5j1gNWwjbtkIASPWEM
gmSrG8y8XCR0f051c5Y2m7QR2YL8LxYSK+2GQ+Wo5jzaBdsqIxsPjTTTC0Nd9CvH98Y3aclnBXPI
JnQw7maP8njF3fcw6dbbJzrMNk3fk+IcZHfMoE2cYRrzzvIyjbZ1n6mzVfnxyU3Y3nWD1j8amTH+
9qaPVAPXu2VVusfeGMKHdvNoXcUa8kSXVVofx8RpcPp5Wk977ANs/CZkKCjO+BmxS/b5JO6lqYno
xZwgi30iTBsTpgH8fRX5xI1iSVcIsBawH5YTLIu5KMPei8ln9F+CoePPikidwdpLpEepRVhh+fXt
Tj+BkSteYEml3cqUkCA2SBCixB1S5Vu3NWLGEZoDujMonwlzPUPldgozVZ2c0s0+fYox33wv9gnC
NdQAyE7cWCNHj3DIcmZBsHrFrh11I7a5GehD7cxmuicy1n3aAnHOg/n0XuABx1oeqZJKvIguDrMm
nA2O/BIODKEIVwWJMf5E5OIQ9mBTxjGMl6zmcEvzrxyPbjJRbFXloZn+dIXT6gcuGvk4YjtHzc4E
e3K8YtVny1X5SSlM8eJzgZ+1UcnjOMbiZkj0xIhL89rPCY8myfi2Cm5U37/BfRTnjuGs5G5eO0Rs
exFoCkH9KNu4y/UnTc7SVLzQZJZkXQCzW1svseUn73MY0Smos0Jmj/A1yiO3uBiCvAP9SUUTRxMz
GmmTyoP6F2oU3lWn7/S7iKvxZ5yDkwjJhW/mrLCPjXDlbRqP1jcSN4vRKLTLgzKN6TbmZ/mBI7R/
M8Kuue2Vb/1AjO3kPaizYN9CqbkHhVw/yDxFNcnr+iB1gHeB5yfNXV3pOiilY2Ng7xt9jp1IBL3M
/deYP+rIR9KsePq08zPOBy/hrOl6R4bdeEMb3UdjovZv09GO3Qfum/H7gMGIshHbd350wtK7Vget
deyW2OGdlnEybrI+iXFhytJelbTCciuYZMZ6FSq2MIW6RhQeveW+OT7L1vCeys7MT4HJQQXM4rCn
KyneVbayIOR6020btP2n2wuUsUbTk512uKek4jVRSCDPpiep9wp8cXUmq9yzUwY/4vEp7nxyvtMa
1al/JgtzI0xl2us0wV4Or7mxbvOltXZTyYEz+Rz1nM48itB/DYaZ46Fqp/1s9tG5GAbvzbMVx6EI
NbbIpb1W7cxYn8/Ot+4yyktMn/Yj/PfUquRJfDZFiRFJx2mTlnQCERs8KymB4zR9Wo2fnJEK49jE
SR+80FqMz6XEUmw5Meo6r3ttuJUNViipKg5ts/4cCRLuZpOqn6Bpx61RoKVF/ehgNA2gIrqeflce
6kuQ9+Zn39ZYVqWiAnVkQor6sIFnhfOHvvpn38jVIXBDXLFwRlZ0cFbrRky0sXqlWJt+BgEXQQ8/
DonmgLaCVWY0X7VOrx3fxkC1h7SHRZOG6GHwzKd2p119Ge2vWcn3BunHajZjd6R8bZWq6gk05jVi
VazPQ91+L1ZpU1O2UQb6rc8xEGj3mkhY+m30XJBqXlVet7Es9zJxYLSITyVTcS5jBz/mU5ndjOKx
C+kApPpZ1wlNGN0BiiZ8L7ZbHPC8sb/Vsj0aU/+d41hvzfEiA/w+UdCsFWHiBfVQWWA2Fk4hQBuN
OXnEBlRkYs+8ma5qC76MH17+B2vntaM5km7XFxIHdEEDCLr4vU1v64aorMoMBm0w6Pn0Wv/MSDhH
gCAJEBpIdKGrutKQYfa399o2Laxgida2BfbHHz/SavrW7hlj7sULfudecEwW/ekUOAPCZZWGMHnn
9pFnHg9RXu67nGE8A/0ig8XT/2j/G8PJqh0fff7ihi3drZ6MvJUuVFQ1PApeTRW/FuaZfACdyyuu
Di+F6nhfP+1x2rTdQ1pSI9beZ3GF7R9Ux7DJi8cZp78nnmIfH+DAJ53YA5TzPHpn2gsux6IXcYnS
G/z8Z5gGBHkBNIIZ0sYY2lVXodtH6OWd5a1NQ54gZs/YB96EGND2Gz+YjkaqL5ekxXGyO9BqY12c
cXFXTDosPivlgSyLO14l1LjnUY03EWuk2peMW77ULz6stE3oteLgNsXBgpJ7akxC7VLhKEirOdMA
vI0b0ZaPaaOczThD8KqX+urgMNjnHt8yY4VnJ+A87BcaIgx4wvxa9r7wAayZ3+B86GG5IaU5LKUb
a3QYq7HpHQen7JdVF0WVWsMxcmmiFSAvSgt6J4tKfFVuf8N6hxD7tFWtwfk+6LH9rkbrgd1eHkZC
tRTn6ekvGQXl4wSr5+/BLQsywrkMP2C3BeswnpqnPIwTtLak5j0CuM5DqBOc5ibzDZJPFxQv+aRc
sZ3IA2QJMHTUq6QsCGqrKOUPKv7edU4v5S7UeUhdJmSxoDEVz1lzG3dY/JlOiXZlhhSXROqk1pdw
c7apwre3k0pbTAQk5oZLwDg82Gmqknk2Kr6n5KvkagKMEq6Sop7cI3tTSio47Xu9wX3m7JxROu94
hwDZBJ46LJGe9p1nu39akdnb3JusDsZIzvG4dqvj0ts11NcO5lDB3Soy8LLIVBOxpgvNfxeixBht
Jj+oVp7p451f6nBTtbfpkp9m86OhbIin1wxsqzE5PqzNwMdaSgIbXfI8RkOUXiahSPyQqiEOEi0t
0Jy6frOCZSEZ1pjbRYPLIC29ZctnIZqnZQxQ9KbO9UCTAnDIsPhv3WmOTyIjmVTDHCVdZdMy72tU
ZGlzax2j4SDEgtBkJd7RjkAvc1GLvM+a9s5NFzNIVlpG61Il4XVOi/SNYI5eY0rEGJBVCTpY0vgr
7kLdxQgJwSwHP77K0tvdL6OdPZapewSANvPCi2LtF9WZIeVrEVPO3ie2c+9KG/Nkw+msrkvrgzLU
5KQMlyCO4IZOTtrc56Abz4LStgOns+VL2d30QTKbVjUd2QhdKY3ooUejDUYE9PBA6suU1D0KbIOc
5WdUpYwPQ1/lTwEDgxVwzvxcRdQFBpjjyc9FDBiDdAgv5cJpeOVqqzxwRog3bhtDmw6KDJMqzwtw
FqrnvEPnZPEG8JLaQz4jpjWHE4sXcvHeK2v3GFvRZ+GM8PB9qMlT6iFbTf0hx5Hfuz9akkIwIRNV
a2rp9lh66qVcSlE4EzqfFsaEI/7EZBMEi3jJsJAB+QKitxUlZruoSpzVAgWWhpEuOyR5q/bRJLPX
0MINseIJYkXFaTQfaKiNP2yh4dpk9HkJcAT40KZ23wQ1x0dcZqweLVjkZUhK7hZV/RaOrv3sKds5
WgaimaMHA8HRSTD26fnVGXrxlC8NS64XTWY1KDPgZcrSa1pyfLcXPf5xHKc6qsyTX3p2aQtnJdiK
3i4vlRUCPspVe3ApwsPlFLcHdtrwaNKcC61LuxfQP5hQS4tbk6DrWmKS3ljKTy6THY8UGVVzuHGC
yt8AOp1ewklln3Tcl9xKs2nrxLeZd9y1kP/wh8kw+nBkC4Ov/JP0VfJRNVGw66mu2IxOgfZaECZF
J2SY3Y0LHqsFps9ElDPu4IcoF0Y+mmh1CImzXZJYO1fVV945MKm1DUVE9KKVkg6i7kYs1PUpslCd
54AuQGTh4DUWlns3ZwmbBRDco+6D7svDKn3Je2a4dA1XAROLsb2Itg4fC2Bqx6ImHlhbbXCIndvc
HcymPFHSxDUGU890t3hopdpR4jW/eQ5wTop3bjacSYI+4nC3RGW9r2OLLG07eFa/BjXocELs6nfy
o3g6vXzcUY2guc5CEAnIl35lMxzu1muwdWJvOadDVHwzbCa7HVrgAoYcb3lNQHPr5XxGsu7zbh1W
k/8RDJmmAyiIH9tlIL2naVSOiOS+x6DxeJit6s+QZPS+8Fknlyxup3Ue9A3LmhWYXVr04RU7ivsS
DmO8lbd6lpGpxl3RO+nWtQd5Rw1q/0wgk/NLC10RPmkF8wnX0MrWdbARvoOVz+q8S0uz2441nBpO
J3U3FOcO29oqxzsx9nDWvYbd27iGrEDTsZ4H3XfcUELAl1Vvp6KU3yJeqn2psB5PQ6CfG54Edlnd
PngqFveFDOmG10MaQLcH4+81YJ9kd4liRRKQjPAlKStx9OqbHGLH05vfjfpO+Bo7ofHC5xF7PIQn
O9qJMmTDUCEU4wSzXNKnxc7GYc+pvQOYlkYg+bgltxjfTPtizaS7bNlJ6t5i90q/GAp7j3fSj0LU
jEi3Lw5zqn2QWViNNGMt32Lz3raj9eH1efq7UE7TbyWz6d1I7egzHrjpIwvT5HeJg5aUsFeW90OR
Ly+jZORvx/lCE/0gf9H7mV0HmGS3uts/eKKGLS9McsS4qImhyhL2aqSdk8DANK/ybGa61nmLPOEh
N7/74bZjBch7B6/z8JR0an4NIBetqqbRR9pU2h2Yk4xAksvEaqSFwPEIH1lLSyLEapDX9Gwz82Tq
zZde9BfA57TANao4xwwHXoF+NkdnLsZt7dkkjm1uHuQi5lOHC2gf68ocdDHqFxfjzw+U9PK5JrN+
AXUe7OLEC36lmbfcYxumfAYoaYj/3QYiNfgQwFcVNswMImaSRiu40r5L24xl/+WGzjTA86xtLkfV
UpXRO+AlbbmvuY+71Ax3070lRpzAntRgqCd0y3S1UAmxb4SbvDuIi3ejqYJtTdhsU/oTYyuA9fDX
aCBId63VmeHK7W6QFGib4r1oWuZcbYNW1FqO8wIoxMH5EeU5SQ0QqpepreQ5xFl2YKwS02u+kMEb
HB+GUZ97bBnpkjl35egS/oZWrLnDL9p+J2ftXY1l40Ei8Q7Dp3FAoFuMscLbI0wTLfl0yiGy+sHu
lOE075Ghj41wn6meIBwyu+4Ly0B1n02O2beE3f/apmkYAZdes6vtgtRkY2gAUFZoP49lMwcA/m4v
Tc1+8NuJSBfgUsPMiYOBSVtuTxyhexyfX5q20/zQSfCuVp/Uv7RroqPwvekV4874HGifMnTbmfVW
Ljo6sBKi6ow5yGFnMOJ9zmNSoLJzTu6SZHfsi927nac3s3rOeWXppHpqpgY8p90Z8XsQns5XEtL1
huS4fNTZGBNGm0iSCyOveafsbEVInUcDd/GLw1JhAHqJ4Fc9ZzWn2aHQFKSn6gfSPY0/SV6eXVUP
LzGO8INhKnhH0ZD/VvHUWquSaPaxAHmPc3Uasdj2yfLgOm1zqEIyN7kk0dSno/vcZra9rCoPOMwe
jhoFKYKAxBP3NP0RIUVRssjVfj3F8/h3WbR+jJcmWksc6tsitdMXolaAupbcCcO1IPR9CCrT7SgO
tKHV0WUmCfBG1Ea3VUk5vY5RiQaJHx5VNFbc6JNo78RGv/Z1yRkBO/MOBvNIUwht1yQDzBE9wxzG
0qq3c0SCmAxDTskC8Nhrl7bJg1mYzfcEzX95VtvsxmpKjmFf2uchH8V+wdWybb1oPGvimjxzSX7o
5Wzu554ZIF6S6sSyPR/EOKjdkiYQJbjkvQk3A9GqHeCpzFQoR5ngJ6f0js/hyDPAyCW4Qq5oKCPP
9De7JdneUFcXv8NqRQkGknYXj80jZoDkqW6b/FhT2ggtvhmQ5zoJAIH7d35C8oCnidjFJtkxUWHL
I00Yr6asC85uK/JHiNfN08AMRq5n0Q1fGTeeZuVbCzaTyre9i5PX1l82WGcEHnvLiA/DMN/SfSkH
SDIv8NZTETb2ipic/vLLMf29wDu9NLRdP6RhR6GJ2wtiM20zbMppId+XAbZ/X9hi3wXzEg6gpD4o
kvf0DTpunm26l3ApEKt4K2BI9yunLW1ySDfX+BKMsz7JjopD4hoadIap3eKeuipBkb32gu8sT4W9
WibCOzdENhPiVMP3JSuedO8E9/CbJSonbsxj5Z3r2FdXkj2RIXW6iPswSNxoyxYbYvzNeF1ptorO
g9vRfmdq/tmYYNIvlspApXu2+EDKJKfCj7K3d5U/0MTQTC4aVgPq9saSa18Q06qLMdBVmEnFPXP3
xL3jIBU8WXqm4KAqRYFBATnoLEIpHirc6YfedrlghqkKMLERHV4BN46PPerQumnz6quzgul5DBtM
SAMpUErWqd9YFYul/8T2BFQmDCZaAZf41lMORPvgMUfkRmBMovAHm/KnHWLr72C7BEyDJmrPUOf5
JouegMOuqSQQldAWt/JWYTFKJ9jkDWDlF3XEc5XwhIxDc8JB2DTbLGh5rgX4L5tOp5huIY9i9v1M
SdT92IfqbaxGtRt6UlY2aQGGMc5niTXlrjKmfKNf20dwiiCQxrHiica/uzHE9YivdJDYARAHxbnk
NO+vki5PP9yomGoSnUpy6KWJ/CziWWBXZQBy6mot+SoHpkwYV+u9KHzxevsZAwG7ZXrKuFtClNAM
JSeQUfFJICU543nOiHJ71bpseBxmQlNnASOF6sesQMSXwzUHxvN7rtv0d9t14SEHPXZmh1LMbFr7
iXVu2FMDwy0WG/lMC1jD69NVY/KMjBfc1ZI81IoJkPPAVwrVJfBvSbQEdxMaqzVuF5OiBQ727PwE
ee4Ue8kKjlRVYYAlXwtZxHKH8lVYyJBxzy2iIc519IuQTBK+1PrcDz69xK22HhpbLFQ2SZo8SYCp
twBk6OMYIJyGtdf/LcrA2hHkSg4FlzvgLhBk+nVOghGjczr0t4ZkSpI4FikkpDzyvsJl6O/yUTYF
OPMUv3KwEP9CXqKcYOP7HMxXyaKmLWQWvyNSNZz7GEUOt4oIP0ROYznsghansh3B77TZyxeU41Q9
dU3EshFHTIlgA9kjCHarVC/w9qD+jPPcHpYAOXOdJnAyoGOm2Y9by2LdO0xH+/I20qUoyn4si3G8
kbtn2LlzIjpswak3MfIwAPLWlecRz0qrGH/WtLi/e1kW16qzPhsk6lcH6N5u4F83nGXUX02W9pRM
i6JkWahljzMwfdSaE04mRfs8+WOw90aHYLa9+D94T91vrO3mlbXWu1D2M31Eppj5UQPReO5mG4i4
w2AZ2yBa2O2UKYYNlu4BYoQIfgY1D9DIreJlqfJhWS9e1GEqlCD5xTTfc8PnLO2DopIi++Iukm6N
qm+eINnyQldt/jhEcwSxQw7zvumr4qVydH4NMd1fWQ854YVx1hLN8L394BWokYCP6LzlPJUjihnn
LnNHrjS2KZkRiAgEalEB3MtqirJnxq8ANKt0uarAOCcTOO6LscqEvty4rDlz5OUpcxQNDXR1sA7L
Ep3UJNSbzaMH+CZAf9zIUFM0Ipbwbp7V+KsZIo8aJA9jM5GC6NG185KucUJdj9Rrl09CyfjZtfzp
ATNC8LWMs/kc6g5TD/3oBxV1+u/UR902FkPxaZYUuWCY0WZMb5arGUIiJKIej6gnLdJ64qPQsFy/
teVUkGyMJvizblk9jGjrMCj6In8rwIX/QkWj8ChixQ5h7pP96HqKfCyEaZ0GPhUSIdNMclTRYTDk
NCllIY1PL3r/uGSmDFayaNsTRh2JQd4wXPQ8770iVEsOuitOevHrAyVPnDecVl+bCH5vTi7lZc40
Wb+wDDkCmwaSTagKTr9Oeeh7mEusUIF31SXg9HChOLZqyoilYwwKKDFO8Ss1DcmMooz3wvfLV5T3
XK06BijH3K/GO3Sc+aIct0EECaiIr6Dyh6TAkQhjsBe02VX5lqbqZk0ap9jJRmYHvubqNNYwGFig
9W7Mu1t3cD/TzmfQS4kFMtFgfRk4mmu5vGRNYT1p4xApaKU4xKNLt7Hf2TainBZrfbvGIOhIfnsn
pzuknvEAK2l5whNTbMMocZ65aoz3ZCHME0ZBaOD+7BCPjpLo2S1U/J7GTvQT4L8lGsNngZbS01Pl
VPk7Gxa8XaO97iBcOMiTEvE7Rob5NFVLf66Z2m3yiqu+qER6zGh7PDYQizesPcSiOzlekp7gQG1z
jlhXEpbxYDf4+YoRRz9nph5HvXTmRysmEtAjdaARzPMzCmbowtyZGTqw3btXrni54Ciayk1R6Qix
znWXX6r3GfmYJYpPVZDRcE8JiuROPKkPjruolEIDhMcCIzZ0tPMld/7oPiXkPVlOswTtRuOVh2+C
k4IAtr1P+4bxVRf1DzSOhwFGstmm0SbLf2i5HJ6rygzHyZ2T+wa6g+D7UpSHsst8bppB8O1E5qYY
JKJ6daeII2XPuoJjrsBWwcEN+AIX5xWCjP9c9pF18CGvSZhrwsAmn5zfohq8rZPzFGM67ugZDJV1
cTsKh8JQtWtemIi4I84G4n45rAZReRnSY5HZKzeLkjOTX25F2uoZWc4oBQ++UBYos9y681P3l+7K
IWSUjSzBFxbkTzLO4fE5cn6qEvXs2pkLN4tMGBmkkQhnN2zFmAJLyYvpVTWpvSPAQdKiVnItwnH6
cpPCbOylz99pDGTU1VhJ+jH4IdjZmOK3HRpIu15UiDQGwA77iO355wFA5pdanPZQ+4l1jjn/rMkK
sjDT4UW0Z+gOvAow3dGzmTTZffuT53RbR7UUz0vjLMdh5ul0/SYmMSoiUAxVeb9kFRzckoHETEjE
5lLQY69A/oh2hREgbwMUOMPUe8X2RAtGHJl9JJVFeCMfn9th0ici9O1ZpR63WgTHW2OAN7s/S+pn
92W9xPeTTNWaF07tydsB7oaJZO5t4k33FeClEEZqZL0Oydx2W3J/3Uc3C+yyRYFA/V8ixMYsc6kn
SYdROOvmJmdPIik+896G6+DcjtAVlO/7OGELDBpavNbwfrM3x52bR0rp3UtgwRv9lyX7/3fAYv9d
36x47X+9/Y//1Ho2Sqbdf/vPv8QP9++/9+bg+0+/2FZwnebH/tvMT99tX/BH/8Vuvv3O/9v/+G9P
4P8hOkFKH+/d/56uSS7qt/mPHsJ//YF/ewijf3hcfOLAj3HpAckkB/EvD2Hk/YObRugGeALFP5MQ
/9NDCD9TuJAuo+jGlo5Dl2jD/0Br+v/gTwSQN23W2tD5fzMRkpr7Xy17/D2RhxjuYx9n0CFuNsP/
wIFuhqBoKwx0+6l9jJZx3EXlHHFsIvy+2DjHm7q/FKB+HIvbfhKwaAw0KdZzxdxvDB84TRJhVeyt
wWyBHPTwsFS32RmTd1bUsr4L8hGCUTQ6a+u2rdQmMMfm5rNnHziXQKXObjls00I61+IVAq7HOV03
smGnSg+1R5+c67jFuSiIIfDuHutxvudkPcLYnBdYCM6BkPy3tmvxqkv3L6EkmjJvW1WwfBdYNM96
rMPzrNW2tNV0LPr4UHHQPVTT/JULmD8Y7xgCM9ZU7CCreqJn1onJ+OE/Js2Gyz6373qLQCSwcgGP
EMty0rzH3I7Z5MPVQuS6JpS/JcbFd2Xe24trtqydFRvUoUzo86HPCvbCXL03iXwcljsn7e0H7hP1
TiUGUNtYYs/Ii3XCyH+XBxPogt7j0EJNTsz5i8i6cg82hk2DpwRgBUUTbTIgy4H9Iz5K2oFxzKyG
TdMgf9MimW/JckzrlNquPesYvT+YvzDWc4gI4GceiFjjOyDzfmKUlG2mmTFsETJG16Hu1sJl0XPo
NkNHsr/HLtD7KIKg53P9vkwVO4YXUXEyhJj5LYxEa62l2JetahixZQ94qgaU4AosdIBWzqH+IpJ4
VxPIe/Bn23kQvvunVPS5BZ1/ANRgkVheaH12nf08c5Npkhl7iuc1J23j0Dec3q9IuATnuHevC0N6
TuealnLV77zZeoYsBg/HkQk9pSx6c5w7O88DokKqjW6eBadXO835nVUXf90aBpmQCx9E+0Mh6Hxp
sozhb7tLtdOQoMQSPoT1cCFFvU5hZh0Ul+19UYJoI+e062ZmM4mN/ShFyyjpi8N4SKefqnIKX5mT
r4LQ/wog4ew8SUnZtNTjecLGl9c2c+AEVEdqfOaDi0+TSMJEMo4kHD4fTH0fcAwJTALqBc8LYejb
DHqZLmPq0NQ3yVNih80Z04GDE3X0tw2U09Usvf6UukCV3FBeYpT0XTlaHG5dlLfFqqjT4BLOxBa3
epNB4Mh062CjSK/wyxZ4VSY6sG3Uq7pYUSxB74sEyFmNHAGqslguxH/vYXEEJ7Z/XG+1f6lt8SXn
sN0NaTjudJABSuCqn3YtgCvQODllrQecNNYFzsam7fBROFVg/hLtW1E7Bt0/nX90j+JGOOC3P2Mh
iI3d00kKBVRNwd8qm+SeXHv5xM2NcrUvlCbaZYL46pYR1VGOESsBhOmgOGoiYuNEwN1j7Yc5eFvI
9xCZLqlNzsvfsjXirr4BTDlfnyNPXWvVqbXCY3DU9FIGAdMRn2leTYEPg8mtGdrLJIV70UaFdL4o
lLaMdY9nl3hFzKH+4M/YPAymDMPUMbTgh9kWo7Shai+Z4Bio5/QQqFNDYcquLIyDtZKhEAEoyLCh
uU4eJhwvC/tT1b7oRsgnW0mbFyZPtgGEpxJxgHJOEIoLQzFY7567Bw3Foby8FXBy0HfjHuZcZKFS
MLWDfkozZ1Xgxm3eNcW+F+jbLzZayn4QzWNV1MkD4Be96ocsP3pReVW17ZwwB47nIVnuSZJCFm4K
cUjr6XfGvfcF6ChkxxPFFP1xrPTApNJ/6R0VbYdlofpJaOqyKxLDoUPIN2njPwKAGYPDouRnwLeA
jvjhXHIXj+pH1yLfEZdvbS3yl078rVBaNmoKyVUVSb6L8/gj7yEyQcj4GuKAlsfk5gZg5b+5yPlZ
ZigKKa4V6JVmIfiUFS2cJ3fj5Zc2JotquTw72sEL7Nl182vx7Ld6Qnv2vHiEeu+Uu8xgbq5C50+G
s4yHpinP0WCj4ZJIqWZaets++Z1IqR9iSgZR7um4srtXrrLzIW6Zd1DYC9i5Id2OGYL0WCU3xjF/
5rR8yThpLxwCfeRvii+6fRGLAxMv6iLz8YCstp6HKrwoc9enlPvRjy5X3PbZbQJdb9UtEwKo+tCp
jBtmQyfeopcDGWVlZaQ9MD70UHAPPt7JNdQbKuYzcmJEzlqQXwwCQnbrbVCAVZZNEN/980PvMoof
ImwgMQahA1OPAhsoUy6Mf5DCihkFOMRlSy4XTTyZrY1TZiUSWMn2O9KdgSZ3MrUwe+3SIKWmga45
usE3ywQMsgYUiqhhH8jGvDetl5+TNP8EtZRsq2jvEy4DLmXT5dXU+2XhYCHf896izyWbTin9jRCU
JScFHTjrAI0FtzN4xLjN850R89qUpdwGov1EvrTWLP/LlkjNsEn5tuwYr7+hTowrmA0FlhMiNOHI
t9R+mImmHcCH1/RBztwNQK5Qo+mcNSNy9DmydxW3Iwe41Ms0XIFRtI6o1v3sYxsvkJaRGGLaYPGn
ddQfxJG/aYvI+1iC4S3BMSnLPjlbmoRYltvXsujta1I8ICgFR2bB8l719MimzgJCmQ/oSY84RhB8
hgEkXwvmZRKMhWHnrJVNfXrMkkquiWDVAYQUtTFeCqmoc+t8HeJyfvCmqOcNMMfcaj/R0jHpotbx
xo3Xf34oPfp420DRXRPDCXK29s1T5C0Dgb0SXixOxzSyP9wS/Y0y8qfRLZ+Mn1N23mLscqMFOS9/
trF7zbTRFAtwNB3s/c4NdgjJuOFvmDINcNDE9Sl1ZgicQn3M73F80s5bGNqUzfvjs7ZRa0hE4K6b
u70/K3xvpf4VUadcyueFnQ5UCOUrmUwPIsCllCXe2zRP41bxGY62+dUjSEzsBquOkyWDONdCvR6P
TIZoEra26J0QIad9GjDHCxPv1ZvNa+xR75X4HUfOPHweoILgLXpptQP8vJbvjY393UCJ6TxMB5XA
vOe9gjYd8/xxvoazeHdNo+5mJs+TI6YvtvFgNbZ++eyDqt7JzBPntGmxHs8JHL/eexCTA4NWD+0u
H71xa9m+deK6hu2SEfCr6fWwT5ulX3dlsQPJBFFNx+qupuQDtuXtK8qh4gA9MIqmaDN7T3C2fymy
8xvLo34siTsqO1FdirnZaLu6Y/K7c2F75nkGwdGhfDqSmENoAey6qngM3fjc0PE6h9kXLsmfdKEW
u65xaQ6yZLPp6S/FSmTRwfGQZ/W6wtR1Hb3sd6ZJ21fhmXDg2xL6V7cFSweyc6t4cXDMkVEN2hx7
JlbUKikoqweWDclUDTwVZbfxcxA5EV1vdTn3a5bTO0ayhBoyfuzZdLZsvvKMs/QE/GfFj8472Tih
1wxi5xMW3yt84/7i3z7c4LctzP9X13zLyaUdJYnOUVvMF015HM/bY+rq+ZGx0LKpEuNuiwDsbJdJ
84TWs8bHL76NMa/yqe9dfSlHWz/880MTF5R2DQ8WSumdCdKcQ4uZ974YnEeV3vjJ4E12MS714+x+
mnRx/6QRXDzjNMm9O24sVnEGF7W6suvW5ywgJeS6nAgliNZL7ngL94Oo2DOu91bNRAGjh4fq0Xil
OutseOVdne5t7SZ7GumytdMhu+MAnsn0WBYhB34cLdGah2z0wkMRAJn+5y8rxP6HymaOi86qTywo
pQnJkBAXaRK+B5L1YT3l8pXAWXlBwSO6ojlsqfgX+d12XSK0r3FIsqoZf900xbLzDPqwBRwWueU6
ld2nPWBMVDazki57GSscno7B28SFdZNlWu5mJno7PD7mChZpNyJ5r0Ek673niidSFb8MvCxe73hd
DcVHvQBjGc0V9NYdPPRjCYRig6LZHwIgZms7nKZTbvynuoxBsHMTQ/50uq1dSFKWSLitRw/fBC8/
Nfz9CWHg/pYXk3gG23l2TjMFpV2Qk5DMw/KlgNh/Ztx+tXt9z8wR7A+Gr/OIKULykmOcfBCsDOvY
T64c5IAroctvvHK858zyRdCjOXPjAl+f4nvJcAe0MfPhEeZoNMxy2+bIJ3EzH6Is+RzR5ElSzZy0
So5MKSca0ETcD+CArBJrBpDLkRNYCHZcS/z14ra/FiilG6Jx+zh1EM2TggPh9ON71XvVFh/MzrZl
O85vMH7WmRgvYNN/DY01cc9ivDupYG0kbd9MDqDOZWNLCI3U2touWu8csSUGQXUdVNzuTfnXpYl1
7K4c9sQGo8z7YJK/ftHeF1ywd+FSPOmR7jiOrZTSza/TaLxtZQMVTJyqXeXxcj9w9Vktxv9DfIXn
pRk+iByvG4s7wKyiPV8XJvVUwHpcoj9KpPgnB8aGKGIjNA7219wbLjzcFAKrN1JhuC69o8hlCXh1
+jFKi13jyXs8fTFJeuAGGLIQGIkxszW5+yLsGKeH7WMLQoxC1O6rq6G/y3B58rlzO4a5M64Qgn9+
e+F+5RjOKsj40BHIlA8VpnSVu3ojrW/hBxwXFmI1k09LUQi+99oZeo6lrTt6n+N5EzJVAGe6dng+
V66FBZxt+UJH27DOxuQDkYUdnYIJqs3ehaN4QUN5zsAS+nP65SXymM1OdVBCYpMntF517DzC5Kcx
gbMVAqjhqolLfhGYwfoUPI47UJo65FdLpsUh8LoX18uiM/M85mV8B/n/tp9VBjZMTlCw+Um+KOk4
hzD5JxVr2Xr1iIMj6IE0kwY0aupOsxvi/Wou9Wg9jnYPGBfIAPMdkMdVHHh4ctk/bOnbR8bemxib
4kVVl0Yu3gZ4VLmegwPgBNYt0DW7Bs1yL33wSd0uxV5xwoz9iZl/PHm+tDZ1Cw6/xga2Bi0/bYcW
W4xKmU8O3YMCbZD1Qm0aj9MHXhJGE0PT8D2mK6AC77sh2ShWKdkKaHfA2lM5+Nuxz16kfaf61Ib1
aI3MEygdN0SsaXw/aTXbcCJod4r99lPpYtlLl5I6AM+KT9PIOyrTye8zZLBFk+2WarlvJvbroek7
bhf+gWwgJ5gy1eehKO8gRTClKu/SbFSfPlsuJg8ppb/FtMfsldTeVr4yZgMCBEksbZ61oDKKRWw+
zSEjTHpluTXCh0hSK9uramGMDrZu22arpI/kk/NVi40YwXYa6nX3aOv5rpMs6qCPforG+faYwa5T
JI2132fRaSR6T6/7MYvs3ynQ0jZAqBBdZWNvqu1DR1jCXbgNFqRCds7EiLtoSdcr5T1U8Bd9buSl
Pxh+d1eg2TCcow232SV9AQOOjBf+BREdAmh4Jgo2vMzVvuunn1YIgjUTUyZP5UchRb7RoFWjvs4e
0p4fV52io0ifhThtVX22yMqtVYG7f1DB78433tpLsnXN876PSTCwHMgNR37I29Onwcq0lVrcEXpk
nhAMG8seeEcY3PJTTldOr7aYd5BhCMyN/527M+lxm4u263/JnA+87DnIRKJE9dWp2gnhKtvsu3vZ
//q3aCTIAwIECJBRJoa/xq4qSSTP3WfvtWFEAsPw3mUyP08u2Ys0hZ5fXEppUM9oIgZweIhwA5cM
/LwXFp7mgHIMshiOvhP1wJMol/vU7l4rmXHHyOJPTHFjkFnHOHPZRq4ZObt8UYVajztZ6HO4UyZL
CH1EPkqGXUcYB9N6wodlQXdneQDLToMqrmJOSQjkeyDKjADZ/LjwWUpWO4GzPuhna8ZIq5P+jL5G
biUsf6uHOnW9s+ikseGgkTM/4XQEXb9nbHzDeOGGSea81ASXAqnHwLYwew9me6h95DCSHJvKtx8X
u0uuXe/yXI2He/FuJW9gapAIORNTXM4liFJ79NWyFzk3riGmjHXCjBXxPMYjlnxh9N/jnTKDKcqS
FTby2wIXnNT2ezZpdD7EbK79Bq5A4QU2i/2MZDB5k2zYEs+uWWq/dGWecVUSz13qNw5zf0TMq5QT
lNrKaMCrxXMxL8ffErKZBdHXiQZzI+p+ChsBWTXlARH3A4YK38J6uKiTrxVH9pwpIkD/EHMCAYnS
0aLiaxZ168V5VGyQRDxCjK4ye+/YJf4uh9zM5OIsKh07w5DGbkvXhwu30fJYTtoOJRPLu1tEOL4Q
oCpDO5t56+0EpxueS8XBT8fsuevwl8L0g3WGRsdcTQTO5yLv8yNWeRuzqyrZWhq5yef2ezQWHihe
uofxTG4Sg3QNgCV1jpPWq1OHc92kEInvI25IGhjQWTBeRBO+UWCjF6xKZP6UhjwK9FJbPukl/ow8
0rxGv5KZp/jGCnQ3xc2TVlOZ59r9b7fvGK+S4ZjYCWsk7UsnlnDQmEm39A4Cfxuudm3V+8K6jnWe
nyxnx/pTheU4vU6a9RoV5XNV8pSO3SkOsJHkW9iYfhmHJSESGjXp2+H5f429YeBTaejbsVgg1jXT
rceqvqskLLSiPZt+8bgM2YO04ng3m9Vr2nFPGzO8YYuGQak0O5+ylZIMqBqbkLptpDo/GQgLrZpt
z/fuv7tWjS+VYHswLCXETfcT+2nQSf9zSBOOCH0dZB1GbGMRF8nB0VajGxodYLEI10kDk6ZtOwO9
KZIBPuYXw4i055TbLdng8SP2Oc1Z3HEH5NPO9l9jjM2bluqNrYdyEIvxKzK5PTXWdpLeh6MPWBQN
48WW8klqxpNm1w8Vlk1Ggn597S+yNB+11lYHP8oOOleBz47cdfTXicM3SbXowvvI7pied0xfQZ6z
CM2dF6dG8ijy8XnwebqmZAaduHu2mdiZhNDi0tHlOYKFn2wUSib22dnXdpw05a7iwQY8vRzfZ/7j
lt0cHq14SK5LyWHdqp8bhSe8NDx9VybDSRius7NAzRHXIgrrDMWlKkS1G0Y93/S1ZV9wE2s7zyDQ
ZjpRgLZgHOykf4zwbeJbU0Gm1K1Zrp69jSvoqhrwf0zrVNvqWX9ic48Iw65zSsuIsN2PS+r7gq4U
llYL0NAsTqKSbQj7Odk0DSsCLFWJT0pV1ayHNWbE0XsrUmDWNJ4+eMrpLkDiN1ZcWuhRPIXJZe0r
PK77Em8rVgYD4RkFsJfltEHyHndJqQPgt+EQVY9iAU8sGERUVrz2WV4fOh1pdoYmVVHle/Ld9s5e
CLRRjncO6PoQLFg4IjM9ukmlb1TJVVdkhhukBTlV8yTH/NhVPqrgTLM1FoCjQsmG68MFiZx00gFe
EiPf5C5sxcHoHioZLyhdlFG0XhFvARt5aJDkvK9NvyKVCrQpflxmTVd1IaoFUT5x8Prxk0b6+Twy
S/t6Uz15HZefIhdKo9J+nIatwmq/TzUAdwuFiK5mPWlLHvQdC4lJRc6GzcaAg5Fl0Vgwf3qZ1e8I
wVnYFWuuh9w5SPCIoIg6wtoQ4ie+dCWgeM7K2S3c+mnHjHfVMvkcr6gIFraxkwqEM+uGfJ+L4Z4Z
6nfKwe3iSQCR2nz0lFHuFFPMzpRrMfvaRFNSYFzMPy73xpljw9xrxylRrNiwvf7z6TdDvp/SAvZw
nXH2GRCg2fhDqt0A61GXEqoXvXqFMIE15AtNyE0dh3hw/graibkwaebJWxbQmWe6MFhlfZ2n8rmB
4fFGag7XYU9nHAzem6FMttZ1JneprfshyzfGGNSwF7jXgcLZ0iBwHuENZPg1HLrjwZbLivtzN0Qq
kDl4n7TzH5lbr1M3f8L7D+HUvQ+5dHaiKk/JnOZbz6acoet8JpuKWvL4R6t5lzWHRm43e2eWXCuK
CA8kdXIYM3+XlgzXPOxQ1NptAX0lyD2bnjKL1QU+XZjXd8Nl0ZlFbn5INe3jH7LzQa+ckRscO8Dx
IK/iLS8j9HImE1+2W9VEI9Gj+oZ4zqeRkKAyqgsGJTdInJe+p9ragCI+EtzCFtajAFcjg4f9BAj7
C9dm0GN8mDj3cmSujg2riI2grYcULIHmPlntzxstgZYyK/fPqFM374IG9njAbJCk/dT79tqMIjw+
MINmfZMH/NVO2pPhdV+jiULQIzxRmCNXMNhlmYfkJvznQm/NC/Tm8oj1+suiXC0VzfSJfBPI9Sjc
AAS853A0Sgn+LTYl2fSqPeSmTIKGreaz00RPAMaqDbsT+yZzEmQ0ney8fHk1mYYOTby+jBMVP5gB
l7PFMWJjDFoLA63TnjW4mHnBLZVR7sgmxju6qg7J4o9X6JvT9d/vUEinay+7Lw3a/+F//cfYGOi7
G5W3RbZyb/QTeZQfaefBWv44jL2nLK3LMOpN5tepi59kMkDtNMaWmMJihhX2R5wq545T3H5aEBqF
wg1Z1xyOFAz055g6i2f6nw+0Uu8KGd/H1O2u1bIbMno8jIThlFqnXD94km2Y0Q3wZuGV0xNxNswi
e/ALoBiau3ggvA0D8Ymrc5oXOqy9zKAvAwJ5PKB4koXGP7ROHmpIDlapQDZYY/LgGbgINeNhUll8
SfPu2tWt8UBn36XBeHcxY/u7W0Z/3+v93h3HnRvZRkhybx/5ZhIYLJSrhSZDSCEHUt/c5sWw8wuu
BdTyHULNta4rMgNEt+0OrV+a3CAH6hQxDB4Hn7isMZbOYxIvr9lYmLcazMmTirmDsu2xhsmg/4c9
Fm8CIgb7It6K7pud4FGrHEobiq+ssKhegzyy6e2SdDtSrCoTitzWPvt8ZojLi/5FqfxDY0vjLXnB
K4ManWXzT6uY3O2mfJ3bnY05iOzfLNjIEL5MtZi28I6qx0Y/ZRqNmw1QhxbwV+bLJLRJYfJ4co+i
J+ZYAU0KVySHXru3ZOQhkr0RlcDwYNb9ftCHJ23gCJ00g8vUWG1Vd4bdhWoF7iBopnvTmCbFEBZl
ZsRbPL9/BVM2YjK1hgMrVcwRTUK6YqyWRwmhCIHkZjmjvYHJm4WZ3n8kY/7c5oMK2bJdI+lnBwgN
eI2akaGaTrjo1zxG0R4EPjAzqt2xBqekynzz7ppLc25oFfWyl3gU047b7Zq9E4BDOhMP8tjvqS+6
4816ye0OI6nbwJwc2GfCznmiD13bamPD1sDI84A2neKyUCMENFqrL/Fiw4RzyVbL9MKcGj1Mrjts
TfSjfRmzBNYaAJT1ryFpi+eKk+fgwqUt5+owLPrDtHIshUOfgEmaBIGL7qysuIG2YcYsJhxZpLJz
V3tj+8/hrfEpX8abTw2UvykrfPQtdzXEND0lqpbZYcOxH47KkNLHVG/jyV+AJ/CueWlPk2OG1z2u
flJ/7TZFPZvp0wJEK2H58tw3NE4cKRbPvUixVQzlzsbIu0HsHkOSlmprC5FBurQ4WCEbbYxyROHr
PRG4PupulyT4DvFP6JOzc3OhLv9+UUSOw7ykty6WSbmpUzZddQvXasiG05KqI+O/QofleEuR6k76
8Vff1NnWSGkRMgp5ddRXDhfpO4Z8yDr41k5yBYH2HxgI8nXU3Pc+GaKJ70OY+XcnNPpBOOzvCh8Q
p0rz/joOn2mMCtL5M0Ue416PJWRtVUItzA2Cx3JE9VAn5ZQ2RBwW+/BW6NUYNh4nZeKc13noIAMM
0V93dsIMVXrjm7kT6gA2g9T9Vi30AKfQ1R7KA4cvR00+XvEWoEiC7km4iC0BGAZH04BEy4GLHw6W
6hjDzOQqELKDNDbGLdW0TBE+n5FseaaRd9lB4dnrhN92dYavpyXCC4zDoUMQ5EkIBhMisuy5U6Ia
5xODguExWpdVa+y4DaMI2WgCExuu3Kq/dEv/7HHmYbFpf/zaf1qsCVCj072MCWbnqY/ftcbGvgEU
jJd1pw3Rb15aOBW55pHwB6YBZgRkab+8pPpooQ1a+pZ/hXYq4WhHiDJHXbypsdOYxJbfLvhQTNnU
zZbCvilZvOSOi1Lf19u5qOIdAj3EA3oSIbI8ZhSFjdL9WIwPYaXfOHX5KZsEAYC9zcaQ/s3NWB+w
FsBUrFQ4SXUFYWRtrKEuN01Fo/BKwmId4qcoYw9JMn4Qt2+3dUrkNjGPkb+QB5r9Pz3HuY2eyoc2
Td5y98sDOIY+6HwNVUJlQQoxwNL23CUXXMOiQU7eET0JZywuk2VcKhKb9AOF+TxeU/I9kYZyKwkH
bwpbkjCkd2RjjzE8UyxNMYTUgHq8rxqdZlOrB89ExiolBgNIpQ7kCcU2ADORUS43O6WzAQxLoJRF
aAL7oS7lNW7BJjWIqJwQDnmtAsVSdkua8ZTG2sFwEJUGMEep1745/qsDcBqkTdzDnTWHhSe3ngZ0
zdyLJAl7lx4EU3fXUkr9WMXqXLr2e7F4lNDT3FuX20rv5RZLaNouz/XoUbB3isgVbhwIXmhtLlUw
mvw0HPFOOxS1jcIbg9RsCdtjm3H1+CsVctP6oSPqNQAeYDemdEFrz1POhplNGBjs3ah3RwpRAMJ7
8XfqjttKAzhMov7mT5eicNRu0RFFB0+7Zzo2s5oCDB5zGf/j5B9hWx1kBuMK0nvqTkBZWehYAvCA
MH8647koy2snmgtpTgbIB4+/PzFlKAqd2Jpt7nIyBZhrbgY+oWQuj4WbAgBY4HGRtgzrXrD7Q/f0
M76yV0QYkla/TaJF+DaKo5uKnHhI8dn4EQ0QEYUsAVPvtkff5JHCZW2y4Kbh1H5bFCzO5pepRyYc
fvDhkUk0dCD+Ybj6tVj3mbXq2GhxwlZUT82uflAgFFiCWke/d/Y50T4qpyKKJ4eHIWsfRzd51Q0L
9ZjFjDVqgWrKJ6MjDenG8WWAPtBV0xM25Hz1uMB/tWIWReRbZBcfc8nUoIGTmTsvxIr90PTUaOPT
+0rbIbt1C8bgpYffV1iThLoA+tNS8uy45pm9S3Xv+W7COaZzbenErhdef5pspqep9foj6K1nbvls
gqTzVtXecjIhD2YpKENAfN+lmRr7tLNeuUW0J8AAnI3gZbiVSSrdLq5gtoCtwnphaznG+r1ntWFN
MQeslJN/eaAqlwLnvkWTtarzIthQ9tM+LhlI53j6lrjNOXYtIiibtmJeCfCVk30i6xBRWwjL1ghj
rC9bpY6T8w4CIT6Y01ifzHlAdySYCZilfVUOVIhmEPlrl+hfxE4MMmhY5jx9wIzgqvSgm969jukZ
FWkKZaDjM59TSgGdQoPEKIytgcE/mLuIWKIvb9b0pwbA/yJIXmMPWAi4sLwSk+PQAEKc1fOQcm3s
k9miX7uOMkRw2YfZyJ7BMYN/Tg32mbjYehpxt0n9gOWpC3mzjG/PoqkGBt+jH9sVdWAtnjX5QDDE
ObtBmeoSdYGaLuB46b42OIPTR9FiLxw4PHazPBPXHLNBXgoWEkiLKRygeM/BWAspYbizqtYeoTaB
mpDjQR8XutvZ5Eg7E4+ljxvV5FXBbU7wt+AWsxiHVi3dFUwE6diM/FX3QlSmP8uYw2HDyj3LJ3j4
hFkCWQ4T4kND2VO+FJexon87dgiPILPqI0O2VSlvV7lcd5oQ6pQN1ojGRqu6a/l0EptYmKq/WVme
SJdnXJvp95R4Py586RrVixVv/WLrQ0j17tYa6FcrabUAPeZdW4ruGt/Y443gzBRjfNHFceSBxNL6
VTrISM2lWs/9Mpxb5zzoy3eiOW+UpUz00iOBP2s2vgJcAvZtShBWZ7YdbtqDG/SBxFRWHJhJfOzb
99HEwJe78EMi132GnBX+c6dOqQVW20FVtdLiV5uJoyXUNe7gxVFyALLZM/4YzWLv6sYtdo5I2V6U
Q3IE/rmd06m4uF3HTaQpw3oiYk9iGzRJh60H7MLBdvngUZoShwQeaPPM5N85bziRJiVoRRMDXmbj
CWoPWtoXoWPbgDx0OcFj/G6K2T3YHCA3TtIxEOJneLUzLjjRQ/g25/gjHoZ3km27CYbOs5ulNFT6
acgSl9HbjlA+RMaKn8G6dk3vUVV0yjXIwcfa5f1kX1DkxvKCP40zpNP8hroAiblvthr8pn3Z8QjN
zPz4z1H+/9pV//8fyNcRaAuwTP9PBvwT/ntAEtXv/2rChz/1P//k/3Diu//h2x4jIqK06VFIgNP9
vzrxLTKPGPVNF5BuVcsu+e//zbD/w2Bc8nzL02kT8PgTCk1z/S/iP7DlUwVlYyCD++9Y/zcsX8My
/zf0vm96puF5On+fZTsmQOH/asPXSz2LsRcsYdrchlpzdt7ot+8mG3svS/ubpcUwWumhlkjCf5Xj
H2KlEQdS3nVtG2jWsaDjGR468DNfyWb9WuDTn0RCWr6N2ATytJo3OJ2R8Sq7unlJ/NUp/SqWbD5T
/TuzrIETXFJYapnLk90Z+2FyqWbmPvtVtXddWOavueyIsOEODFOreLYd628j2DCPOXM3Tquj7kMZ
XR3b88LpjnK7Zjta4yXV+l+1z9Ch91oRNMJ3+WsVWJiyMQLtg4TTxyDbkTmtnjb2CjvzPDqhWWSR
z993hVZe22KNyMWzYN2d/BZuvG9jNg3N2ixgmLuoqshLUVDF+P6paXA/Ch+fsDQ4946x/zshE+VP
6UlrqOZpyVN7sjxR+5cHdRe/Wt6HaeQ/ObbTTaoRwV7L06N8IeTQlHejHpIdmAye3ISQOAtMgCNV
9FH0KrREy76iE/JgDenXwJT0jd54nZpLjM/kJeJocV2wkSvPLLZOrUsGUey7qwaEYQYq2nDwdXOb
uFTceLA0yVVOxpW6MbiYnvX071/VbXKa3IXomrScB7P35j1wKszlNiHcEj/QPtHM6GmltW65q47v
RUFmGYMpd9p2jveyHggWWYn5CjKEvY/rL3td9q9zYoDbXyyqa7X0VGqxfnJnCrmtnuT1gBvXdu5S
+Rcr06dLnamPGBXxZV5K7dTPTC6EOMPWku0v138zTY7OnZH5vyH9BJQU08PeJ/G5XVvHiLtmLYfA
uayc0Eop96pkihMGTyiLwoj4xQ06a3qzJ/9tEXZ6TRzgpRq1YqjH7WEiwPIyeH0oRRlYq4s7m01n
20ievsqorcd/v1gz6IQix1PidF5+I/1a7kA5fc6TEvtaMleXeMNzgbQG1bU7T6K/Uaw5nxhF6m2U
Db8a6F4HWFhkztzsKarcCasicDDpXqMOU3WaI+VgCjxhp6ExudG/OlqsbX2yH/QOZ53N8STsMqYy
Y8oIrsDnD7GTBWZntLveNh3ar0kpQlD1stU9p/VHTTNPY27v2IOGcnEvPKpIvawJOGfQ9yNxtU3a
hSRTsLj44rHgkMUyGDpMmRPq7mZ8Oe5UeBuqluiR7xg4G6ENB6BtH1ZvnmE/VHzONql0IDdqXHYW
322oK0b7qjMOfETEJcOXdUry/CL1Oj9qs52c1qbTM1D/PYnW6QDavt4VqNRffvpQ5YJKgrJ4o5qW
6AZALnyo8/zUQSepaPt41QdQfhwpSUwm3Wu0DLRUx9PeNmgDbuFyUdE5pVs2Nv0WsOx46gyE6anL
HsDjXqyib+6msJ67pC+PsL8t8gaweegwfdFhcISO4QMELUf883Uepql7oAo5OhcN5x/4MMB9IWYK
qdhggYz2LTucda96WUzxBptza+fgOqt5zQRrmPrrqF9ODq0U5zTFbUNcFIVZWG9sHMZrlRLpg+NP
1sen+zCc3ZQUa6HrYGQb40VQXM4nTV/xCwTRrfT3vMQ+6e0MExHzp9YqeaKj66KnZXGwMpvORzZB
0UBTvQOZlvdxHtnGJ22IhQJXOZ/HwVnmQOiRF+ADt24p8gnGbNpUWurjVtteFsZYwF/9cT4K5B8T
uPulSLmTuhEngbx0aZvLq53d5dF1aQ1zbxLT2hqfiojDuRdiLdhz9C0w9q1Nc/WtdMubn2XuQYui
m6b11m2IKBllrKsLNL+ovqhhcELRlMC5y7+ilT+a1ChYMX44Y1GxrCg0ZbFe1WdehV8NW4WNp2t/
l24B0zDSZCs4PRS6Q6rV+S3L8deCoZjwhXZP8hk0uibDUXGs4ePzMpldgDWm2DSlYOGXFVsk9B8L
f2XA7eaO9e+FrwkC7KtZXW3EeZLSOKSnbF4eO+iN/nkWyGBDUh5I6odNOzy3jTcFc76AgESk51Ri
P3RtQQXnCAXIGBUeXfvUaLl/6h3tlapSQFf0PsbSehSTUHwwdRRBnRZgA3fywIPNitJjXzyy1/Zy
0F1l7F3Nfa5RlDw7xKIqhE+Kv9hoak57Al4kT25W8yy3auIIrQsGzJkXiFXVXWg2ZF1TPqbG4h5w
tITwVJ/GLBq/XEvupq6dP7JSYPGxPH9vWmwTdBuEZICYqF6oOxQX9vlspDTVXBYFPZtCY8zdNt6E
pZoHbG8DIRniZClHLpjT8dMy62/tGINo8ru7aAFH9CDHQT86Dz2QpDPgB2RibT64bDVYix1bj287
gm6E4oCcNxc4pFa1ok/tfdJ6f+qGEPqScJsqS89hnU1FtC81/9D6Fn66RVzBEhkbeh993P/Y+WT7
WC71q2XBgprWLa4TURMjM8AZbBQ2RMuSJ1ghIEFrYe/0OIflJbxL+zaQ05Frmy8hVmzKxElwMyHm
YjXnhwTRtIYdKHUJfEK8G3fIHvsCdwcR4DQ2260bZ3c6httA8dGu7GbXJ0oFro0ayi6K6yC5zkVH
g/OibZTt3rvcMjbgphtSHWzxXOJJZLqNgSJH396LDkuj8FF4YdMRLPBtSZfma1/19SPZd5ZzYIzc
JF+CzhsRwnOstuhHfHZQ8zq8sJI8JdmWkYDMQ0FOCsdfcRl4qOX9d2ZVELKED7oWa3ZAehck+1YY
Tr6ziMCFjDHs3B39HtvDhx+pD6YFWmZyIlB2mh5Nwf8NEYD0kwF7YqwvFYptW+FDtildoHCOo1Pk
3G3sZ5PLJMUSecifpW09scDGYDh6QWXbt24uvhtmoUm6p7pmL01i/SPdqMOwxghIbLyIxjk4imqd
rENsqxC4ashgeyCVSTBlmFV1F+E3dxwqGehwEOTQ6fL+qbTkhRn4eya/WExAMdhmbOe83M0D588c
HXqDvzPDzRzhTsNKsKcSiOQfcyP8Vn3CglMCGCuBC++1iN+I+rfmDGhbovpt02wBzy5OTkI4jIhq
wgm0IcpjHtpZ20Gb+7Dh0G+ka17zaD61/XDWu+HkFDc3Mkilr95rR9G4k/81ePV13UHdazZjRbQB
9znCIaB+2QPWIcH+dyBeyZ4g3pkp8ZnG9BF62g+8MPfcmd+9kRzUBAJ/wapvbl3jbUp1J+ja1Afv
xtIjSr5rV9ulM2820NXLRGxnizTX8HVcN2+20KU2wF92PZMhYKTdRMNHY9rwVqz4r45NKKbG07PQ
z9ejJ9cBf0bXxb2F6xUn0052H2JZDhI0rJ6kn8mIFiewXFkmRJbIOdb4tUjjeHc3Np/+/XjmSACR
8msc/TD2cj37A0NyFfj6wLBoUMtUdI+mzthVpXEcQe1BG/1be+arw3KcxPa3V7bJNr+R1btNb22y
fOUG9QnGci/5UAHtvSSyfKFyKkd1SDPjyR00/kLjye6zv7L3jnrfkrzgS/raEvIq0hPMT2b17s2V
2V9KuL4tPfu7FP2Hvi7/1IgB33yqWLcvEBXkMP+qvT014ZX/7cbR3e7ZIUFtTpGDeNpd4iL71rFe
b0rDvgll3cosuhM5uiSD9qepmDrLB7/R7mmlPsoq3kdt9g2Q6Lu33OeU97Fzj1xT9IOfFH/IdfgB
+EmLMf32TeOJEM2xcKZg6b0/rg7eFGYz6Safmz6PyfXr+w5GJm0Bf1xDbmEsZo5lrzVAgXYLGVqN
+13Hiuu9bj+qKv0m9R8U6YeBY9LUmg9Khp8qAffTN55qYmB60T2uPx6O/79dgd1P0jiaaOl35fv3
aOR7TxKAw+Mzxu2bEd7i2aPbSStPyNebnuZuKJ4oKX7DtTJiBKjt5kuBrWVjb5/Rop44FjpEY9+N
FlEWrw1gXF9jsQX+WGfHuwXS8qw4FrTIS1thye+p9aHokPA6mrSoGCILhsnPmXYSxWrnW3gVZUaA
fGHfSgq/XLjOhtq6PaOOZD9rpvrXQJh5yte+eWMWQaUnP6PrPy4TBLlpnK5+peCjLm3o5+kPZHwL
48F4svXs4HUmp43iPSGBGFTko8II0iVPpIlkuQ+MNE1CmB/iKtP8RslSjwZpZJzA0mLjjV0baOR+
Nh5bmhOOYwqrmgocSZnlYR41NSOTd2yHfj6BG8e7GqWwsTIqGyy2W/ui1EKeV/2ebB2Fw+nyKLop
Cr00J8poxdMj9M39PM/LlkbM9qxRZ7LpljL/5KA8OurH1Gznwe+ynAWxRjfpJOlALsAIx33ensBL
EM5qX7jdfrRW3zzRhZLxknOF+ohp9eyeE05HnV7pJ4/jg9bTXND5BT+8xWbV0JMKcGrjH5FGP81M
Gy6IbJzCbUQ2sZJ/cw81XtUHvxmLT+poTsUqmdoNgdOkoQlldt8I0JMaFurJi+vxUjPo6iOYJJ83
6TwlA3lpVtIGy72jN9c0q5dUu4z2zet4IDuDENT4ZOZ+Ejk2NFyFuz4nrw4CgPOJ345HHk63imXE
SQK82cx12Mx1sevmLH/gH7wRejsL0MAt2+GKWDJctRL9FGB4dLTgmbDHj/zT6mjz4e3nhqZvp+nN
tqX7ZvHW+FySO5IW9WGEQ/fQx95bnAm5m9lPnJo+ffe99etH9vzq9+N338mXHDfUM9LQT5lE7UVT
sg6oR49wpsXRCVSJCnA/lSEAVNxzPUQwrPvW1fTbY5aMUJYLQuizBeCqgu8NCsYzj6nTpYfaYc3V
EFNhT862OK3TF2hhLA+yMbspeOEicZ4jnY912mgBoYVHzy39QLOT8tLgr6YQyt755MhPTA455tuw
XA5txgZFERJ8qhtJdCNWuxy55GbKPiAKpZ/T9RetrP7YJRZ0S2Fwk6ohItQR6+xreK3m5KZ3JKhs
l1GVLntCcX41h1odFQfIdVc5U18ro7x7jImr00u0XCLiE0uri73G1vyV4nqKfeDws2CiYweuw7xC
xNOuIYDraN0TNv0ioJSPHTw72dqaiaePjCENi2PAu9ua/na8KB7LZeijk4FRq0iMfVl0r6bA78TX
vQp7rXqcB2u7yNm7+MCsQiX0/KhH9p/anL2v9TeqzAMkKmQYxqmXTHYdd3L9V1por9jCrSCssnp5
YEC5alPVbcYowczvJ/pt1BGHpsT94AYI7kDQi11NVAkPZPmsbE1GmsMTrlHkNzt50Srfpbsn/53F
8QOtu7iQ5M5AeYL+0AZ6jGWcdJ8TLB7OT+w0eeCYe2NdZ7GmAlAkUKdrvd7lLSsed+bOadGsddZN
8xA7zQNVVuVGXwYvmIersUZXazKs4xpmbVERKWoi4Brj0JvWyKu3hl/bzK8PjjY/euOp9YjH1mtQ
FtFo3Ciys5BX8ZRLHeUkb5a17UfbOm37acuMGBRRo2iN4caIV1tMZTPONUK68xrXxVuTbys5ngqO
NtfkXf8X7DXgFa9R33Fs8tDVwygiw94vySeH0vyM4vLu47niPLYmx6h9KslbBckaJ67XYDGERBkO
3Yjy5EOQWuPH9MMz2q+RZOo8uZWQUrb/5ZWpRUWNXEPM3hpnto3CO4D5XjZYWNMQU59/+/cL9iV2
wpH0dkw37dZQsEj0gcVaQ0vsFtLtuC0XZR3stuD4gY0jh0BtJ8uhWcPXihS2rwN/ZTl3bXFmUtOR
oAhlLvrWGt924hs1x87FSemDjLzhkDjyaxqtQylUaK4RcGCdzL3xA2v+O9XYP2IBdboQ2NC4le7g
XNmht0bKy2qm31jJV9Y6MblP0KyaXj8q1/2Vabg9M4hfRzzGQbLG1dM1uL4Uy4+mSVqWy4Frigvy
bHm4AatufpNQOr7EXFUBH4b+7HUAYCVnOhyMhTYC6/VEsQS0ADnoFq3iDkS0nuIvuIFr3H70Cd6D
e/gu1ih+RCaf2ipKtr1ZnjK34V1rfytP5XcYtm+GcMNBTfXTOxt+cnhr4r9cs//OSgGIDOfHHKGZ
mCshIF1ZAeNKDRhWfsAkrDto4CGIBtwVthhO7oxlOenvQvS/vM63Dp3Nfo68yAPW7+E891JQUFVc
+87NCAXgfHddz3/Eh/4EbReGNbCDdqUeyPdlGCHCZksadkvDPXdeohenpb96WKkJgIw5h8yoT95A
a3mBGdxueyzPbAAOzgKDOEb9UAZ5S1//T/bOY0lyJLui/8I92uCQjgU3oWVqvYFlVmZBa4f8eh6v
GXJmFiSNe27KZrq7VGYEwv29c89V0YNvPLbIPpihU9XZIm5ItMGhnPDD43JHxa39Di6eB3QPmfY+
jAgghDZB4Akbtx1yCIaHgG7oIkLtjZiZamqPBAQYl/XkvtGGiVm7JkiQXDzkE5a2UMwtYKjvnRr0
FKny8VRoY0WAumJg+Ilxi9YpbbUI0Fv4vC4ICmK8GBlvQmAbe4vLwSpxYKLVYqkD4y2qu7Q1Q2p/
RopIo1VfoutfBW7Oh0qbNlKUG0QGmxuc1T3lXTrps2DmaLSig3T27xQ2kHo2ohtYPJT2eQyIPSZt
+IAomA5KWz9K7f+waMn18IGMMWaQWDtCQLi+8Mo6F17/bAmIcSSk3yttFqm0Y6SKsI3kgxli5ljx
SyMgL1J5KPNyuWmkccngfo+t9pZQLtHvSB+VG1NbTWKL8APVIBxQtfPERn4C90WxuvahtNqMIgIc
KWqKGWJMc3PO8H2d9P/LtVPFkthV/FZ3CyFcGbR5pbfsgvJEjoqJ6YpjwsBoIxxKyYlncxnk7r4b
ucOP2uhiabdLoxo+5Evra0pG0L1Csi/NhmBdxDwtsQXhuoWFQhtfHHzUMVDB/irWNplIe2UGNgO9
D4ajQRs8cm1z6QuMQNznETqAjkTNby4C8wkofz4tc/LNHDq7kdpnAwTLkl87bhZtuwm196bWBpw8
p449Be/KUHvtcrt4I8Yxb/2hAc4uCm7SZoFNp0gZZiWoYBNCbCtWImpbW2KPaVPsvSIID03MnTl0
cfQg63FnU9xR8GXeofje5droU6D26bTjR9HYtXGT+K5H1ckDxgGkcu2CfBr4CY54DlnaGOSYHp0D
tLlBy5EqLhqae1xq24KRwguB32uNNii+sESQgNZmuqlzMzpJ0LVVgqPwQJCSgWGeNdtS6DkKL5J9
6PI0ny2ALP6T5BjMnCgLbg8hSqRBu5FsH8rLt2exHYYQWhNnnzYpuUuLU0nSFtFjWcochBahcOZd
v2ApdRZOnF4uth1t2DuXse9dWt80YXhnqbx8zYS4WPZcrBGY16RKzkLbnhbtfZpQGPnUQA1YcxvE
UKE2RLmoohyUUSlrs7tBW6R8hU/KRyxFJc7B0aapGuWU52NJlKSOVi0MNDIrVggIqiptqiq0skq7
q5o63nLT8M713HlnCsl+pmxcHgoWBPmwfAvbB0lJ4h/EerguKhCskkNbtYy3yP76Y4ZCSwjeonAq
enJo7EXC2wRixT94u+I50Q4u0k/bUp/eMu3nahkJ1trYhdh2Po3a4tXUVMtUSpY3XQedafstSjDO
Uew3OE5kRDvDbsoYsrp3ow0S51NJ3OuyqzjFtlG7wRE5vLoMoYTOZEHSmR2KA6Med3l8z9qMEmB2
6FHHMj0aWCv8Wa+zZ0cYWewLvXp32cHX7OLhXmsQIb2e14v6lI09SGe+z/USP9fr/Fov9lmg/qnL
efDY+XNTee01BGBBA1AX2K9UByDga1TA09AALCoDcftL1fO0m00eBr6eT6qwPeQwByjaeZFBIcxQ
rvRJqN+DBhQcjSp4GloQYTccEGMQHeWh64jZvi2SnM9LvMTE73OU0v2arUN8pI4OnETDET0B++2U
mj+VUsVmrMPiyPb3ysLkGE3JpyswaqjeNFd/XrAdBIYBiZFrJGPScMbAawxWw9XQRqfxDfjYtaOB
jhmygxulexN5wB5N9TBr+GNc7ll0viyV9bXAhnT7SoMiVX3pGETyRXgmgHg7wZM4cCWJBkwaSJO5
6Hdjjx9KIyjjuMBzQKWQwdorKJVa4ypS78bgV5CWfVkaaMkgW6TV/K7iq9TAS6APOpmGYJaIhhRi
qyHS8hwXe24hswF8r/KcpZhB7s6qMZvFKdcLn8dvTDJwU0414E1v/JSGk63itO7PTB4fpcZ00OA2
qla8gMUhaOV8yo3gs9VoT9g3lGo7fPJajIyc3qMbNR0PPTh7OzXG3Wy0T76GhQzGRL7Gh2JFO8uc
txdRnlINGBUaNbI0dFRr/GjRIFKpkaRSw0m8fjWqlMMs9bBLoYaYEjHfmVNLmDSW4qvMyO+r4KZv
W3/dxAaAEkHXCaKVTxgXY4GT+SdbIAFpU++QeEt+rtqGx5XV3/J9ZBAds30Mh5c5d1mtJzV4qG/M
Z6Mdrf0cJj0jQGe5RrNLB4lssVY1Nbcwx+8ZgrgmWAqO3Cq234OS2gGaEekr7Fm+HDoj6t97z7/i
xpWXzIyPkalH55X9GaJfWmFQCG+8ReBji4juj+wSxjlT4FYwCGPMSskB6ufvMN0q0xsfw64CZcLc
WRD5uaAD3CIfLXaMBEjZyfHTLBXRwbkhJT0a5zz1Xy0reqGcpFnXXsZMwrMp5v2Noe1G4IQ55s6v
rP8uWW4rJySbn9+GcIg7JL7HZPbhoaK2uJivI0dC6ckd5Xl4s3hADcKMti0CfnwiHrGVHhJPwWgu
rf3I+XpXFRGgqUKjUCAXW9tOSdl4cJd/zLFZnJxg+JIAs1XcPgWoiqGs2LabFrKJPPYIvif0onlC
Efv7RURTcCGj04jur/2I5yPJHPJecXYxSoUJwTMPUHtOxK6l6owED/cvxmEEIAxa+3hS1wHcgzOF
t+h6ENkfPXD0vWt57+QU+q3VGt+QjV+zDfgojFquY8mra0oe6zrCp22Yn1nEOtWIaB+3usegLR89
Z8KLjQcYIB6TOkbSJNl6qYP2HDjWZulCH1T/QPcIo8YWLS7880hgd7zvOGJavcJW76MKssuKH/rg
rhfGaznL7zhEOqfb4xcnBkm0uZznkuYpRcZ3oldiqfVMtvsZ2QVtG9/7VbRHNI4fgzec3cU9C+Ya
RjB9BZnPVydJP1HWPKY8BpcAy7U5x9zrB+79+g8f2/NmCCueOwGdG2GDO06THXE6sp0D6QQ7pkW1
ndnhyBhFzFTPR6doCfzRcXD0A3lgg6ruHIuG1orNAABFzGfGUBTbkfkuAmcKXXvboc91uOUq3Z8H
pp1A8LQ5OpfFXMTN2Aw/I9Qf9Fpdn10ndDbTkt1kNmt5gykE6IVlv/Wmc2RLJh6T7kkiib0PUU5Y
dtc8OhOwQ7Q0V1Sf1i2GboZH0R60ZeB1G6UXf7aSCyFA98y3Zoka1LzZBAVo9+6NCb7wNDb5mpHq
cyTHPSVjHZVr82esRUCFYAe/6SYeFG4eWsTj5kqdATs+hGc5pItb+9TE1QNuQcxDbZ1uezs0kbUw
XLTb8j4MGqpbGntlNq75GMl7BPvJOe9TCPN+mB+JRlDMtVtssvV0lT4VXjDsx1CfDBkIOmkZXPzY
kyvuMCXgxWwfYuW9mBU4QuQQJQsr31kT6mL1EITqsBSxqT+Xhz0SEZjvMCg3ltsDdzKcOYWsrffo
jg644R+MWRa3VlXAwjY+I5GcKFjDX/gkqnFrOVJwQ8EAR35mXFFzG/Cd6NINy+/bUmkjAFq/NSqn
n5l4JhakZjokhOLx4yJHpK7lVASueRnS8Np5KAacSft1UOAzws05vsCt3HKPiXMmEjma0i+PFNrY
bXEz98+NW1HlHBK0MZjSrqpB0dw49+wrSSHtyYPcxuNS39a1u8WOYN0R42ZJZvrFDpWr++E2v4yO
65glnIBnE+QnmsXcONH/9x2C4vCbtPR0RWiWHCbxoc+qjx6R/jVAx7R2kogTE5N27IZt8Mwd1jfd
jpm/FW6FJBRRZX19SVjjIbZzs0sm9d8n6xZcFBkSLie9j8bBfGpSRc7cFSfVBEgup/hOzQXH9yx+
pTXBDZf4dm7r+DZLon7v+vZd5Zg+BAvfizwDIsNF3z1C5UxkzXN95BViTVlqDBLc0y0u2uY0Z7m9
tnQRWZwDKnT1vBw9ttVbEkbhpulNF7cp1g8B43plkXHfDHN57SUHuYAnRD7zp6yr6eSE0dqKiRhk
Zf1qC8rGxAL/n8FTnVx2q8wId7xsG97LLAfBl/y97ZNfLMrvnk/wCJMlPH0zrcHLYH4jGicTN/v7
DxP94KdC35RUj2efYpvrEB6SMjyacAyxlMapLYfufvGoXHAh3PUPPhZS+GrrbAa41lP6Ac360Zsq
0gtuwSOUkL83Fkc4rPlNX1b8eOSeBAe+tZurM3jjd5zTvUulMkFL0vjONh/T/DQYNcknbsfP1sh6
JglQm3PpSnetNNhKZcEziGpxGFGyZmYR0APX0II6jWRtc1mePJP2jLLobsqMfUItBnGsGrGxSdE+
c+Co7hbhnDuf83NgWhYMNjhyZ+cTFtDGfuSm1h8TRWND4vHYZspHUsSax4e5id/jOogudW2le1eb
FKuweV962Kx50V4plm2p4ZVPwyipRhsnAtxtecHkle46XDE8yQZgsuzTH+mlGmfs78PmbezuqhJh
kDFgeAuU5E2Dx8/Oi9ti5IXS2WSJUvGY90PwHDTZCEwX/jLLZq3Q6/6ClHk2Rz9/noTvc1flOD4L
RIRL9tlVLP6Zbdv6FU9WHF1H1lnmDr9Jjw7KABcxoQHcSISXJW3GBwgiZ9/FNauqqOPXHyECmTuQ
VQ/walRGk8N2O+rGqy1OL5Nt3PYsZtYmr+dT36RnfnPjrqaoYx9wyFBoOB06ZOi0UAaQMcf/KSq2
YRWKc1djrOAfdTdLDcq4WIwgg4JLXmzbEYPVCiolpHuSJhlmhGS3Jmta1co/lxQftePIrGGwPiCg
NyOUPuzBIWi8nskvTkLPwcaUsMWkQ5Kntl64yptalRDT5a6g5p2xcvmL4+GdaqZpDbzebuIu2LQ5
91Imntle2PEnuz+O4k784OjNu5zSE4QKKKdh4/TKiWpGnBZNCr/i4gtjNCYW9tkUJrEJmnZ9ZJJG
oOzviX4bTHhjPDKAeMspQr/QSnHnZOPGGoleCmm/dx67v8FUnzPNDmcSU/MtL+piG3tUGC/wYZAz
KBOmfPP/DPUfC/r/4i8XpjCRAuIQ/+8d5k+Yufr2818A6v/6aX/jpwPrL9u2PCFYVSHA/MNJ/42f
DsRfgoi+RWU5/94XUv6DoHb+gr338J/zU6RnW/yr/0Sorb8Ci8e5dKGxTUYb8v+CUMNkQ0hX+RxV
5fH73//NlybQtGPzCyJUd73ARLT+zwQ1y1c2G47oD+gmH61mfBvyZpem9kdiokNra/NpxrbQlEy/
fCackRZoDTje4nQyiJTVZw42p/GMSIbhu5Rv6YxmeSC6NtIkStMiYtTaGfpNzckkyM1z1thkCnvS
zXz2KVt860Fm2dzT9PakJq/fiBTrLNBb9MCSFAiMK+S56naEkX+ySQLFMf/zgmprdAvrq+Q2t6a9
7yJpCMg+Ihs/dSbjQGsyt51Uz7R+UrdDaaIs32vXOHbJHG8XumxT/5l3D9I9vaSd3XOgBXJG+dCx
CgFhqx8JY9AfZtYkZz7MyP5qQUmWzPh2IvvG5vjAlg0T1Oz5rwS1OwjsieI9G+jC/Xa9YTpkBXEK
+KpQsdM3K5PoUmmQDI2Gj6SjQXqpLqMbtucWM/t+WFGu6QEmR3eR+BgXaq072geJ9lPCnE7xVoXi
RuXKOzlyoPVOnin9qw6J4m/nN0Alvgn/5E3JIWkYpvBo7alaZzfCA9lBIEaDvfOQmohNyyDBrMWU
4L4VLDnG/iCZIRWDO1M7KqqDprYQAIdedeXUyzo/xnWw+B3f1EERDg+zu3SaQn4PZvdlMSMEITSX
c3KmN9DRg6rkOFbIWT0/ug+ChcerCVfludjVI4Z11jxxO9OgAlrIdeB59tH0mEowqi63I4ZGrxz3
STzD5y7F2gk7Zxt447WO05vFfUY7aV6QJYorAc9xM8ikJN6k4h2GITaSGDRZKma0+ZE6DCYEHB59
4I5HQhUycN1riEi1uK+S2v/B8HFkIpjvlBVQPsYDF7HQ0G78mhsS6mIq1/M6P+bp/DXUggvPrHZ+
JO8SfzmFY3FuvcaC481vO+5UOwq0tJMIoGkW0Zo0UU/fMMWK5WCxum9JJKq3ll7JtV0QR7Uqjqd9
elOAVwVoxGpGT3sqmXIOizGH1ubFUsZHRefFjhWZxO87UO3EhqKhCz0YKeVRVtyu2K3ul8lHRkP7
SyNZygpVi3WYe+zatXqBF49Q4z6qfeK52NsRcOzqrGSy5xm/dJAXaZwN9x+jvhJEI4VZISHCP73q
Pfql2Bqwo1KYbhuZQW94JSM9N3lOlnAzulo+unwjbAV+QmcERNU8DC7IY4BAjJi1TSvsEL9ygHok
Q8i00+AfZBhnWGXceUF/Ljrz4jRZDwNZqPVCYpK6Tg7DQ/7bTXtW6tTFzqClfhV8CBHxhy3A9Irk
iqSOD12QTU1Q4HUbLoP0+wvS03HfdaQXszj8GgrzVPlet07bSpLEIhDbz0m1L1W9Qv56SPz8iSnd
kxNQGJzk6ujn1ptvWOvJGZzj3NJSwy+FKYgSJCZwyafFfmEvlh+3iT9rH8lM07Q8HSqcniomezEG
vytH7hdwPNaDrBZiB2oOS12qK2N/fNq69jimAM2mZNP56T5PFR1S5nxDvLJhwdpSBYSaEQk8Gq6x
bk5Tam8W91q41bQOh/6JExxhix6YM0/jl4U+9Krdt68hu5JNV/IgTdrufmDPYZj+uWvms80MjJ9t
bzKe3itoUblK33iOfwm2yzsVGtOutsYfQz26nnwY5uBpmdK70jZ4qcnzbEOMChRQQ8xoxjbxaHEs
Qx/k+sYxD7+ilrNbS6YR05cUe/wNDDO8eO92PIZN2UjmOpF9640Axa2TBqQnKrLqtVf88nrgAgiU
S0bAfJtY5UO7uISOY0Szkcfet/cQzLoUCLO2mjSactv65IP51vABRH4lCphZ4M65V8Ycrc1yHGB2
A5YBXLN0O+SxzSG5u2riaMoOHe6V9UKKshT8fG1GXKvbCRh+YfNAKJoPeiaN5EwbGiCu2NL0MHS8
RjWGA6kbflrlrAlq9+vKDcP1JN752E5IEpLKMxQqNqsGejfc7gU48zmiVnRvCcKSJgVju1l59xSQ
j6dOySP9GS8M/0hIZIj+Ali3KX+aeEncWLaHGiZK1pVBVzod8UR7onf6HtXeYxeEF0xslRJvSxs5
Z0gW7OIDysvRWoeZ1VwS1UWnJrIPhuM0917bxNu44y7b1yNuyzhjVQ+9WzctWqehOpHx/ZFFZOsX
xc1IlmBVUZ+I3QGnq+1ujbakOTCaYQ5ZaOCQ8IFp6G5cJ0mzBU19amL/XXWexvLp7s0RMjnNsSa0
MKguXlN1ii3bKJ1dInAOJMs9aekYKRTTOIZc6zgK013gK9oXssp7xpfdGYfFXV7jxTze1CbJkJBO
+D1xrJUpqpSm44JP9Xm5x5nwNRbiuzfYbZLVxlYTmCf9QDQJTpldiOaAgznT0Ag3mTTATXCnj5N4
pJgOIngCLFGMdwcpHxOTiTq6mnCbZjVr8hzEUrR8dNSUXqxDxKs9+ZRr2zl3cw+6FFSDtyFp8dhH
PRI/Hgtt6jBJStxwlZt+uDZRLLYxAla/4D8SAM2kewri4gzUFuRaviHFOsVVYrpw7MAwm4hDBLKu
VK/8v+y26h6cuHhEBFndQEbT87jUpN794m7ii3LKp4tDBndPDXsD/1gS40rjggl7/F2XqO5KETtU
001bz5yusbAQlC+0unXTXSAzg4UDzgMjWZyzPfTbvBJyR8KsXnlc6gy9MvAdLpe0yEx7IVCQhf3v
vkhfB5PdeCDxQFOsZGOnomA86Ig+WN05Y9u7K5Nm3Jjk2aikisErwXQ5T+jm0SreK4yBa/pV15P0
4Tx8ls41Z5Teb469S04vcPKNYRF5aHrrR1GLzDkk3TAz47ZPLCiTVqivU2fpu8SfMDyvZqt845SG
BCQiI61gx4uJCLW0Od4EpY9drIof7QFpw8I8ci1miWIjTo9DivuzM+aOmb7rrKLO4yVi9hcjeG/C
kolpmc4b1+Rl0jQFlggxP/Ea2A1laa3Hsbzr5qg9enX5Q9PlV0/X3LbooLEsBBAoj3D664mTXKGV
WS/Y2ukU4y+tGk7PTghbUSL8SvvbXO9gzKXBJFWKTdR4oPyT95mRaEpqEhILZzdRqH0MmoeAVG1q
133os6U/0CSOXs/lNcvx80qz1cPk8c5szO1il9DM6byjUBCMw5k/8aRBW+PWlhIYlnUEz7G6fy6Z
nMoZ9Fl0ePKdjibIvl5epmpndljpmpTDAHVHmspAHswqZV6qR7AUSs3fByzXYHkpHWP2fMh8WV1x
bGYErAe8crkeFyPiGNhUKtyBm9BgcMJ72up2jsf8nhABwtlVLY13o2jY8xbItMvUNJiXW5slcX+W
tJpBrYmxhYv7XbTeLzfpGVC1RBsYj1crv7CfJjs6Kdt+zQb2D9T5YExqH9nRTQzaijBzNlUZvgDu
QsUL0C+X4GCO78Hunc/WqX/o8yRtth48Pq+CvDyAKYyy5MNM8qkZ8Slnde6rO7k7q5jis52miJZQ
56+TLnDOxELXU9blaxx4kphQsyXks1zSwSOKQtIcjddFBZcmp3CSRVJ4qabyhO3F2UgvqPdWeZe3
B+WoZGPV8rfbpddihCwCJvhxpToaYf1IAvd2sCXykJlIStp4Bg6ZwU3Wqb9gWXUQ1fjZTeAnCzeq
4GfyGxAh3tsr10gfUq9cdiwvKIMv2MjSp+f225kS2B22ZsSm3rax3JFxItmTmTKijSgfEKMUm5R3
2qYO23QTuGN+5Dd9n5uaaIggHWmpYxPU34xCv8yR+Uo0uo+Nm32FflVtbMIiDP1eZdSTZmVwCI21
g4iGDR4Uh5c5OfpTeCri6TvlMrSEN2aIfqTrKQSpwdKCyLud471pBc99fXID49AiCt3YpKVgilnQ
pZE8VZn5rlNDRFRwB5KlLPeu0ZOlSFipRMaep/C94YqX3PLjLV/3n9nCZQfltvRM3acwuhNBcgIK
wEnM1JYASvkTQZ5PDJYEWpEVsQoWRETvIXFAfvqOp+hSlpBOZb/uq2Xg6dw8MANVNxELvQ15yC71
8TSUz2mV/6qigpOOLn5wbgygvHVQlu8p/DCCi+aW8OXBnMvt4tE/3xfnyqB7u7QOo+N+izZgvYUb
K1SiXA+9JKzNOOL/A/D/2/DGYyRmubb9P05vfvLPMvos/3V+84+f+fcAvPjLtizPDhyPX++fq+h8
/y/LJsdOSOHP/OafIvAi+CsQDkF33ImWzXCFJP7fBzjC/UsSmA8CR1Ihp0Pw/5cBDsDTvw5w+FO5
EL7gdqw/oFUtfqd/HuAkmYT4S8eIN75rv8mYDm3WUR3bwAD4X6UdAE2MuRGfFm7QNF2MrTl3GnAZ
XRqr/5R023q369A8e4lUpbC00Q3bODMTjQJZKlIaN1jUrjNd7lwpClXq1anm4PPiT0d4/7e+8J7q
cH8C909G5taMYwjLbJ10UDfNn8ZxiqnsX6YK03HjOi1IU5hl0Rc7eerKLU+SrbB1EnuNbq/E+wHk
ae+LuTAf/CLFpFUNHL83xhJzDpol5eiTrPNRj8/57Cs6j4Bc6LJe8vKme0xnoz4meNtvVNXPPVoW
6tfLJk9erU7vCl0/1PmyZEmfRi8bLiryGrJ/TvlEr1HxYuq5PmeJsdV0kRBYgaC7ChTQDrRMqHQx
vJypE4aPtY1vaF6bpIkuke9Gmuo5DObpqwq7GPVP0k2PFv+TK0sqdRl9LxZGxpVJMIjNGj3fo+6u
d6gb44s2q+BQc33h0aF77jlxhw/A+c19Py3TdqScm+JMVJe0jTryPuqG6ncc2M03nSPedfJHv2Dg
tPRb5U/Wru9LaglMsjXB0nrU4RbJS91Vig6EOtk5Yz+zZkMC05gsygDf29vAcI1bM0uNcxxk5jaX
aQTUW5hnh7KAo2V0za5YMvOjWZblREIjvKvsMr3OaVjt+H5w+hsKHm8jm6VDK9oFBBG1O+WvCKIa
6e/CsZ+OFnuaZ/aNIdSIjW6K2EWw9uogt5kQUns1N8OLaGevAKwmWrWeQoFwdqkJEUKecg5qbFbx
Qe0kgkTUVL5S/J7cGpGo7/3UapsdWs9lKxqXCAgT+xeBYeHTUWmFuMAWNgZtpLkABWpgvxTNy7WD
GV8RKotOVmM2B6HUcEdlNfHYwkZMhk4tORa4+4GNK895KVPp3LiFtA/FbA5PIwedM+YUbq80Dv42
BwpJmKpUA003pf9h5sAW676XwZNPYTXBP2y2ZPSS6OqbZYEkYAyOMfzZPaMQb8ONg9DQAmLxWU8N
eqAZXdADGTY8wXjNbTbtg3q1lzC9YURD54dZsvUeWgp6mrw+zk5O+nXKXePQIdjBsq5iD12MOzzJ
YLKecVWMB2+Ekeui0nvNZaOgVUOpvnKT5A4TFRUxRQ3bkuijbfo6+B1/2k5A9pev0Aw2Gvs+RtmO
69gQMwa104JukEyXCTKcCq7wjsWBl228Z7FJkj5L7aehsGjha13rkfcMSG83V7g+e9u9Vg1iMY7u
VZvwOhCSr9TcserxoiXdNobJ7ArsjmFynX54c0IwOzb9kYQO4xA2g9qKRstayAhLZATYUEKEZy+s
xaFnIgCMx05ESNa5K+mSs4QSFOKJQYukXASymdt8arz4mSrukY6aDwtfax6Mqqi7LU1A02875dS0
St2e+5brBNUuS0dI4iJDerVSnKMI0/LGPSLhYJhQjE3Hbm7MgRFGk+6E2uZZEweUbTIfKeiwZPLL
g8PwMCwXvO9Kx/89hexcA5hy6AbV1FthVcsJ/eZwDkLDlluDEwp9Jw30BnbaJTsbYJaoAN0eWnrW
tnphtIdu7vz3ySqTK12CBe/AluHjSnYtV12R02wx66oo04u0OMhjOI4gZH6bxyL6PXhm+WAsgCt4
kByuD70/AGvqBmS43du8VsyJ7UTmZ0St2NetSRa/W1rrPqrG5bom0jY9wV4EbDAlafQSkHWF1oCh
YdjzxarQzmPwbQNNYNie2GZ5iVBuWeozVTzOZvEbpu3myMrbyYeWZgkfogVns9Ltiv1Y0NWUcTSN
edm8OGycrzKbG0Kgjo2EpHDHNbUp5gaSJrjHYqMrguKxfmebCBjnKJr1ViwsvWQjiCL8FJQHJLS7
DBUUBf1K50gKBGvW2A+oF6Pa4vTmSD299ZBnrf1pLrIVIX95ThY3/K54pw7buhosEnx4apnM9qiW
PWEynIrkEL0CG0dnxr/TW9yV6bMpZrHmAc/tv53QxePq5ekfLt1x5ISYcJvm/hb5+XTq1R/Sanbz
7WLE/acvM/eLt5X/kyBzOxjkym9TJTCaw0JSe+BO3rH1o3Ej/ZJMEgg+Fdzs972fZk7VR4E3/yxp
EksOuYpahooBSuahbmuJzGYwV67jlHdtPo8wVV7ykfNa3UjV5XtpEoJOVLq8ooiAV1zsMX1I2J7W
JEGc4UzhGQMvNamvMayyl5RtdWRPjLKR4rPyXGIPB27YB+XrvHTPUzjGO/Zo/q1ToZt1rNk5gKNz
l8zJatAFOqTl26DoBGPcm391pC6urrekgMlxvfd7JprYwuoBHSaqaOIRk4Fh13SXccVKNtzNPOwO
VaiVdq6ar67bMNKDadDV1LVYrpmfu7/8OQnpdKRufTXSK7DuBVe1zp+dpzomoBcyi/8sUu/drDOb
B6lLSJ4AWv4w+l14X/RW9uJGpnEoUT2ebERyXBOn7lQP2PC9cnZ3i9cP03oOl/Ce44K8FGaZXYbY
IPXdtQmfuoMjv1gRtBeOhMV9zJScmtQq9ZB9ex6jYlpDnPeSNxnQjiM/XXYiI9e/Mnk3GAZcc6NE
sUJ3RHDwS6zykZNiYnGEfJeBGned0c/1MRUeS4vGRhxoR+iBofbECFuAeRw02jE3iSHIAKnI2iGU
UJepzXqKjoygPNlTNr9A/ji/nHRUT3SGdQ+G9kfbkC3fVW4ytw2HRlwipskNuKndPmPmKaltrYvy
GuSec2r6hm3QslRvcZm4H0GZZye+BFR+j6Gzk2wmuPQngTrmud3edxRb3xNUp0mw9/qtLLLozfGI
/+KtQwAbRRWAvzC+hMHrgOlE2Y8PqJGKU+E30yZsG2ufOWX5JirZvlkJHDKfIf1RMff8NkRQnLrF
bLY1V3r+8mOOgyNY0DgjXct26SDLfRmmPCArnunlguHHnT2PnAfKfDviDh4Ts6bFhzQXRHj7bLZN
c9NnYjjylRa4ErmoKn9W14Jdx3po6vwzlQM2lFT4D3FPmp/ZtMkTBiHQV5Sk/nFwW7Hp8TGTJk+7
/n6urWQiY9qIa+qPqFL9yvgILAFirzyPtyQlSWQ88zpgmFSUX56S4q4dmEeo8k/iPUymfZUVhsuS
cqrPy1DwCpFl7xzrjjqnJWmrx4G7w/OSyf4+w9N9tZqFjVUS+leaTZYXA2nk3qvHYN/j4b2qRcbb
IuuTA4RjtIsJ7tA9zaFssCt1JKCh3kk8DJ/LQARUIN6+DWs6pxav8vl46YplMyTK3nIUCfYDwvBt
UAz8TmC4l3KR1gd1IuFzW0zdrqINYt/bBmgf04fqEk5BQAXNQnsTylhjujRlybetSYpg7/ukW7uq
7h5mzc0wo5C/zGCmR5D+M5pm8tD/CBCT8kYyZfYCOiG2dTAHN8iK8zeZmfOtZdtiW8amfPfKmKe5
m5XijopR97fbttUr+xQDz2TKHDZUJmBqKa41G+yZspCg/YzghPe5VYn7KOYYOofFdJGC+A7Mcvtk
Zlb1mUNak18Y6YQzlXNneo0kgmgKKO15kcFz3kykD7vB0U82w0KxZHKlIKfcPRCgYULSWb8RJQWn
CFUYE/fSyY9jhpQST3jy8h/UndmO3UiWZX8lUc9lAaPROAFV9XDnwcfrs14Il0vOeZ759b0YkZml
UEdlVDYahW5ALw7JdQeSZsfO2XttfNftuqY/F26igrQE0TrmE6LAkvhvkSbPvZEFj06MBjDUNccM
l1XkWIQ5oAydqeYucdrytiKzmYZOUExgUxVchgpL8CUolnEAMs/5nPo2GsvSp9c45Ix20L2uyTcP
DrEYo61nVO4VYBoyz9K8ebIloMY2CyFiYyp+qsdcYLizA58TTR8TfmsTZDSgx8/nmXU27uvXOjHl
g6d8fd8hadmVc2w+1/WvKlsgPi5ythOmUsi7/jDfqOA7JyNLrhIIgngeBoWwy2BwumpQ59wR+xnD
RUtS666B6sVOApYFnRDk7kqnUbGWpAO8ErzIXkkDnofR7PL4pbMWajX3sQsMq2TcX7gcICtfzJwY
+uQeynZwN/mm89Qk0LDSzsd3nNnTTpZ4b4YqTu9iCuErw2VE7zlghvqK7n+F0nYFziMhpGeqgX4j
Ur9GD2HTS45D/LJmTAyH6lAwDon9Nhu+WFsNtoRO2v4NGAdMJKwQZDdViAh2buZ2Zyt0LSxQcqBx
6pROttyp3IaOVaCiZGsbDzSumf0LDTd/nOOe0C7CbL4YPu4jQBwg6de9U4XsDPb4UOJE/upktr+z
5y56+59tMS29rI+inGoW/Lb5e29r896+/+6H7a+infvuez1dvjdYm/7j3/jN4Hux/Mv/7l/+5ft/
U/qjlKORwvzX0p/Ne/ae/wV64l82UfeTAOivv/xb/8hBsGMo1EQOgEI6JEsr6DcBkCN/cR3TXhoI
xD7YctHm/A2hKH/hbxzl2oiDDA6YvJe/CYDkL6ZtmjAU6R2RPmH+UwxFj47Yj/ofbdGE0vSv+EO5
gBrx9+2jEt8UbQ9Db404+uwcG2LIb/CP2OccKknJxdkzApf2Cd1T9+Vsvzk1fFHvSzjgADNEQJDx
/JzAxi4jKD9CbGNkgvWJ5vN6xKUT+P11OMBQUuYedz1PvrWP5/pAoopHRI9Oy7NRr+3O3dmD2Pop
zEGa8mlcH3SVHhPbZJZp3cB+5AnU9xodjF5izoKvI0OXqSR7Ka0eXFE+LKwXYNrUqMQtojZK269z
+gCreBtn81LjMt4arp3SPZKbdmXACsv1+FwCCUP1d2cDSS+nJbGe815NEqICjjKRBOb6+pFJ0aEe
4tvMhyXnhEzFG6s+zP5AzmOQ3reBA1AFW0tk9V8WkI2kJok1X1sg9d6EGVOJhBKn/RD0xKsSZhua
4R/uvrvfFFt/ybvsrohYBv/9X4zlQv0g5PrtQpIFBxGTe025i9Dr4/0SAfDmX//rRDZcE0rY8QvN
l7M9sB/ILUN1yyTu1qkF6uwQbcXsbAXYhZ6r84/fgEYZ9/s34ElE2ba0LY6J0rR+YnFSE1FNqcjf
4sScy5JBU1fvgBehHJosa5uE6lb78PI7Ipjian7u88i8sgxEWZltssytvk9M8Cila3vdYxbYOQaG
NL+Yr0bGJl2VJMwfA3GUBKRhRpdrbaUZUIIBVkdSY7pxh3Q7mN5E+8NeFYVPsqRnnkkK4AxOEbzt
GvXBrsQRYJzvOxnt5yYyID4ZL2alzj60QxiD57wKq1NRlcH5f3ad/HGZ/I/99+LmPfve/DoJ+Pvq
+dt6+fcf/99YTB1YnMqka/1fr6U0pN/r9/bHVfTvv/XXRVT/oh2LRdKwtONyU3Bz/baI2u4voDsM
z5W/omY54P/nIqp/cQyGAN6ykC6/8wOIVv5iLDxbSZNegfAz/qlF9GcKLXZGzPPS8IAhKMdw5O8f
PW763m7S0dm2Fkan1TxP04tHgb+JzTDe/PDN/MFzvjxFPz7mkoaTVo6yiclWfLifXqvh+aPZn9vb
aaiKr6JidAs3x+1WSZsQYoJjfv+PX9D4o1dEQa3RmjLqMNyfnmuPhq/bQT/bOsbIyoeQc5HniBDh
fu6YOZP83nmJAy/bh7iNDSZyHUo1oH7GPgfwesTpFZwNhNhb4h7kjQDxCa9nTMrrP3mjP29ly1fD
BdeWxa3ASvjTChg7gjSGMXe2viO8a1tJe+9ybFJ47B3Elu1El2QY+hEHSN186euZqYLgcl6Crkue
8oLYWJxvxec/fltqedmfr5hj0isF9mtyJy4DnB8WZuaB9IY4sUDLL/V1O6QJ1HFVhJ/20EbEMQvv
ZOYJSDV6i0/wKt3NEMBWCEeNy28KstuJSTQziKMMxX1sBMUJHUBypgGKvE9HXvJN6Ho6miquDily
tK/0URMmJ1V5+cefBP3zH3wU1+G54ciECd1ElvzjR3EjyDPYPiwy+9Lwqh6ZOgkYq6fUCP1nqJnO
vS3hbqyQrtQXUTTDt9weCsQxWc5pNq3Sh3QIr2RTbGkG0All4UcwG7wLL43WOjYOgYxvizo4RnOO
BSo30cjnhkQs7ETXc40g1MTQmetwM4fZU6wt4zEx4wMBwwcxOS2gNW/YlhaaYzOuTvTXQCbjLOXo
1NJncc/1HO06PHXefV+5L0mLgCZecDHFpB662j5PfX5yXbx18wSdB1B5KxGNWrsCCGikUUV0A/Gf
wWMeXVonJO6SQToVNxZWdpx8aG/p7b82BiHFOoJa6U0fwbDE0zQDtqwMFaLLRVsF5vxc4MENPXsn
HXeHifYrUZPfQrcjHjJ8ZHqH8wHirYJWWUS7CUYzuQchUAhGZak0n5CLfbMH6ovBRENUGcnVPPuX
VvCaIbzgFQGXeI8m5BgqHcxrs+s8JK2k4CxBsyaePLuar1sa93DzGHmemS/G5A5GJcbuHABP8Se1
wbLc//wMOJQEyN8NOrA2M8/f3TicYJrEaqaF7GNmQOuxWDD3kFfIHfZmNuJhdgLx4AGfGbdINpNm
29Xp8GlX6QJHy3q6iL345skhOTiMnbYxGTV6ZbVZthG+Wd4VYQFksR+K12DOEf7R5p6+ed2A6qv0
i7OXjuLVwFZ/JWfgOZ0mimJlzKG1dYgIONPujXdtZ8s/e2D+4NFnHVq2P5T/FgvATx/blQRhLY++
WXm0JpOa1mOsBC0azgF3TFO8XcUAGY5COt+rqK6vMm8eEWo6ojwZTPjAQzX1p+UL4+s/fpb/YFF3
NQum4lrY0rWXLe2HRYn0eeJarcHaDi5CH4Rnn2E/HSuGVxvMyn+yMv/B14BNXWFbkKZrsHP9/sWK
UCEBnTDrT0wpXgO8VVtw0unh/+Aj/fAqPy1OzCojG1gqlSa+3e+yaADxNkt2CqVqwSAgn3b/+AWN
Za/9aWV3PdLOlxpiOUX99CVyh8Z4vCprSx9bnUc3QW1rNV18qqfZenZp1mD7JlpyE6pMvpqMWu9Q
iNWbf/5tkIGsPQojiyHUr4X5D9cSuahVErSOaDPAU+GP9rOyWodAjQX77GFyRa4YbFJa1Eta11PS
9n/2Dv73swdjU2lZhFMqTCnOT4dINTK5m9LY3qZYK6i2u6a7rogCW7OdulRBw0QAb9dAjujNe/Kr
GNwuNPid16FZ/5O15udijAMtkwsKACAgi1xjqRJ++DZmSCRVZ3OLhUGabG26VJu8ZI4aGqX5Jy/1
80NEmUHBoRf5Bek+lvvT9Q/xnmHSEN7WofeFCJY2b2aMw7XZ+NgqHMP7s++ZPfanW44OAisKdR+r
qGNRbP7+0w2qtYDFD/429avprgk0ant/HF5FVMwNExU/2GaDWR1ZSqd25QAmChgrbZLJwO46jc6e
2iLdSjXSL4uIdWmTWt42IREEvZfMZxJATQ7gnuFgdScW3F0m3NvE9myAZmn0AVwifwmbzF2TKt1u
gRXrkx940/PUExoghQHpnIZDRuSewsA9YGn7xjeEDEPXJbM3U7/5ugIyi9yv7eX0geBgQMLsZ+t0
trM9DWUy2ouR8TDiZO6a2unh8kRwPlIrAwFhpthAdH7SZgiDebR9PDJxxTuJae1FvRs+4iVosGkm
7nWWAVKKjMDYANPTyRqyBtrEuWqzVT5qvIlJMDlPBelswDVQCxI0Gy+6j5HQoJNMh5poJ3v8dKJp
OxKJSJO6OkLG30j4N0hRKUSfI1Uku0FP05W0QvJ5aaRf+6oynsmMMO+xNxPsZ/tm9wGJmomWi2sx
bKS6omDodnDgSeBLyixeRfBPkBdb7k2M6u1gzLQ2297NvuXN3JBY2UCKKmWS3ASzD4UsJffb6ht1
alLXeIU7k74wFEC1OKD9vBD70N8JwiDr1RjI0FpnislMWPeS7Oqmvzf9qXvCm+qhF3ZQvMxjcSgL
kdxgpw0O81iLS+LU0Q0yInTUktmqAZhnj8KkvPFn0W2TgQEyI1HjXfhGfbTqqLtOZ9VuUiO1VqKc
zC9jhzEWVmHzGge0+VFZdG81ku6tmBL/1MdOQlGVFB/EwPWPymv9T7vG9ZK6BYAsJrGGasVLZzO0
mEs/eRCMx99qs2o/xqlb4Aa5qhBGWoR4E6rM+ITmv9wOBq6egeAyP6itnY8/fYU1K3wbLdK/V0T9
EWXm291TPaXjxhV9ui3R/S629xhLd+Nvag+ZjOwbl5Y86YMWDKS19sLxDU38fC67fF45hNxvpREO
u47jxhUsF9Sj9cByg55zn6RtT5CdD9o8ljNGemyhO4XE/AGgq7vtx17sEtN1wXGUyXbyBUukMVrX
bRpG6wjcyKoprGSfl+Z8S2ZJsJjccaIOAJXOMGKTZ07H+d6ZLYOWPLYnwHy4cDtR3RRjQJveAlKv
f31hlZUvhGD0d5V2W0ajebyzNNFcJBqUG3Krm6cwABVlh1N0h50nvddOlu4Gu4HxFWBVwvZ0CdMo
PBYmOVl+n7jkhaS079wO15sY1QdTYSpi4i02baRSMNVNe6PQSYFN55uxd0XAUJBE1YUE2FgWgjSk
ITtmsOm+xAd/g5/EIFQ5Ut+SQvj3E0w+Ovl1FWAQNuwl87ZyjnEcFLsQ7P0apB2hY7rCcBwmKFml
YrAdld5NAxrxGj6FF22Yize3Ie69dtWndWs99iUTrD0GMXUgliK/CToPRbqCxxQOJsOwLrGHI3Qc
JKkgbVDGwQD4VpiC58cgoVqHVntFy1Fti1q/V6iV36CddreJkPURronzhnC2PhgwB54DHyZch9sP
K4SBka1TBA2Tgt3uvNGd96Fdhu8eoLtTmhYMQqvZhyfcyn2USH2lyFMFO2mI9DybFQCCOpHXDew/
Qi0QrD+6rbMERy5UdVW4BGYE5sUOEvdcMsA/TyIL3uVYZNSVMKSi0qpeR4eARU+lxqUf2QVEggia
Fly813UbfXELa+YOradNlJfZQ4O4CvuD9m8aA1m3csA95W0evFpt3d9gdGzeBCwaqJFIi1dGr4o7
rCPDFel1ehEvcGBDUL6t/ZQ0qgoPlmuMLPQ9I8GpgCUgQZdhvjuT0e4SHd4P/rk3XACzYUiQHgoT
Sqii73HvCbfCIxVV9FUZRlswk68SXZP9DLf4ajYmUg6inj7x0En1iCA934RQ2g9idNHrVQmKwUyi
pOnJ4j05jewREuKRH48TCeFyPQdJ/pYjxeezp/M3LtZcYGk1wEdJU5fXyOvmY+4iFcxdtSVJoX8R
pWjXJh35a5TnBP1i/YQUQ3NjW3Vh8ppkkfPZmwsgQmUEGgZluaoG19lX5IOyFyaxfCoAuN202HOe
OCfYuEvtGmEDjxCUr6YnIM70/GendoxLTRrKlUHy10n4uX89jmPzrbGWsNS+wqRELG5wJ6S2vpuj
9D7cKETdjhwCaCdGUgO3y6a2c3xRAQKKmwbI2Vs1mtO7OfpEr+NFGlatLYZr1GT2kTkrAObK6gGk
G2DzBsy3qxhe9jkIXaLTct1+5nRcjhFw+oMWE3oKZzZxfgKIILAsrXfkRLqvHF38az/TaKKx8csz
z5Jc+YPQ2LcaFJJ15ZADgqcIvHhCfbLMswRZz0X9xrQ9f+7dkejaqWAUySRScG2BhlkPQ9eaUBsi
cZOESb+T2ZDRn/frfhX6wnpj9F/siCAsXicfNRE6Jrr0MgIOUQfe3spaB4w84qCUiWTMUJrMBcqj
Ssy3Y0KDDb8BVn3OY2rnKEgSbY9jrFXRhJwMQcoxcNpuZ5sWAh2pHKwFROgUiF44YyyEkHEXWUPF
Dtb4Jw2MBOZrLqrLOCbZh85qPIZgGz9bO+ueHV8wkfNDcLDQ5tykhXcbDoeCONfPukD/SIIaE2+8
h+y1rpVft1BEHphJT2t66PUJox9NkrD3QCWGuut5K64L7ZXkomztArq647WIDqXzlVxG/C4FxHGJ
NBE20fekmlE+SvwLbHsIHZgLHogIxdrFtDLmgKzGTaEJVMUJwkWyfK/eptE0PBtUzFuz5BrmsDSQ
R6GXvSRFWn8ppSpvpdJ8jrYd7rK0T7ZdSVL6zoaY921EOjutOsRmn0bDdwhzXn2ZdYkXnHQGBy1o
1jE1SZzcuwQqJGNk7tVdnVk9JoV6quaNNvV89PBjYvmWbIiRLpbkzBG7sRidxaEVZfo1R8DznLaO
PJuFBQuRIgO3B5UvKpl+UZtSCn+2Kim/VH5S3c1+pfdUGeiDx64ujtYszWumEkQDSmF3j3B128/C
SIu9J+D0m9R2lzhz3fdJF+1ehlX4oJWJADeQ9fdUly7Zkr1zVzVJ9skxS6ENUYp1U/or/pfgoxuF
+JIF+JDQr1UWG6ahTjMJA+syFt6TM7eorEVNipUtxopsCUjuqQCNGPbD+DTIKSLKN9bIZlDDnMTQ
Q4Od8upo5hj5wsCdr1LMXDcG9KP7AvQ+0Qdydl9C6heGbU7zVqaGfCEe0/3AmAEjx+nHYpOUvkts
ba8F2SpTfiREUjfki4XRbd8E/XOi6ZqMYkI8g0L8zu1UeDchfbk3ZnaKxp4gdbImemfamfKzdD3A
bnOMB9PkzroPBfM1opaGiWl0rTRU36TOc8YxgkcEznZWv1WxlsbWlEtQLkRL6W2o3uKnzrC8DXGv
CJ7x3fJhsozi1QAbfcvF9l4G5XINcW0uKyrJmGd3lgocz7Qsob6L6Dk1Q/caKff8RYYB9LxBM0Hc
hkYbD9BmdfZYEHIxkmZgZi+jDaCWPNms2CDDrT6wFvr5NrXzXO7dyjXMjW9Y1HEuSlx/6/YmHUgz
DNt9WpmhRII+ddUZSj/lJVjq6kJrwEeciVIQFfoKvVI9n6BqooGYfcOZNumUgHZKAFWhrbboSJ+H
sh8DpGA6eY5EVIE17kFDIqWp4oK00lAVG/oEAc8zRtS2GqpyEVZReKXFGGJZdEpjG3qVn2FxLJzk
jtaCL8lFsmxGEIGzqWynf/L9JrshZH6CPjy2d2VaddtBSAjlleOtcLOTPpZz8iJa187Hq7rw60vP
lbryhxzdkzM5kAjl0JtXTBLnF5XrBq25BQii75Auhb1hXYecU5EAGUF3VTdpiv8uaHQONzJz6xvL
haVeJdNIRSiL4tRbvSQcnXiBAzspzM7KL+B1o6m77dGwv7myoZJ3hsr9Gsc1FibF2vRS2CqLIALl
7hE6c0AMhh5v55ATIhgvopJZnrynpvK4mEgMnoKOO442VrSVNnxFjK1zCpdhst5FrAhGUMXWHHCo
yj5CyQ8Ae4e/9M2pZryJuh33gwXmAOGVF96aXo/DqhvbHQ5g8tvcNrhLrITxZhmkaClVPaaHCZ3q
ccrI2q4n0FS0i+f5iqCc4skp7B7/hW8+FcCjKH/Z1j7zVIP1WSJNdWV9tZWDRNtFWD4MRXsowig5
TOB17mRCK4tNRzaknnRpdMn6mq2Tso85p64Re207xuQbEvZmsh2c6iv5wmACEwgOaTX3W7QW46pC
37vGR4GufXLsrUeLdpdK/MseoQIcfKfqyvVK70oBmv9ezSaOWlsZ4yEyO4iOoi13eSY9wloo3D/a
tCxOU6OyLSqU7Cuddn8J+sFogk6mEF/TOGKR1ww1vItEODwjSYtGc4X+QbIGoGZYeZoYjKQaZ/IP
im7jhn724npOt07MgQwITciPV6icA5Xd5he3MwwTlSpnJvz6QUxcTtsDIRBtQ2hd1YO074rg09Fx
uFadkd7JyjEJKlQsX5jIQHdHPEYpaH53mG5hcn7rPevQ2drdyClpiNooyH4jOKzDNuxUiK88DkpE
0TItLqkjwNYFQeuBiLeqjRYEhsncnb6YBDUgOxvrLVuZ2JPEigV8BHGBdAvb/MDWzf3eJeZNXsbZ
Z1a78w7HCNm/9HMe2xHBHkAqqnkTp57p+O3ep3mzDuAWownLJpcyIzXNTcSeT0XdV90G6Do8ehVk
kDO47Eugr3g0Xfb0deW7ILYjmIi1a5qrDNfNthWGuM0zo9w1LLqrOinDl2J0Lbz8FlOhLZxN96G3
nfCoNMG7ZTwBlPZgDu8HI+FyMi3YjHKkYeKI5byQNU/MLeA3elH12ht2fG5G+AIBNxtq94mJRuf2
SEEBPjBQAHqIOKx3JcBPxxw9bAD0+MoUlK1M1XQzmL76rFtZPgRBN1+ECJxnBqYF+mh/7qYVoix9
dANZwK3nwx683jC+zTApsOvYxkudB+5tir/5yRJV+yUu4gCVIri3dVmw/6+MrODTRI7k8E0sbbjx
mBesMz9rnxYCJ1grIiz8PUnr04GxH9dgalBkoFAeeizXjjqnoe+DQedkO6y6UfFQYIoU9xFA/ZsK
WcEpjZL5QSYltkKnAr5R8+4oU5RfMWRSxtMyYlmVUVbsqmIKBiA4sb7T1OXMiJJJXgVBKC+4scx1
lZu4GyfmYk2JAnhV8pluQ1XeObXWjxlxB9z0podXiiaS+poPtvqOXC14wKREgkNb2zsGI1/dwJrP
Q667fc/w5kpOXnQBQj3egT0v915Wy10ctp9CGDbuapSNZ6y2+FrQsnOKJTAkl2V412BuWTbSuL/A
ddHfJ0vNW/Cb/VGXHnuU22FKIXbFbcm1M4Eloqe77qapfbYjL75Ph6J8qdXEcQmA8TJHKHA6cGSc
JMw839/jiIHK7oFO7oImueb9oib0A3kfi3pa69I0btssHfa9w8yLsyjR5WHsQd5qLftxNHCItxJJ
4BSo6C0DKvnJ7eFyYocMRE1Y2WBFp2h4sLD7rORI13aHszca1xxXm2DteXl59Cu32Q0dOTxRZUWH
gKPFTs9TdYPSdP6C3Ni8wrJO888Jkp4IIfT3bDcPGU3krzQJItK36h7J0/tkExHxlE4eZoSZSUqx
ntE8YWnLARuuKvBy6hDn2fDM4c1bN3E4t987B4OOWI+kkFQfQWIbw5ujaJveuD7q+C2VUQOKFDTS
5BJYvqyYrFQ6yJx8N1a6/haxIr0NTLeuQY1NG1igi+HU6wiS8DgW9e0YNFtNui8skMYMDXJ2bPNN
FMhRiTOl29cxc9mUnCyfu1yzvpInN65mtw0fPWE6187U5K9WMARfa606Ko6C5EA9CnPTJRmaKxrh
IfeRBP9nVarFcGB1x67Im51XYV4lZaeRW7cK7OK+RY1Bi7ifZ4K2erITixAUbaws+jgBhvPVGJnV
XdsGza2fFxniU8d/zruJESuth7xg+ypwCQZddNcTtvAlMmLMOrUNWnsySsNA3dPoHdie+BXxrtyb
VaLXJGxhbai6JrzUKixeq8EzdnqgcRLRmAaVN36PFfkKHssTnQKCUqdmvI4Kq+ZL0bQcLB2qpzG2
TICZcSO/lpLtGLA1lECD/sMuIzEIzyPc+RWK4+SMN6W0zywnKUerZanMmsC/Naew+YiMbDhz8vRv
oj6AwTfWE0a/KMPFfS/EiBNzHDU93aYCfn20u0FcsD1RU1g9xcEqTpZ40azPvkSEGz/HVUTDhIDU
D78YQL41ti82ZJNFJ99mb2UxDG6j3vT3wkaTt6PJAkjAagswMwTrVgStcAejRRce1QRBr7sZSf64
0xlFLl6REFI/OaoO5+UnNdpNvY9DBbgpMMySN0BgFVDL5N4LUNCvYwKdxo1FeCowlgyMeuLr5Dy7
eYOrPeS2R3KNCSQvOiCUUxy/YkmkxUMc2KMV+iNg8ra6cIzi4NnXPSgv6P7Jus89kCyVo/N+o4zC
2k0CqxejaHb1hGDC1TiTdQ/6JsVWN6cFaLKWQ+im84csxpOfgftOkCOs4sHV+A8MgVLbBbe6wk7i
3xawKdajm43nIG89oghUdGHIMO/J1CWsZB77/ZyN6rYzJvL1WrPZSksZd1ap6meZ2ubWZU6xSQSA
RgMFEpYmf0K9SP+Shz8H6WR7D30b09CiJcAxS3rbrECI5iSVuiblAuhNUXN0TyrfeMmSkEW/I12a
RjmBK2XGotXn4pp6WzxjviFrsM1GnuioTvaDA75t28JLSTd1FFoPcwvdFqFfc9W3kXtiaK/PE33f
fWfbBatIa1F4Feo0tkYXrbC3qH0t0ukRUSNm9kKagIeGHIXAapKx1a7mLO3Sm3Hp41ad0BcLqNZt
D18WmoeLYAfjbamuhJtSSgxF5b6noGlDxMs6fdfwFgMCI+lhktBXienamxlG7EtKbIxnoSSfWgSE
vhIK1NyZv1bNQ+aGR8SmwZNTyWZCz0B/cFN4KZgZ0nYdMMWzd5X3hn/QlDzfh6ktLoVyxCUdUKuu
jdawXrsawmqWWPaDLh35BmJNvOgemLT2Vb2RWO1P1DLO2c4BQXB+KCAmwaLaT7AeL8Kx6pdoKOod
9rGKptdsuPC7BWGVdmc8eMHsAkOQCeCxeXqo8t7iwJuWGzX3cLFND/+/62CkmcZh5VMhkknQpsOp
JU3yDJofhplQi/MZnTdjp/TQRZimBMxOQO41i4GIGoFI0utvxl5NR5CgAhh1YD/LJIMP0UjvNqjn
bzUTOOKUhKpvQy0G8hWrBZPeBDOZaBi/1kqF04s96/otn4XxGdfDw4xk/JI7DcV/PCrobCAzwLPl
5HleBqdX7TmZCnkX9AFoSeFDKKf/JctzOxmUHzMUjpcatdtXOZjcgHhQcG35NtIUK1QQRKhLz1ik
IDDFBBmTTcExvp4ia58gj3vpa8/YqyXLQeX+W1ocMk2AZzPU5bkLpxr3ApEpSPGrfsldGvvj1AXO
I9aj/pLEzXShGu1ewQE1dxZ2bDi3IQebTVpgb1mbZIvSPm7gNgVhdkfKIGjnqiq/ElHR7KoBqU8N
TnjHoL08DQ18srGTmKnqkEPp2Fd9wsls4GRAI/JMvKa4IygJutEYzM1OZH35XEQF6hc9FdgASzlt
atxkmyDxu3titNRZewaLVxY02OAJhbABV3xtvYRwyDpcGlBxxPbBcTk3GUHF0XmKmmk/9e20p9Gd
7ZY58rHsZXib107KSrcsFjCgOOQRSvUOGDnfNkan38YhG+8l7ceNrj30OlZkOPdWEunPyuy8F8fz
ou/lIEW3CqoJTzdr/V5XXrqfDNtZzkwa+84Y77TRqqvei8WjBTljL3pEUqzKMTppAifIQ8yaFyuf
mS2RDQGkzLa3/zoXWGhq7B9br/OiL/jw1Q0lKjUzSeob6Iz2l1+lC/+38RT/H6ld0fkrhXT/BwnH
4k/4q+9g0ez++7/cvAfvkCe+/ah3/c/f+03w6lm/AJ2QnmNI2zPhRei/CV49cwGKcj2QttLqVe4P
glcbNigKENcDVi5xBvBLf3MNWMhk+a9cG4yYhUrD+aeoE8sH+lH6AjZU0/5GW+vZlutI4yeVRQJP
rjCxGh+JyDGvcQhTm9XrIErFi1nKcmMrhnclZ72XHC7YXFkGon9wTsDwND5R099Kchj8zpErYyDz
N4XbzjLlfcetHbBLYa+VPYxN3F6mRb4jK0WxNkZnk7CgFnjOP1iW0lXFf2kuwR9Vpk5DsYwaMQtt
p9iaDp7U2JxE6myjzG6PIB/e5iHx9rFjWxj/qvdZ1sa+YUZGo2UzIJxbY3sHHV6kR0JwCXN1CPX1
prOhkZq5zTlNxQ574RPygGvF3DvkFDikauvHzqEZqWV6o+GANBgHi1TievFiBTWCwi2NPoxtc5Nt
RdTddM3MUZxED3VKg06dTH+waYj7EUFWIplXiRta1xqeGN4IAT/UiXDhx+17MDMCg91IjWyQuNPo
UKwCv82eQiYaB7OLJlZM0iHmODTOZMC2kVnTPh80zCg7OaKY6U9unQwn5XhoCHq9y5HicFb2GP1T
mYbnhgNdSBfCTEYHkF2Lca+kZR1kTXSbLTq1sQ++hUaJ/LMdCHPP9RLXR76EC4ED7tuGKeB0cvxb
QtWxN4GhvIx5xiwPHVKUekc9kC+WZVj7JtMGcMrMP9qJhjheCsxwk9TVY5SR0sCmdUxoGuRl+4Jv
46Ykv9jnYiayf/YqZusl3dyVCN1HsSSUcloJ1nWT3E/WwdE0Jub2gDkQo1/ZnUbTfyTq8pB0EK8j
5DDJVV6o5IzDiLBoQGTV2JKbRUOTpDqBA91k86/IzvCHYN1GfsRcDeZGknXdVujM2SYtk4giMf1V
4iEqkQFMBAKoysxEAbskkUqAQl6FuVSWtzmxdkcbI/pWV/rNs8tul+Rd8lIXjD6Y22TnbPlRJ+NN
0CYnDDEHu5XilLRXzGnMk2sSkzKjUeDIVWwt52IVhOUI92ngUp81kABbonZ1ayE3qHTAUbrRt0mZ
0KlgcwG6ji9AYc+FJmAA6frJi6JbglkgBzTnFjPqxgn9clNn0Wdsl8kDagaDPNtPVNHdgYkkIWeL
1JwWqrFpZPKe1wB6WwdUS2O8JZSmx4VAL0A9bXQHCiCpSO5ovgQZQoFYOIJuG07+wrKvQoso1F5c
hgzjGwKV6jAXHQCMgBgELzeeqqAjmu9/UXfeyrErbZZ9InQACSSEW0BpRbKoHQTFOdAyoZ++V51o
o6djxhhjjHH43/gjLm+RBDI/sffaNeVI1apjDUdPjx7tPIreFyZZFA0k4YZzewvjZDgIMA6B6nSd
NQOzNpgKhcdvIZk8i2/Ss0KDYZy39ncaa+5ZTAoqjFEkmyIz/uaO228pw8BtNtmOyEPiMqs4J7pN
q7dJP25jMrrOaC20/VzDQTUQLDep31UZ4HzT+mTId52Mv4J8SZKKxE9IOgPu7S0KV/Cw2QCRLelY
GelGBAUEutds60iYSqM89Z6l9vSz77UOpSKW6bnugaCUqkN1E7JqXChtaGa072Im9Ccb2QEKSC9e
r+0SMvxgXg7hNS37B/CyHy5zO8JHZmRQpvPISj45F4zYFAP+sCUSRyO4A+xvfJim2fWVIzW67hlX
5LKGvdCtsvlM6MBPLhcCNkwVWCpjghLRxqLS3BndspuK7JajeiN1h+UCiJcriRNrs6ieMscWW0gE
xzSP1EoTJZFJIn1dBOQLCK8I4hoSzExY0H6ZfiVT9DbmfYYcE8OxQQ4SJflUbbHgID+NnlpmdXqL
yZUxW7dN5ruXN3UVvy+xoeI/0fn9KDzDvpLNXxUVQdtVDPrkOD0m3FJkpX5nAlJZXkhnuxhx0Oql
HRAN1PsDUSKsbj60pfgz2HiTWCZKv0GHteqXddvz51IGySlhSvxkYxaw1tELwgzieTaf7//7T4VC
zjAE69QluokEpHw2vqnNH1DbRJspQdzQlNNjNhFElTsecH3S+LzZ8HKA2M4e74i1p7mhci8ycl2q
vSf68WPOHmYUoy+TN3+SyGlcDWn+kSXhTAS51T9xjUoub039pMdTSArk4gHi6fZENIkbVnX9fO8v
bdb1rC1SQlrJ/KU91p1HVN2E82WkcUbeNU8HcY3s6KrwWG9JydQO/74sEkhFyiUICxSAYwMt4Oo5
rAijOvMCp8U25t2/9LnzRmz9fFVYpHDdlfoNN3jBHk1k5AbeF5KzsR80kqbceNG+4LvJNCl/CGzk
zOoJASid1PUHsZB9IV0oR3GEJK+IAMe1Gm78LGawKqd15TYfy2Ky9YSfQe9exgAsq3Y6FwmFgZeB
5wO54q4QrSPCikhnOldg2nakd2grbMNt1mi/Wk7TUuSJddM0bd5IkWXHyZ6aszlCn0aWRyggUQsF
5xR/+DFcNp5lDt8ycwh0L7ceSKtbOWd0et1sP6khmwJrCI0DVmtm3hQV15Frwq6Haw0P2MFpzeYO
x+9sOMNKNn13iTuzDWZzHPwhqfJj6zUAUdyp/QR2+GRWY3/LMo7QAsrcv7sFRVx6jBK+CFc5hwrx
WCmmJwvb8bEowHBGBhQiYzTTg8SGXeNUqKwvYBBEsBAXAkLUPVn4hNacj921YHa5aiSoWtOG9eqJ
tj5LCwEwV2X5GM0IP3U5/fW2aBQEmw8mTWHPAids1thIpm3Wg4nONK3Zqqb4sBnn8RinexKH0Ejd
SboekxFge8aTk8N8pNBKmT6wWoUDG7t0qKQShIx8m57X0yuKnSLZFqi5hSgN+fVjXamzGpv4jYf4
bGlLjY0jMc8MWKbNgmaM17DyVlh/nWOTuGFQlLXGTeUYj0VMUommiMRhwnpHsbRAYFp3Cyek5h6u
omOb2dk26vPHmbL4GDkx4EyUPwFK9+VR2QzjIdqgMCmVt5FtiUe1mMNV2ZpylVmpOpMUu+GCia8R
aXZdoU0PSQcxpxBOw+R63iaWMi8e2s6L0w2AG5oWUpkV6rdKkenoLOBfZhvIS+9kyzOzlyhg9ec9
AVWEgsjb86goXvVeNasJlMfJFoQ9d80Wdzo0cNDc/oiPRHf5DgxFWCZ59k5kJCKV8dAwNKPPN5t1
GFqn5AEvWn2GcXMpl+GMTjL0zRzWoN5E/ty137ldM8BmLFy5d2Mtfnp4pohAq3rE+VgiOTUp5ZiC
EqhH2qPdT2cvYauURskCcatUPoSBl1BvRizwp2UAuiKNassqZ1rJXnd30QiEWo++ZzlQqreYdAeU
R6wf3RZKVIwoA69JdmPoui2M6lJ0X/2QfQyS8Rx/n74w7U0bR5SxsfuAyvnGKnY5dIj0qA3JJgvj
fO1M5W/aMDhcirALzMl6BKsOzyDT3KAYjQ0GroVftXejmHmrEvO5ofe3yviwyMHikJh3esQyDn1v
uEI34ppw62LYu21dFhcc+MCcxnhf6y2ca1jlsbCKbYYQwi+G7JgjRNnpPTExhssgoGFnF9RgZHZR
0/5kEVGJItXyLfJpeQLLlq9mog7WLoOL9SQG52lsh1+GbAmj8r8DhyHkJv4Ec8jescjCs6z/33TR
5+QHfnD1t/ufptH/X52luCAt+s7/s6/06Sv9Ul38Vf73Tvu//q3/8pW6/yEc2yFe9d5j/7dwDtv7
D+vuZsD2bVishO+t9H95800d7yhox/9dl23+h25ZwB0hRequgSPi/6bLtjBR/K9ttgU4gK287TLW
cUzHtf+H27PSa8QzLLw3YH7VOvnbkHzPcW1E56lOtjHox+eiR4BlNvM6S8mQMXMruaTjravK/Nam
xrEU9c6wZrHj9PsyE7EcCmiEBKkBh6P8QTjWheB3CDjj9PPIHzTNdVR5t4LF5yNWC7+/k3Xlbx91
w9r2oBnPdSaDqYk5ri3vWzpQsfS2JnJDXhMSck8ju5QdPiDKn8FeDkzYWOKm0bmFFreOLLobBt3r
Kp3dQPNsPbCEAYW4vLOMAeNv3UGaRzua9g3G/iMNLiYEuw6SpWlI2AZ9785uif6Qtp1Wv7qCCAbq
mzttoKEcY3e/VE8juRZrQjyfSdxYsFxW366KvA09JPmTwG0QEy/th3aJ7S1R68TNJvQ9MqZpLgH+
3eMz+6vDsMDXLWKKDa/eVvRIRDXA4a9a9h+2SwSGEnkZEIeAqzRKh2vm6mEwuM2l5BB4kJr5qbuJ
pJgksrIbBL7HkAj3UtCMdkOz6jiKf1PDfbLvghhrKgw2wXx+CqEhVtOnWSCHboeyeDVYs029PBV3
nCNK6h6quBgP1nBfMIwWibb6t94BM0xqO3kIx+4DPFQDWKshnC+aCMwkNV6MUbjnOc9XTJdCdkQk
ttXQrXzHYOsbD/zH6sJN38LIUmuXaoMY0dSDCWO3FbkRVfNdW/rvskRIJhqT4m7y64z4N3P0vrTE
5s9cs95mNWKe0zYs/WUsEdh5LiCF8ROviDhmQp2cql6XpTniiCKGLGEOkxbPs3YZCgs4e1U+ynbB
2gy+D5Ha0enfjahRCIJj1AFXbcpFkERs02YWI1nSHOZ4fI8Xx9l1YA+0ENQUIZzuyI3F7cWysrY/
RhusI1Sg1HflcGIIIl+K1rw1EYYL/IHdfsrK9Fp6hFzyt4PAac75hmiynlubyADMDNAMXbpr9dnZ
qHFkIcxj7k2Dv/AZj/++tAuL7ZoIc5VI7xrb04N+jz9djYMH/2KgumsW510NkDEzetqTeQ+r7iJc
pMUsoGNqb06RjK/JfefmyvqsRcnWbor4DOWUPUv8tijJjW1pQIxt9CBsFb6yTnjfidv9NA4DfrT7
BHh0xJtVo01PI+vBN5RjPammlE9FH76YbG5PTJbkaTZnbmka9xMMv3VCqfQUD8tDDE7+ZM+feeVd
WjpXVs16fUmyfT3HgelU8x98OC+dqubHxDReuiWpX4hD8a2FzpSh6Lity3nYucp7YDmvTlXdAU/N
4ncIFfnVZPl9Ra7o0K7jvZxb/opIOh8TpCFOnDxqKjI2nl5oG5V0Rwunx5HM1vcsWiq2w3V1NHoS
pNOZTFEdxH+ty/Ex72B0zdoagZT2U84g+6WN7qDvO0x/fRqjD6ZKgCpXnkrVHNiRZQ+CzNuHf//k
qm70k7xoNv/+v1gMw0XkEatLMoPuArNihfpuOdoAm0aOgK+pt4zAcsSbK7oXuyCoEdCScaZQiHwX
ViPpBwjLxyj5dVpA7WMGZsNdrBuqy/nYsSW4J9yOl+wNNhN2hrpVd+nmdx9ZDbt1tHbF0tJG2dHa
pNs/aLy5j1PtSFAlT8vCpkyCst3QcTeBB7TLTxpiXpLUb9G0Xdy4JXizm/eyaOdnzvlfU2n7tjMR
AWGT8cUgrO1i0WAIUgYBEIb3+PPauPz78i+2k7QYMzBI/NP0YdoAdGcDCX5lg5KvtYf6QDIJ317H
qY3wgoFWNlKQ2Trs9lqoFQBa5jCpuJNfErKPsm+RsL103ekKGo9ZY0tETZzhQQjSTBnrMc7r7ZB2
+OTwAPehJPUw1mJW+SGs+CrtDq2xVGzRSEKS9bq1TRJibCYrDdLV46Df3W4RQQ51QURuZ4fOQ3WX
QqApokBFJ0oTrvtjSu4DXHy2pPm9sIZqrHsVeZmNtxb4THAUYRd30nUH9OrqRL1/R61NSdz4JlUi
+UnIyJ1E6x4b/hOYUwY02pN3GRrkTmC0ZkJ1hg+3615ba3L2k57NvqnKMDBtFkPsLDeuXRLcizRi
h86t3JSWl+5iRjAMCfV3G735Jv5i4Zpti7hE5jx7Js6BBrLbMCl/aW5u24tnN2zxICCMXecmWSY2
K7xjhWID0Wflw6Ett4WHryiJee7htz3kMVkNZjwhX5rMHwaaqVBnC6beNhzBn8dFTexK8yZaWR+c
qkSXpNBEJBbRLkYjTk3TlDtrEM7RmiYCRDnrOprb878vfW115xBw30l6v0XmpSePYVyHJGHvLqzI
FLbtyhrJPOqd+Hs0aC0RazCfZxqFEsDxewB0+4GwvMFS1ikXRb5usZ749O75RWtMH+6BtuMGltuw
F+VtCgF8aSw3fyO+faoSNl1u8YDJVz4WvAZamyK4DGVBV0sQblJQmuM1Ny6VMWp+mScBSzDtlJtz
dDZN6JYIQHajTdxpzPF518vmZ1mY6Qa0b4Iq+H7HTlI7hIleEhsBXJrTrDgPHa74QjXftmpCP4mJ
G3VE+JuC/zwjfTzHZZsHbFgpZdLmYnejvQbozOm+uDlXHzJC1I9+2CfsAmv1Rc51e4jYFp6KHFFL
TiaxjoALv3+9HmLvtUcq+VDNZJe7vbpJTRz7mg+gJaXDKK7sTxKyHEDI/EBUqffEys84NqPaaoU4
aqbIX8IknZmE0wSFfZNhEYpeK/blhzhTqEGj9jgD+aYzmp5r4mCecyaILTmmEVI2dyCU2xsxX47t
K2OMfQdtz3J+siTtt3Eq1SZjA7nibPicnXLwR13/dpf4j9HWF/64AFS9yFhHetDniuxkrdjqMxp4
Ich2chkNE/fDXqOHVEgyGeWsnJNbSn74rW0BExEYyaDSmg7D/CFTOR1dawQtkngVZ5V69spEI5NI
jm8ido5Mbr1tmUX6vpU2FOVIfhsCAEWDkG5P0IUHKXIh8DEMsYh6jXy05M2px6+8m5trVAnhcyeX
wnpLMBJik56uxEgTZK69AbPINq4W7+87oXbIyR0w571qK6h7VcbbpZEckQ9lQLKDywdGDFumIe4E
F9pm56aIikrjj6kJaMpD9ZbV9i4dNEXSV76j9M2Aso4bG7PywU7UH3Oynxigje/K+SlwEPBZ7khX
HYJ7FqrujMIxC8xu+JwXokLqUPmT0qHhtdPakoDYtXTUVo3ucOJj4bAoVmpvRFDuTW9wWttdEk7U
baBex4XoTk7yVUxKuIfLMYAwAbm2RSADM2FnzX8QrXBB3L9r4WHqjYzolxq2DirQMk5nPqeu6xdG
Qq9R9emqHPhyV3pvEGG8TJO0HqDE/Ar0k9vcKbWTV+nhqcCcQbQV8e55s7ZahnOLaRbBolUdzK4k
3xBo/DiPgLKrOWa60IGOakYmShQxxpqntL9yt79gESvIbNIfVD7Iwwh3TyH0I2FimkgqedITU1wo
W9AVprgBCQ3WAhl7w8FkCH8o9WT0AXsgNZ2+lPiICaA7GkOFzowRinUnjnRIdJ/C2Hb2wAUfa4It
CHChRm5zT+xqnryNpQBH3As/o8GhgKaj3HIpCJkNBz1nlkTxkePDJ4iudWNg2O0fNjfTATNeUHG/
HSajfc6XSawadyyDlgy5850PW0U6T12zNKu2stsjy7gTMjlg8dkwbEyzDc+5lz67aBY4oT39IMr1
4E1/GG937Aek8EuY6OsB++1BmcwvUaJvDNk4OHJb4XuJjo+HpsQN65NeOs/10lKL1zkBfCBBaUWc
Fx1BiJwYRo1mv+nG7rkKgaa4S60dclcRI9Ul0FNVdC2nZIL6UvKWulpE8eUMxw5l/zpyiKwiPo7Z
U3ubQZEMS1Sz30KDm5czAAJvXq4kJK1EMk57azbPWRkNZ4M5IIuqgUtMqeXC4lPbO+EfZ86vEpXI
c9SSNcs2osBDdMTHGyJ6jIqdl1hP6b05iMSQ37I8q/3YZNdoWloVaE68bItKW5BMER9kenHBqFeQ
XYTx9faOJsaDbT+w2rz7gJDg7QAyv49j256XtvisUklch0VwrwzVJavEdBkqFjKCn07ppf7SpgmP
WBwwQu1vVuXapM5MOQWVtpHNgJGLYROHxh3VXM88SAZnmjPOrDQI+SXvhR875rFK6acxpOOXy1i/
bW2dtYRwKm0TmhMfANKvP7M3vVCmuSPivyien/qozdYJ8ilGdUzEBoG0kXGmPBP9tQ9hUa8zA5CJ
iL19yv4mrAbrNeceAKQ2Aw2KkZQCzn+MmohjypbqyGCBIEHeF3zK2nzApDvzEtJNtiG7X+Kjh33f
y5kJm/OCmKZYM+okatGOtIBgwNHnBcuOpRy/BuKD/aRPkGg1o3XWhoTlV99GQeRh5jJta9ou2NPJ
9iTItmu7bMvsAJRLN4otfLZTofXGYTB7fDZZf3d01cTWTGwo/j0lOlqrRdP3uo3hfsmfyUDIfmr5
RIjPgyEzVE9GQ5fbMtRteqvdL7ajb3uiMYKl5ClpW8JXyAFNvYI1NVJXhPo2ytA4hEmTN5csaRH8
arFYoSY4zqEu14WRwTfMxB/ZinfMMvmune3yLWUfwUaEWq0eDh525EjWKrjL49ZOP57nYSJYTyWP
fZlPJF4az4pwq4NWFOfZ7v82fcpem727b/CQkoiUnJSWbpbS6FE0cvCQLsl+omJOnJcoM6OtIFhr
hUHMg+6gKEF4aoexf0Wc2xwG7yi0HMlA6/60rro5yMgDTf+pO61Y68VwCJnebjgWgY0bFopenpjJ
MeJdX9kvvUsShKCEJDeTnUpX2D9EFlOeuNwKBF+Z28FdYGelIii93jzgwT8uHSKHAb4CLnnrEo2/
FYlcO0+MT6HGtBaBkqFY5lLwotNyHzRrIotdxLvWNOQxAU1AQMihS00GO1b9MsZwgPLO+Ohc4uKa
cDHYWvZ8O5H6YYPvHdvtdUj03ZyCNp9L71HgKdw5A7lpi7lT7Jx9fVSdnyFcOs4speifk+FmW0BW
oPyuE6NJADHyuOKO30cC+W9RztNJ2s50lwEwNUhfUGhTkwt2+G7bsoPszV06YQz0PPKaG4jbKRX2
QR0kkA9WaMzN8lqUgbxzG7zZnUlksnelGF+9YTBxzOC44AhqFvnTdQYBZnl1wxjmbjhpC9o+H5DM
fQsa/Tjz/DXO4N91tG0QjC1WJYsehOVDI1k5u7GKH7DJoqVhVeYlLrchirsVSj1scCjFT7VGUJFm
Pk0idc6myyqWSLdxbeGa3bP9XNXM/e/CnI7DjPu1tLGkMZxWu5BR46q3CVfsDTvGe12bt5zsNR/N
mdj2AyEBRqTv6EfNH81ix+iVWJsyDQinMgzNtyZPO4mKvfpEaSxbF5LC0kxH0XdUVFDf+Vf7U2LP
+mbCFrZ2cItvhCoaoLSasdPIaygbDwCCx2GDfGDZdLLeY3diiikYlptxi3qjj+5NO3s528bRVcrb
oGkkyemMKqP5Vzl9sxslXid0jvVa5HG/zeceAE4Sxw+py7XMWBIB0OJcQ89iJFRy5Lpd2R6ThrDY
0GFuGKJhXyNPjYuvMAJDjmhUbZZZXmvV7IhkO6VaL1CfEuktoWitELbTLMYot83KzDa5zP6kZdYf
BL+up9idHhja1deYkc6zUayjOppfsMJVGICieG2NVYTIZWE3jRxvH/feVYyu3ElGKauuSp7dgQVd
GP8ZHFQJNoa7Wxyny8apFxJ4shRwZz89lG/gLZebgOu7xH7XVe6t7omRYJKxd2Pc0/D6VoLYNeZ5
XbbucoOShxTafYPNDCw9AAKTEWLem/Zek6mf3+U/TY4AoMqNWy2ydMOFqHhR0Be0uPfOioXmzutt
DVhJ+q4pI1mrtEBtrrOWv2OT4y3FSrVfMCmBJ4yDgvtzQzbrdYLavoLUE5Ofg9GfsKthgx6ehfDC
hMSYfukdt8DAfqpxmC8mpV7kZCFzkmhcO7MAAwuEgVnask/I2s0L4Iph74W4xdVDHU+HqZiQbFZo
Fx3txZqNx6W4wxNwQqzAndZi14rKXsVN2O1TKT7jsmFgBzCOpvcRcxPhJaPF4Trbk5/F3XNz9+8t
WrdqE5MkPrO4yb46GQ6HQTfhtiAugmQLqcM8MJOjLDg5JxP1RwsoR+Udb9Rw0wukRPaM1PrOSzln
CzF6ggon7wvmH7KDYdOAtHYdKq1Xy7P7PSHWzGJEswavGuIuHfdLJ77aNEPDsjQb4iRa35xQ5S9L
w0cDDYiQFextEn7xiGBigWTTw09vBViLBKDZOozCfCVLEvNYbTxYrR0fcQJ3UPW8LVGYYhfV5poV
Wr9pESpPeJoh57n6ZdAdArET44HIsrt+DQYQGrY2dt5HrPdIvJiWgBo4dE7zAuwrCgYB4SrEdUWN
1N2v1Z2O8ID83/a1Hi+DR0hMaDt/+zp6q4BU87RKhsT7pKZhy3PBcrdCv1XU4IV6s0s3CGssk44Q
KXdgo9Jazwtihh4vzsw0Axd2sSp064cgKIkLmj4wsYeghIw3u629JgIuRqIrUZ7Aecd5hLDVIVGh
tyP9cTTM/aw9WKacdm6Bfr1KPxSeClQf9mdVFO02BP210v+JwJyYzI4mRxuXKtM3hfPeTtF36Ibd
ptF0CLc4YFdDHX5Ebo2to9MNv2LH62ceyI+C/Tmg9We0QPmOkuA3h8gLmBYXYZ+4l2RJfpuowiWk
hxtLWL/Zt211jxn3qW4mTN+E96eLjKeQ/SkiFvdjrhIQGQZcIs7CeaicKxGHX20PV5elURApowsM
hV4R9spwUGNxCg245kmXOzRfzNvK9owQLHCsAXtM1IaUOGWBmf6+w49YFc0Vo1LmY+pVqcYACBBy
1ORiE5GQvB11WVEYITbTTXeXjd0T6/Wwdoo1RSLtLuPUzkyzDYwdzGPl8o4gDlM2U/O4GTYOTxn3
ztdomnjYUINRP+scFPVdfuA99sQgsmfFO5tWB0pQy9dyA6MqcbwIJ+lIQDo0ge555zEafUz5d5Mo
yHaVn6vEMbfaMv1hdLfPVNryZMg/Qg70QrIfQT6pLdrHEbI0X1KWTlHy2ujsyRte3B3QDxjBOVaX
5Etjrj0bMj86VfqgDQ2xQJ6F/2mwvvn7E6hzTmaL9PKUwGFmqSu7a5cgDJ0Put7XnoZX2Txp4EOx
VvZYe/SBgkPxQhQX0fFUDE7WB9CjWl9pZEXfiVdhJbDPhCzS05Z5/WL0iLFaG7Msnz+aeB+E+aE6
rwhs5z2MQK8Is4DxOmLsoTDe9UiTUEswsDQmUW1ti9gaVJs7rdYdX7LJWlUkt/DkcqJhIHzBh/LX
W9AlOuGObRrFRUOiim3JtdUb2woJKuuOCImFWZyRqg27IX8aUoMVBtkraNt7JEi5ZgeRVpToW9JD
ogjbceRG1wHp67NO5rqpWcgrmHvo3AOAsueNPWQZ4kImmdNY71KG82RJIGrDTpwxhRx2oeXwIZQM
zNzXFok2wgPw4Omkh0Y22wO8lyN5XaM0KKw7fvSFJ6FjB1lXzuOi0dCFPY/n2PX0t+lTPiHhTdNf
wbizuXNHkakGlnX/OAAiVyWm2OFJjeJvIYFfFHNMB5RuEpQX5Dt23xLFljbEDg8QHY6jWZ+UytHR
VWa5AhDhY8Emls3lp0g7Eq9m7cWLkHSEv/1cfkiWGJ2n/+oJ3LV50djEFBQjFotY9BQJtzHhs6Qi
eRvTo3eWWlf5SfWAuNPyES+hygd/szjJwUisRyPlTzTF07UUTEaHDGmEJbTXwfaePeRMVs2vIKq9
fYLYKZhTmwDsKPpkffLkJt5uWAgzcHRU1ZUy5C43EBpW07BeFHPAvGo2veLbm5p3o3Wmx53nH6tt
X9rRe4vH+6esk2eyttxVnMx+Ip3jFMGUEQKH3GQ9oM1G+ki4VSNzBMw4Xwd+wVZHl9Ko8IVljloP
XTFSWPQBFd14rqYtIb337KFmWKvW2zguoCjvmbX3bsrBuU8B+SF7tBH1KtEwzFrePWx5nF8yLXls
a/PSaOo9NowOl/RwihTdtJXBRK0s80kbjHoHSOUw9p5ax/fBix21p4HAh3OMs8WzKCrctjlLZzVp
SjtXmiovcirTS00MBO+0dOe3DElQkKYFV2MSGau884yz7agtpqbk0d7nTEeO3hAtxwTrzDZ3sz+1
G48PvPI/hqUz4LAtULcGbkbP2hVzjnzVEfmh7yS9jYvxugVXhp+5DrTCkR9x/VsaabzWSFqkUTbX
WGnbPSbv4dDq8pfFzpsSytywI67f8pEjz8OrkhQUi3VqySChUvBdDEZHvNrPdU09Z7hi4ExN9WC+
50oXBmngy0RTvyDccyz6d5NFQIYHlN1f5u60xwynLF29tQ6JoF+3o+ZuhlqKMxaDQLMTx+/c8Gwm
MR5bZvZBKHtKHcZusTG257YHo+8yH89/B6Oh044s+0x+DniAZm6sc96iK1ay/8Pvob4iQOj8rsCl
zJSNTMQOWKWLHilgMsIoRZlw9uNwROEAQ2HvUOYrdX/cUPeq/E5/MFvchYVHejupBNucX5mfWaT9
ROqPbYQbrRRfIwabrFsCQVDhmIdn/a+aaxJutauTdYhk2+49mVDDhq8ypPABNIuPlI5nLD+9nIB3
vNorV0DDKDvyNxT7uFQZh7gyv/slxvvPcT9pxoo6mPPQCapRXLqFIak56t925i2ErVXlykRwmiXn
RLNftJaNeFtAC8gh2fOahKdci2Datmf9zjvucqqenhX3iC4tSchrZv/M9aQOhcrjY2TYrxwOJntm
1lZeeYbybW9navMAKwHg3h56m6H/9cwXbWn+WlOGzzYs7p/yjAnRy+SZMdLb4hUbWCiBtdSKmqBc
p0bqrWzniaS8dqNhqGb+nq11BXx4Ioiqg4kQa9DXhlv/BfHQWy8gfTehV/Oze4T31Syo0b7AoyPO
ah27ilje2EJHP2rPVh83u6EekfS60aEXzTtNOZ6C0K0ghNWneOxif6Sy36N3EI961+zSRaafUKG5
Gf7ODgOwPLaMm9tDNMD7aoOOh7DocOWsYmwMJ+WlJDuzVVzr/ENb18NTF7KlTUnZVAwHT4tmfRg6
J0nKUgk2OblgJdXPCX/GvJI0/htTIjVG+GkQMi7Y2TXNxbRxvxmVlWxso1L4UwQ6SK9enkVofVoI
C45IAMINdh2TMzVXAE7kHNTEdhZWop2t8aANFPU8X8euXMSxI0Pq6BjL1ikrZxemdfyoMTXJSBAi
wUjnnveMwjf0NHyy2k/PY0vZSUTUUlmvhlmOx7Tpqk2Seg5DIdICDZtdnjmLS5h0TJtz6IZ3x9wa
yAdje8eODxXzkFqMWO7i/hPWAvxMewxXYk64mafC8gmQnALPKjnNEZRvSe5DbxNOdDb9nzrRzAta
uUC/v79MVNhq0PmxUGN4mjdYyePOIOx+CZEzA+Xxa2PECcsAyU+SZdjXGXxV484Qre5D7TyXW73K
zl2RYQEe+0vqVd3D6LBaVtyx68oIb0S9YV5zJkKGPCqQXLzLsKIXySbfEWl3kuyhsHNr2CDUZ5vl
5F4nZH6qEzqW5qVQ7wtvqsuEumYPfSl14qgzhrxS8ooWOE3SO6rKCatthWaV7iwen8sc4Q2BZ02r
v5S6/FlCd6Z7Sl8FCDHWgv0CT4ttbamrbst1zPs4Vdm1vAtIYXswJYjs+gguIPbDRQybavEczBmS
mqCU0SW1vGOZ1t1uGUm3CpcmYXgqCJFaovEZ6uoptsdfDcPDXVqIpneyvEMqa33FdrFdJx3lG4F2
JVqL8J4cSX0f5AWz5M7hNoG+h/YZWcQ6j1l5l5MfZnn0zIVVPw5zEyzwhJ7huY2d96vFeb6Jlsje
RvZk7ZdWsBSZ3SFoCkt7Qz11VX0pdxYRqJUJS9PsZgXaCMJTxLqTkb+ztR272DCNblZVOM90u83s
Yzkcg9RrbpD6DFpJGu2lKz6zqEQnoKINMKg10Ltw/5+sndmO3MyaXd/F9zzgHEHA7otM5jxWZs03
RJVU4kwG5+Hpe6X6wD4NtA0b8E3iL/2SqpRJMiL2t/faaZfC5qnmbKsZ+hV8U3iqAlzMCewHv5y0
i9Wk4Yvm4VZzO8dvutJ6MvXqPHE5rl0GessHDXExRWW3xtGe7pXt0BRJK0fCU3Khk0PcwVkiUsrD
0qu1gxSBsyMkcSunwTiOHdQCvc53j1IGZjt2CmjVxkmQNq9ixA/aDFl58fRsoRuifK2LJwTis+6q
jDHREQ/c/BUnzMW9oNspkHArSgzQsBtOAIGda+xY4rfEndHHsc8wQ2a4w328JrY53WCjsAcOMcMB
Atn0TmhArwBPwea9PqgMuzoypNelGfQ9Tu0zv13hlWWtcVXpHlM3pwKXw8bNTfXn0PH6zVB+ys45
4c1nlGyfOocIgI7HjPlmTudMRrrZYzyaPcb6rYu1KIreabwMLlX8OHiV9A/CJV1TE8FxsTLDjQNO
9dH129HG4PK+VubaaaBkPGrquf44H8RWqS+EkWS7SBgc+wrkXsd2j9SarqworZZCoaNEOXM/EXLg
dfU3ShfEMVMW14td2VtDZQcrm7KzHGEldNWUXlqt8ifbTnbcXRZRXSwQToddoTUnOvtocIzbqD83
gf0Sd9adUPt+Lub6T/p4+MtKe9Ot4dLRBn2kxOZ3Nuq5X+nugYmavipDiSIPAebw9yWa43tps7I0
2BRYzXE0vlPUE+4Z4YTIu8GOzXn4VObzD8j2rR4X0UdU5W99HsvjXE7HEdH4aNnWp6Bz652++J47
39iFM6PLcI7ddSSwlrCIuUvREktqpfeMCK1WXk1NWDeziXRqjtpxp+qz5PB30bLhYCRMJ1QxXOJC
ftOWpJ4y91MR4SfuMXKwfHA1ugg5R5kS10IZXPteYhMfNKjs1UXBOoSihZOobxK/ht/gm4LbI6/X
qWQcTKwn2CVzC+9m1JO11nIlCYw2aHEl+CRmcrjFH7kd60XganPDikdXpV+qLHvRLBpnZ7N5rtyx
AZbaN/jk3iTzKvCsXEE2chn+ePbFOCzlW85K5VvKXSov7K5mFLRL8V1X1XwPJhib2dy9EpwXGyZ4
Fk3YaXOQiXt26jLcdp7jh3qWXmyyZ5e//1UUpn42c4YCDgDiBNN1WfRiZbXZGmObeGQr2j0Undzn
2QK4IyOiJbSuPTIMm0F+SWLrg0nkfFCWHyUpE8m8n5+sgzXIVUKC+uXvS+FiIYjGNaxs69TN75qK
5g8skVRmjEG07gzpUFxaeqvOS8WT2ZvwPant8v9+aeVJd3SD6DfjmpWBq+OzH0cEgiTEL0hrOnGL
tFiabn038EIsDSg2vjSZvMylt0e1LO5xND9ntSzvIuPkFjjjMw7XYuMaeb/BcJlfVFv+AUuUs0Af
iYlA5tQx8yX8xKWVW/soEPn2Z2befHedLD3NsfXZJ+WwwaDDvMHZtjxKj4IGqFMcsNCPIr7iuBoW
VkcuSs8ZJOlOf/Gq+hJIPr6oK/pbN5fXuq7crbHwPUuPMNALnElF2PquEum+iHB5CFkHS/xEE4Wz
lSAoXtXLuC9g43I7LoPM6Pc4SIOL1tEEPDG96O+2CJpjJBOuwDJoj32S1otK1d+li7heZ662ybp2
XFtibwmWM09LgpXlztatmIaHJ/8bKNCnnc/RoiR9sDKiumQCjwYCAGKduEJgkivEJiJBg884XI5o
Jiy87Vto5vWxlHW0iDmwor+F6yozDR5TaCWV/krNCumqXJc7rUUIMmqck2loGzgXRz8ivLIh9P/d
N7O7tFrUK0jin9MUMt3FerskYcQewO3FIccctXMzi2SMin2tpcV2TOzvOWrMU6PBsHqjf1On6Rgs
Ynv4y7uUWDkjjtoo8pZokmM16JbPegYjq0LVLQE+Hjj5Hxoej0eijRX0T57WPQkOyBFvNCBlx9CC
Mwp88DA/gTFcmvVYnl0J13MeHv0VgYMPMTPG62Qav6xCjjurYdHAZ3LU3PYaUyWzTSWjf1yZTK0Y
hq08OzcuEQZZvXXvZSDg2AzdRLxXfwsDd9oR8/ttPTYqUOB5sbEbEXSmWcxtkZoGcrAQXvY9IEg/
bEvCYJW3NqxGXzO8gKsR5cbSUCLcNa5G1UZAV2HtaIVPdwcRPzvjqdLluxatVklR3k0Z4mMsh208
chgyByc92R9y6OtNUYXFpudofqSg+58voQcyAR3CIgn9AfbYvKEEFHseqcUCsE17DquDwXxhH5vm
G5Qly2ETENaUywz8kQelMJ2CdNU37hqDmFiXVHSsELo2bj+NW7qCPT9yM2dXPy4aoHnJax2O71gO
d0UXt+xfRM58OUbFy3BzBE62rnOezJUhj8pKd73qvEUNfWbVMGg6RBVsIz2b8GdAkAEMxo52BLZ8
riFoYXqyG+JKrr1hnmgtabJcupwp/TbUSq622F4wnxG3oRzYfs0lq2UR/zhNgN4x9XCIsGD0UK04
9DQIGpBmOl+fOsRgBin7WusZBxDCBLY6zHIpHteSkHF2nEqDCFg0e9Ha45zNlsqtKcedfoXRMO7J
UY37mltj//fLv//lmONH10gJoInf8feXYDL+FFODLSp3hz2Z86vbf4QYn3YzTOCVVVJOrvXIDfOw
BrfM8DVo4pUbxgojVb9OhgffohTroEmKSxa17IUGO78DVOXET/UOVMsNovHM/tHYuAlKRaYfiXEp
9pj1i/ISqrE9F/xTT5agFu8iYB7A4PKYBz2puXg453jlwPgyV8cGxhQjAzIpAZgsIkdfVnXxnBWS
KJlBkinpym+sERVWZQM0JVe40pPENwfMHhRwciUHwHxifcrZAEhzo48OLixqTXejScNC0YSWL0u7
vCVRqm59Xf0RYfiWGFq7dp0xZ4MI3NFSvwbrESlo2H7wzGDzDzxpVurVMh4bOieO+TwUUUN2MTXe
Us09zez1DmC/aYruYaUypb7IZtCvGsHCa8xA4zg1aMjE1UuPZIbN2rRGGlYLCj9/kbykTXe23m3H
3NhdOJ/Qete5Tjq+gQH/9++oBKURrDIcZufKr8HQr1KcHk8ypuRJDzJy34+dW5JXgQ834STbMXvr
8geaOieh1VprJrsWeWXS2iJwnXPv8Iht1bxkULeCO9rjVpvrfTVpaodfYRcGVoIZ1ExuadU88/aB
Uaws+9CVmXwABloKB950J88/Mkl3AohWdlia4u7Xi3vljCfBuXrZKL09zm1fvCpGdn1BktM2Ge/M
pMNRHU2TvVIUXnum9TxFYBUw4/+NzOJALsSHHho8YOnLApQKFhx6DLJrFWS46LO7FKQPE+ntRhll
T1kE2Q9D3t4EdrfxhkzwJn/01TQ/l2H+K8lt22cvAzSoaV/jIP+aq8Basr87EAtsfUgv0w09o4Uq
/qP33ej3gC62owFiOZ7m8WYgJ8cIlEe0526LR58H/Ahq0Qiu7eh9V5BmnrzqV9zjX+lYptZVpT3V
02fU6ArTuVttBZ3HNc5qUTMADgapgX/3+jekM8dnhEkNZtB9TVetwsY4YLcemBTv+BSzBb0Tn6PL
KBbxdSlEmJ1dz3zHS7NMgnsFKWnVWJ27zBrM7BQoHlVPgHDg+9t6G1/rlEOJVnNn0Wu8GPOqDJfK
bXA9wVTrtfk8NGpmdq19KkuP8V4QFq6qULs6EliZYSjtRP44ZW2KSaXjHfcdoGBPCQcI+KIGm7Mi
7mH0ROpq44HIDY3yA5tPtuq41gp2H9tpdCLiMc1zPczuk4PGvUOBpik3pksyLoovTjNbJFj4pHjC
AOJN55C5wah33QXXKnnmVDa+paXRTcxxuCJ0lWyYH+SdPb8hWzN/t5HmhjjQsaAN6cqRFRUCRnYK
tbFGW2P6RsERY1RFm1vaeBE8zVRwihLuN66wrQ6j3uvq+haFntz05gdALLEG2QwWwbJPrVdii2cy
cRlYgMKJBQhyUbsbJNteKsrP+Ty0AJLFn8wV8z2KnXlr2oD2+6JPtgnPVxZB/gaz6VD4KZWwJg5Y
EyCMneOIcxwNyQmLc3qKJNQBuyx4IyqeoJ0W/kQaXAjTCu4hp88lD49yKTViYmM4fVQAlm+zZceb
WnE1//1STpO1CdmPLQkRMH3g3V5g/eyRJ6R36+QmrTP7AhnkUQE6WbdayBxoFF8I1Kij6Dtorjq6
hOMQ5ppo8VkkE4xebWRMjTMDZz0Cs+0bAbtr1gr009zguG1GeNStAR+hOTUHZGmKXzp5GJU2nvrH
S+SEJMPz8ZlDAVIU7tSN2ZmMbeYdcRPj1jiiu2fqlRV6Ws7JIDYsUumzwaB8F4dxvuTMro5ua/9R
zGruORPeoOjvgxbKGw7VRsO3YNkDi1BeVfco0aeTOxS3xPGKo9WrrzLHhYZ81UaYH8yQAe9IU8Zg
Iqe4DgCMhHbsFEOtl6tfSdJVhzhZBSNtIpbBBrl7mKLKwfsRbYJqENYeBFiCd511I15qHDo+8xUF
jAd9YHijRnBwoArahTlWd03rOdTCUmmU+8eQNTpc/hVZUiybuoDzJ9SW9nid3UFh7vCDllkCI5oY
13JyG+TsPJl92zCGPc+AmWOQl2+1iIjeaN0fj7RPtN9lNbTu0QtwKwlFSa03Tx92+RXG/IFGi9tn
BRB9FUvy27iCWVa1Ttz6CK9U7aQH2cEQqek5rJD1TC+kardSDPqcis0e0YlV4VoAvAY9XE8BPNk0
gExSqOpYRthorHpMN7MHbVaRMdn3gbppljz0U0cqImNRorRo5hhFY7adaG+BJR+W4IY5Mgr0IkqZ
pho5heAJh77lpPMA483iSF2iNOFH4EDxZWEtetOsoeD4+omXvnzVdSaRshs3ss7lFSgaDC2bq9ue
evvFy8brKMHvaoNEn3Ii5+rYVEzpZX5L5S+tEN5dWrBNQncYD3+/zGd4M32KjdGNVeXHj8Mguw11
h+E6s74ShwgL3PnWc91zAKtDxo+RG52quPae08Ht9gbDSNbk8aTNON8jRVqHsmINB7ZG+zfzLhxj
WnEdV3VRB7/bnl1jBZXsGM7DN81PckmWZG+UlnEbUKlU1l7rxgtfgoaluZVLXArWvk/7luo9YfrO
nDTHqu/EGSt3v8S5IK8tMuPCqtRatEVzlz3XbxZqpC3YVIfM6NYhyRrGlXXraxkjpzYFLwzOV72n
JgGHymtqFpH5G8k/RMYCwOvEjE3ibpfZHGgywc/UTQfGvpsqFvU55qkubJiuCqPMQvX4x1KDkMvD
IomW5OD5nKstfJeAcTmIGvXQEzs12GRSHPvYdHTMDZ24unnbIMAAYrZn8WtsyGGYgTgYK0eN9bkZ
uu6MV+09F9m0GWKOBChmTiIoBcH7csoc46UMnXhXhtiuEzSlumICaaF2dbNuPEEqcOketpIdbsWZ
oRpe8hafEHzKBeXEX00kzKWZm82ykByEdZjc8EmtbZ7N2X3uOeXEonpumdTbPDY2UcUxu7FjjPl6
c3O0es+KjdPGSu6tqXPQx19agqPZlQN3fJDUuS/6AoNRyBSvlFa/TjtJRLRynXUGdhe+9SUraTFo
YusWV5wx2BV9O1XLsMMLi7XVZB9mS6O1J1D1vF4jA5ZszSn9kxtJfRJ9Oa9alRMNDtL2UIU2j4/H
uG5OiJJSaQKgdl0E+k13zBgDcvaCBwsPIW5cbKnlVkuq4Flm3aaZNHsd5NkPTU2gbCRIprxijMNG
BVbhY0yRxjGW4J6WuoKQp42niZHpNuj6hpIXs18Sae54ywFuTdnsxzQuHMdPSY8JjwItWjRd369a
DeiSreB+Jra+cKt+4YVuBnRpeLF4Yy+wW5IdJIBPFYA80N2WGRxdC12YvAeFdNYeH1OccPbgXMGA
BGPxBVen5nepxkc+E19yDJ+Ajv3SaBZ55waW5UA0DQ/x7M9gzI9s632z78vPYOAjzTlmzVUewg64
xHRwLAvXDAnDNYuOxNdp8Nps0ZJWoC1JJ12nKKCQotlj7/jCEAXDwYnBqgXuV5zrdIP03LxskbZs
LuUy9ILkW/KgTnJ6qrLahvCDydSfCtNbTiRtXrPIYKhQWfrnaIzPifGYgzbs1JKibrdE3t6D7lqa
3fzSTfmfMou5BBF3N5hhsdA73jXpcoT9BOud7Ao/FY5ckZldAxkih5DKJy3V3R2dp3grGLxcJRJf
UmhyS13wDhNCvpFivLkMhBZGb7ywGDOqhCQc953Op9lqy2xEQ+9BNfqc+6etmY9HkuBYC9wZzMRA
EjcD/soJVfkBIeK1MU8Pmsm4bU3YWyp0Xp2uPuoGS7BeZ7cWjYpbsTcXbs99qmvh1a2dam0RT8kn
TCa4xT/G1qj8Psl4aBSJtxxfbDsvNxmtQ4vyoeKSMNpzPDePQpMz+Qbu8zDWKBNXYCOCmENTXu1N
TUENa935SKo3Wva08fmeAGk3xGo+jE0RYlArjrPraGsU5NdMhLcs7NMvt//TUUf1VjgCvxT8R9cY
HyqCRvWXlaoV/eU9xTos9gSQzlQYoBDp1rh3cbcThv40M2o0HM3GJaG74cnE/LrQoDkCWkoIbdDa
47sc0p4sRkGcssdkAd5KbUOC4Osi72L8wHSExVY7LzkBt8B3TyDsH0nJZw+XCGw9NhWFjjgJKdcj
Gc9IUXKewvG4Mdt7PST91YuFh6IxXE2rNc7UW9DnbhZsvr38mS3lOq+MeOt0iXgglbHhUkGws1V+
SuY4/40M9VUklJxUCUoXXW9HO8MO/6gCrhJBEg0Kp3BhQLH20LTAQY6rD2HRcQE9NxLq/2Q190lJ
9ANIU3Sy1UuqUgLfZohotvopyOga763XcLRzv2N6OjTH1LrYhvpOYtNj1MX0SBc14gCZjOc0FuiR
eMQjLS3XXpT1Z9twu7PbQ9CmVeyEXTpDUTb0HlXHwFdLNGq4Blm7KvvCINL+VA+lOLCxsMG0sREe
G1xpppyfk8iRtwpDo2Wn+PhDdYE7Pd1IlX5gvxI8mtmHQfx3F/FQhEfbwrIF30qBhlE81ERTryll
pOM5evv7c7kR5YxFpGN0DptmS2gspWHT3GKHdjdBzLGvkAU+Wo2Q+sIbnMCHQhAvvbAN90Oo2Ok4
48vYesdaN29mi/MtVeRFyubdfcTVFWF+fP367+oRp21nl36HsWp3gd0dCmUYG4BCxnaA7GT2kNYc
u7uGY5yc/r4QUX8wV0VzNw9lZdSsFEG26UAPY1gP2ie6WjSfvE5+AblM+sKYImBWUBvm3j5NEg5/
bliUPcnil96r6aALapi9PiNrk++FzfUwomuu+pTvksYlHtiRrhnavU+5lwGQrmN6S5RxcbmQTpPl
3fXgAEDM3Of84wXKXB6Ucq/Vo/kEsTkzM4+fW0i8VNjjaRep/TEzZibqmrlkoEd0ZeiZYGIjBCw+
M6WxHcjOA2AxOhRQ9mW+7Ix8XhuuK/0mVRvlDi/AeDWmlAyFHKbGJ0Lv6yZkp1+puzbG+a3EIv4S
eUdGeuWq9HKafwR9a8jrKwFzewmmoCSSwO1KwvExb884xNm13xS4Hx1DHqoUU65T4WKa2xcIHR1q
B8fptPXGLewZngf4JoP2PBZF91GmJc+MIr1G41SuDc1rXvkF2jNha2TFe83uZkVP44QO3UVbrbaZ
UD1GIH1K+BOouf3UQGJEZkuMVRlP0VqLIrb3dQCX82F7qFJtbeLc2pptxcakSla2EU1HFWTJtprk
NU+s8ZCD0l+MyePwAE5izQMRvmNlsAuOuq1l1z+qahDvHja4aHrIwqSqt327ZTtDYqSctnSVmcew
ugausjcWO9xHac/GDIrw8Ai4uUDaD33/Zo9ZcpTK+9aqOjwRjiOl6mrsHKaHrVEvo1UK6R7Ra8Lj
TSvCzCX8VGHrw/8SGdvGcvz8Efz/+zJNaGwF0/Bd2VKegLDJfiSRFR2voiK619EzR5MXVC00fQb/
S7u4ziXmXpWSDpIlvI0gD3PwePOzplcMF4Jy9pVpkkvKvSeoWhZzJJxpUyXEnbTdrwH5czFoY/OU
jDkvECdIQg7Puvg1WxCBx9JeAhK390qxuRFuRlhRwcD32lpujDYINwR1Nh6E+dfS0n4XIRM1PXXC
hUZ8FYhx6qflDMnQLcxVn7XPU6kZB0/hyk2DYP6welgFTlqx1tTDzTa5i3G/4v9bOV4c/jbdhpOm
nhg8SBP+PoiKS8zu7rlkBQX1Jb6CZA7uWYDBPGk3TEXtHZOzj67mEi9jz34NUoqZe/YVI8sUUdFI
3WMennlhnOdGmw8WWXpvTJ0leULrrNs/nu2oe+Qlb46FkBf1WH8ALFjZ2YjUdw61IwmhaHpE+Ciu
W8xxmvjQCopnEm4u12K18nKpnrRKHSc7aA+gGpaWmFmMPPpapqRNGVRQFDID41ry4O19HQTqdk6L
A/kVe+XMWr9uZkNAd83Fpi0ej1pcQqTJ2GoGbUd9ibk0wvbbs1pwrcog8Ae+juCf+m12xbt0Xxvc
rGutVN9VMcx+YbssqaxjA9CpxFDNPuQO3ObBweki76cpxAuThnKDBSTG/uHpUM7sa1h1ICgy7wKW
lkSf7n60k15sRSoi8hdav9D6wT10LgaupLo8qGKhZ6FainblkK1fx7VF15GDe5xpWLIT80RKUBqM
a/IO2E2IU6MevirQgos608g65V8JTa5HdEn6m4LyWBCCa8gZ+9Pg3RMt9UklocP2lH4FYPuyKdiG
Ju8403Hux4h3YIIaSmkdG3eljswLJT6UDO9/MOG9sRl0NC2claK0CDr0kbMjkHFPbVgWpCRySndm
lYeXdKyIX9dx55upTf0fPWc21XOrhP0V/9z0Q880JsRB+RyhBe/GBuyXCiGkQSc/wX15pFZw7dlx
KbcmxsbJnZdxXjVnKbBBs3dttyRwt8P8qgxYuOzwWxldAo1RoznZycaqpLdUvXOIkmBmmxKS8dZI
CzCnpAIict6aWPsVcPw+tGIlLXPftzoygwLy73UdiAumNxl13PuwETh3CgytYWKWuwmmxSDYENsN
95DUtWHjOYD5ojazeIx3ADDq8VYm1EQKuz4T6C2O/EA7IKO0ZhpAUxiL9ujkNAoM5WuYeP5Um9di
YJQyD2JR5gzfQDFY1mKecvKnnHOVqz5lrcU42KN4E4/F3gstohX0gdHBQvfUXL38xWz9/+Z6/2+J
ZI9v9KtUE4VdUdv8219gWfhTPkja/+mLVdECtnzqfurp9gOxt/23/86f/Ofv/L/9n/9kcz9PCjb3
1+88LvyY6pz4V/uv2DAbA+3/kep9+oq+ag7zbf31X/y5/8CNSf0fnmEAzZa2ASDM+V9Ub2H+w7Xh
hjn0uDuGQTf4/+SNmeY/dJN6LMkuxwIC5gH8bkoOCf/jvxnOP1zDgTfmWqbpWoa0/594Y47ku/wr
1ps4EKQzYVh4gV3AZ+KB/f6X8nSzm+TYmtq4cicKies59mjw5WV4wDv/vjRJki4NVISZcf4uVe1T
KPP86MYt44uw3Gs2Up9kYMmD+IbsDqjXJJAeCuNksumRySDPblLyGThkcwfDXEqEvCtvgIHvCwc+
H03qoxA7y7KM9HPmVADDAdvkSfr7792txFiuzYGcU4QFpx2d7NOZ+iccZ86+JUO4gZ16KCRFphVu
O6JB87fzEIBUQmSmchd9ZOf7WaLiG4Kijhb86MKLMB9Hdf9KP1tzqRVpdqc5B0Y77xN9HNB3vVcj
neXOZeN6xVQGARozd0e/xFYk+duMgX5ndt2DZoxheuRN3op8lGtlM2rq2hpEUu70J8uC6FjjwEkI
gGxTphG7yVMgmSsNY4/N2ZJ1ClhsfrYbY1pl3nOli2brIIvDXriGna3fYuI92zFYVsKFIY0p+D4k
KEWd9jszcBJosIOU1apDUflooh2JdlITJSGr/3jpypTxa8BSqMWY4CIKmMkxZj/56JQbBZH8mCRx
5jvwRpdtzyeaZxbKIu5LF/Jm4DbOhqoD+sSnJPQTrXC3mJmd4xy5Pfb8Ljh3OnNAWkBekilPj38R
MWOUvGSeQceb1oEfoSH1EQSlRZZKEJ73ZfVZwFgz3CF7G1rtx7QK3zTa+D7a/SXycq9auLL4CJLu
BuKqeMdsvqkzTjYWp7/1iKCEAW6Q6Ki6elKg2Ynf6PNBOplccl29tmwCt50YymtQTNne0NsfKKqD
iqfPxMZZJFm88xIgcBCCby2wDMfIlz8eKPShcJ50yyhP7K7BvhF1y3J9o4bmTww6YV3bBG8LE1I4
J9NdeUKYAtOtOeJUOrrYfkqdaRJXtTra7fThylxihkIsRizd8V3zQ2FlBRj89I2R6ZLYIchdLkF0
NJTnyJPDDSqNjYtHV78HXLFV3f3kCop6XHbmIqpFcmCujis007oNtUJnPOgdbEBjWI8TMHIzNRBD
B9zIeD6xe1L6ycR5P9iRxjQnq45TIJgzVywFIbbVvUDPalnrSESKg/54qWkZpDME+n4hIPjYY3J2
isLbCJcOO6ts6v0kxBOoXq5bSHe0wGJLAEe6TSvlnFs3/1XRgHvkQuKeCQzPr2g623Rlae+abLq6
TX5F/8lfwUH5ZETJnU5G+ilYjImVaZtRIfjgZ0wB3rg9gmZ6qZHnfTkKsRvy1PVdI8tXhp5rR8s4
0waSMNWaWnwj4k/Cxi+gwXVF0rpcN9+52ULEk+l06PTaWjktRsc6mcgHm+POoX0Vj9/wbvHoWKRN
z6MDV9GacdbatQbjvZlzMn3hcB5dLIFlyTaiUPJ7ioOTCRJqksYHh9pq03V6fyBXge8UppqPa90A
kpB0p17XL7M38OsMc5d4AiqYblP2xGIR+TGgq9ogNd06HmGbmclF69FePYtwH42dQ2EM6rRbTNai
1eEyLUABDev5wYxjj4UylpKpg8qabqwm0QjowPjrVLRxhgc5t3S0Y+O0l6lcMSxnM0YKZU2bNMGS
Guto1dfTbjCwX8Q2Qy3ia2hBlNU1ZDXy6AeVD0yHGS91SctaRsTNVP07nrBNNmLwJMtuLgGY/56c
BrHzAVTXor0bsO+BPG5Kj4Ncxd46dAkPkSVvu3jjURsFweymUzyzKdz8yXSHo4u8wcUNAgpT/jLW
2eZr9XGMm2Tl6Lzn0UzcNFRnHUUB9zzY8FHqEfUGW2mMw8Ei42XMzXOLPkNuaXqhXgBdvHENXJC7
pBYIs3EMDqRxsACOn0zyOUiOZYCDjMZgUk9DPG4sK2kWZncgst+slWueJ8vpF5Y+fNBW/W1oIKew
CfwIYsJmCPGl7+c/E9ALGRmazwhbcA5IwTRgf6O6EB++7lyyJvtVxZdhZrQX1v2w7dHqJxeKgwnc
LwNP72EgxGBiwWKIP3sETpJZbIcTmiFd6RJXzX7XPWZhCMSPMgxjTU6BZ26SHJNceyW2jpSXERH1
2G0yq94PxrmKabIjqnQSdoXr43HJRIwH01BRM0cZzL0fMd/DjI9pnECQ19dyeoj2kS74yW0aBWuH
Ok0wwSKWNqzOaE9tE7RbTJpLOBsRpY7zn36m7jLOzXo1VN+VBALhZLFcd7yJkeqyhZnLcxWqaa1y
o+KPUWitXwevfx6FeyP9ux9pMFwmJLYMxcqH+h/gfBmCWt1zAgypTZRhCswl1+CTqKDvzJgclnlo
PHflfLWoZbM8RW9agiddhl9MMJ/mNtyokA142BLrSB8xG5HvrNx0DpiiOAj32d6t6dmcCPr5JffG
uoMhvJx6PV4/ajV9NSj7FgapjuwDLiHJsofXyX7NR9tnb96/utBHLTv0VhG5aXqiCLRQ10SqKPlE
3BhWg11pa4A4IKnNuDj3GZ5NoB2hlxvHNrI65K12n5HUsMrqkuImRVO1ViQvO7/Hsb51yceh49R+
KWq27KC5YIbPKFpi+CwIsW68yMA2CKAJ53bTmWTXTJhxGFaZPnfnQA4o7Xq6sUeLAWFttbcCYxiw
71+V49U3xzIjVn5kiioAmpFWxbrXsOFh3pmRq5MY9gHgswxaaITSdB4EfDS8L3lnqNfOuY4TU4Ks
qPqNHuBxl5bGPfuYuykr/zZ7+UEmvV8Hxtg80xBPZzEtm1E1nnHJtIu+zmd/GCxITvouypgiz4LO
qIKo9D6xxJfe5e6J+NKGgAn7SCrhr3ruQuZorHfEdrmZ4OGmOuES1bQsnhyJFtGgaA7AULCEUZ+v
0wfRncByjbphOJswHtqV63DZMqA+24iJvlfKdi/aUS6YhbqR2z7FsdKfuDCwcWk0VbwTPb7pYjgj
lJAmHkdQUEQiZUAP5WCoauPq1eejPHBvAhdZkPqWq9Ru0cXD9EQDNRzJbJIcsLozqZ74MrpQBASb
pn2b60u2ytPZdf6dpPNYjh3HgugXMYKgBbflfZW89DYM6Rka0BvQfP0c9sxC0bPplqpA8JrMkxGe
DLu5S4mYDQzA2eIrPwfhLgoKeerkCDkjC5Z7piM30dYJoqHO2AvtYwQzqg97jNhDW8hO8Jo9JOYi
XqmMWdrKh7qC6Lf1CeXh84FXjlX+Q4ShuSJXQ3hUTK7/x+sqASrdsC6m3epj4JQMQNLknJvWq9FL
dRTYfHc5LHOSCzDntUSRDQ4uBkAUz6yaNCcfWb8SezTjeN8cLXcF6ZVr5urVS4hSWFGiWkk2vk5u
JzEFjbiHIT84RmS+BagkVZWHl1K3N3dA50Gemckz1rONIM+1zG3jHJn4i1EMnEqfHTXjJkCwEVg3
LG/eBqMq8eVT0JycpRBB4kvGcGg3oIt6lMuY63g+DfyuEtTB3EhArsTj5AVLhkF8uBPHiwF4+xyp
CslwnEdXlM0p9nS2Jg2fy8aXEQmJZv08mTlSPMOT+zE5IRrA0TPwWxcjYXsBt4QY4E96bxpi/SlY
zL5WZ58zS/4eCHE9EVTXH4GnPAaTVD2QK+5uJiXkNQhCEx6xq9ZuP374c1dhbCnLR1GhrkG1Xe+w
zLCrSqxLR+K7zcljxXTvTQoeMmQPZjxiz6uNo1RieBSuO+38liwcv44I4pu957EjNCKt7jZBhuu2
/Nt0dnsfc1JIo3faJfuGNYxwVuVfp4hKHH10v0Izyva4aYkwcEKKVxgmr1Hx0tTa3E1Tkx0c7Efb
ye2NC/rC9IwML9/QSuxSl1OFVbjc5A3NHMhg0BtYGtbBIN9sy83ZvrnBYUhLbL4RT9DoA5jSLFBq
edeGiUZM7VIsn8MU7+OY8VD+z2yBltQEBQy+r48CFhFBDe4/w/lHGjyOu3GJppDlnyj+NE313oV8
GG48TQyfRh/6kv2hRfC64IeJYHHd5/AqyV7Z57VPae7O+4QNPk+PeumM4UPlgVqHYQ3POQ3Mbep3
h0rk5yrqRrLa9nyQRCEp8YRB5G/qkd4NcJJMIf+rsrl9OT8TaE/MHzjEt4GoL3EAdiuN0ltiFfo2
TUxu8kgNBFNn+aF3QN8Ns+vc7E5OiG48Y2PVA5k3s3wnPm/+gGKSPgRJFBvtFtj8UjYxiCmw3prX
AHjMowClsjL4Hjc85vy6OTPSXL253ZBfQ6lPeGtRvXVk3BIpH+7NGKBFJYP3AqvEUx0uQS9jvtV9
QDGKA+YIvE8iavO+Tbr/uwefcHbGEM7Pwu1xyhRoWJKwNdwCt7QvFqyI7dCWtzjK1CWr8Tw0y5ns
u+DYtNjcoG4QSzJnx1LU0ykl2Pa/hYuV2sHFAEDhjoZxKOjIQLENei+d3to5TnLtovRUKTs7A9Pc
ez3MWNz+9aMt5r0xVjNLcr3PMcjsc0xqGbugG96BAqBHku3tgMyGAW6Lxk6QkdbCYjXy1mqog/vo
arG2JQK7CmXnrWyNc+oVzYEpJ8KHJuXUq0htCZHJzqb2Fy1imx9KYdxqDPenDMvYQY++i6eFmySC
QFblNxpmzQ1LXzhVsCaGBaE6kaJhWX22JTSKO39BsQU2rlSNbLYQcf8g8XPLOxkluivPZbUshGLv
0/WL+cTbbs1uplc40CwiFQKp5bqzwuxgTuUHfy36aVMScFx1jyLC2ODGvnknmJg4+oqWpXVm5PKt
zC5j7mFaYtB9KIZin/aIrsPEKV6GiKseQijqJuJCrkLW7qEW3V+4S3SpNBueq7duOFhnz0/qI+Pu
vYZOf9JecYmrlnwon3ShoDOOHr9vKauLcJN8Yzcxpqki3pNdxMpvUlhMcZrFUOmANl6q/icI5Qtb
94vJB7fqhf9XVXbPNGZ4muksCXVtsOalK02KG4KSxlv5+jBlTJ7JdnhkIekWhife0HvRdjjezbPx
ThXl/AIUw3/0oEkkzXmNj4eY3nAVmyntOpIfGNV4/z1CDEW5UF1OdabbLY0uIRuwe4MpWbn2fEDp
F+XuyaN+zwKulqGAvGKhCajiiGCZZN+pPGQcwOgWPupxpMjGZh6dO7zWRm4Gxx7XaGyNBCqW7COT
tFi71vRXSISKEKlQVhAKvYaHLbcee5YWPc++8Qqoz0NyS6guNzP5yusi8TZ+av7yIyHXIhnf03Ta
m96cbPsKDa1NoW6TgpWDgUU49yNH/J/dRs/VZy1sgp8RfWit36zpwHzPWmhT9EeZcWYR8q81hl2U
KnvTAhjaUEVehRnn+7Cw/xlxdwf5Dr0Unqvuo+DA8OMfLpOZTZtprHI5R1s/qrMz+YN71VbR0THa
K3hKeQhz86fsxvCmDT+8KUHORVV4ydZhewNbqZ1gZBC662g3ocPgsul7v7u6XX5kTph9FZmSKyMl
44yMA2hO2dyegnId0vWcPKxidlfeRCDba+qadyj+WJnTuNx6iHw2As3lrZ3q5mhn6Y3l96Iotazo
rJgV0wu6+uwj0d85mkZtoc3Rb9Z/PROPu0G4yt2sQ2drfNl+LlmOJxcxjC91W0q2luxOYIj5a5Js
g13VkV63iB/XqnNYFqYabLlrOTtyYsTDB7QbGf1d0bj3QBmYs6GuIAKm2+Zqctj0ERnrtIB0yz55
Zjr6bausuHShmWE1b0Ms5Sqj74fRg4Nw4QIFr3AUH9S4ZzbX+muUETq6wfCg4mXV2iSj/HmOFeQk
v+peeZGwgMacKIU37VHAUA6NhND2MEgAILLepf7CX7xjX+hjYImfrcZ4ji1acSJqmkPjoQoRBbi/
UHylmY+clhWX5XEDsuWWoEr0sFIkYc/Njt8PFwcy6HVRjTO7Kg92ucE1O9H/UAAiTm86zMIaY+Kq
P0EA/cLkwlveBN0VxLAbIb6Ccw6Z61mVu7HwW+EEeRDD5l+9lIdo/kN6KXlBXHIwytIP0ca/NUKN
jQztLwWvsookMmUrgocYZ+ei7ZOtHJ0KLgFz5tpH3AfeHa3d5EQveWh85mG/7iTgMle7zzXWT0R5
aXGQ9t3FZ3Jr2g7IYc+2D/0jb4Z2of/MBNW1ay+CVcxJ2mmkG7umKJ/yyvXuONLHDRax0hycjbS9
p9hEhUkWSLXmmNZn20Ob2lDfy7g+UjwjbOyaCKoz0EpJgTWD0zgY7Y/lkQKAJBVGhE5e+5YZT6HY
jA+Jc/cnH1tH3B6avIv3/sR33Q3HjK7orIxOrIfCYb0NzZ0bd97X0jvL+9T03kcClos362zvZhzi
a7dpCT9z3Z1v2xfRmN88egX5b0xtGDkHt57dqYO6wejm9B7Hx4J7CbkymHa7bSnhQL00U8a7xfbK
dUn7uioDsU8w1qEWeGU/HF0LlZCiWwwXXVPYuWVWHDjeXKpUgTAbDHfdNWLcDX0A31ASPi5c75/N
2G3XddkvXEnyqKbiJpFkMlSTwaGcb37j35qogQZYkiyNkqQ6wTrEcA6GC+/jNG0mtC1T2d3yaiac
M/A/u0ajpXLUB9W7wi5oIOCAa5yYv30wSduO+Mje5nONqIMTiJZx6O1FzZHBPsy3N6iTyxJtrRDE
Ad0AyiaY84TuCfjeBQAPWiD8YbgQcuRf1HDZ1JyzFscmEOmlcN6FbvU2GrWBmwOTejlI1Idav8Q6
JF7Neio03ndGdshG3RRTTi3XS4KYKEi0Rll9zHsNPJjMz3ZAOY47gJ22365mQYrjENev08RUhknF
O+8EdrkiIRskdp+xDV4ib2YyHVTg4lxIV33Pg4PjHbPueiKnchXm3U8TpvbZcPs3GnC0CS75831d
HogJHqZia/EENpX2DsQitgm8FXYS/X5q0By0nBFCwE+TkXHddHLYXbnYxi1Pm+S9x0UQZP4pIljR
8+N6ZUSzXqUYvNa1hYfPS4yGRYH+oD+Cha+dv06Jq7hNgz/51KARmk4eIAsgDuRTdnPrrVFc1RsR
J/hjxgcgfIDgMxRmXVnprp8hi3Uet27A4CqVO+FgLBGM6abe++V4i1fc+zM67mGaq/fGEQgGWEfl
fXVONLIM3gZaRgffxLEwERuOljQp0YiSFJqPHWMFOFB5todgfwk7fqtoML+bxU0VA19AIVXC7srQ
Yoek3RrxIZkljBLqqhUI5UaEJULv7HcjqPJxGcw9gg6hMLg5bnyAULtPWQU9x7G5dqGfo8t6+AGA
vyLB1xk9fGAaF4tShiNR/quTuQBYwJyC98mnOaYnL+ejr5tdj5brDnKGbM9WXBHYoog1ErbyQYoV
SC8xP6zcSsIR141kVKiW3BoYSZfar5K1H2cdXk9sK4ybGL/WmtYhob5L2Rt5z8C+pmMV/owTaEMu
H1+y8TIT9PNqIJMvDxlYZ551buL2Rhe3KRl5tY/IaInYhaGxqnwwxKJkdO801FxpeYCmD27OXSxh
OCkTC0cRX/AOsjyOGgzATmBdwyb+BIsvN8AF7H1he0SoolDwI+O9YD2M6SFbzdihD63lfoRV9tWV
1T8BKGoHXrYlFaPYoCKErzwcSzX/ZvvUML0AwWpH/iMujfARvNht92+ZB7wm0AwGgIuXBHeJMXcE
shCKnuropUJ5eWuQx1LbKl4SVo/+WzPj7gUccptgR9udCxorYCGGVxcbO8++avjI+3GJvI/b+ZMk
hfwU6/K5pSJEW5Cv0ggYCU/88wC45Sp1vxV1GD1mcmp2KECrbWgTKSTaUZF2mZxq4s4Y44HdJczC
WddO2r4rhyVWuSGcMH8fqjY88dJvNpGNdzUuSKoHiqAunTEv//Z6n4f0kR2WafTTfr+tPHfaNnm8
pUzVuyRpUMqJ4hm9g3OufX01kmBaN8ZgbEqAaSsEU+AOiSJFBzI9GHqEe9801KHq0zPD+fmt7kxu
swxhrzFGO7sLmw9S5AsUyoZ/SCrkjLEfbn0ccyvpqOaYe+185hgFLBOIimhVselHUA65PVVXgiLn
1egMARoPjVSzLP6WhZ1szNaDupd134TgbfC74YpdsPK5jP273TRPUO01r0pifxqvE8BFPPjdnfE2
mdfCbuOfDFlbnJPla2f169jY667zP72mOhkUP8zfFXd9mKszT4R5bA0sA9ygOzli9FaVy0xrTsn4
zPSqkYRNs/ZhS7gsMhqB7DCQZM5AK44WMbRR8+0FuBfS7JcRWdeISYeiNdtB7mkPuVeTXepfewus
0QR9fm/O0Ya1KdqTvj3qXmC4WH60VfAxe0If3MRN7pVgF8ALJN2RqZrebVrjhjUsKZ/QY1XrbKmy
Tn1QxDSoafXkBPEWTHazrVQM92tAz+dKPoLOYMWllmt6AtzLC6/GC5nU/0hLAMysIdiR1ArqGF3b
UWSROMQYIqFPJmQEWPYdzsIzgUjdmlF4fkgUkcKasR5PIyVDJ7RDQ2Q8ybkErYpBPAe6sEKGWO7J
PY02SIjEpayjD9QEyd9ppK1mqkteBZGhDbP6R4XJZjv344mrGlyBKcZ9PqNdTyv07lWdX30hkmuV
FtsxSOoLd8CwIf5hXFMvpBeiP6SFk83qvL9WN3Y7mVX9xosALEPvn68O5ttq7pm1LzlOhbnKZJYg
irSYQHvGBYe4wJz8PGXdvupZgjVLQ2RVBEi5de9fg4baQKTt01xayamzqh9uUfss0YQ3KG7WYmD8
rUriUuvCfnPyxHxqmDtk0t/nviPPrZGZ2GBQ+3ueIS9xovoXz+GtHzZ3EtpprxXTBqRE4/W/H6Gz
MDrSaK0N29xmljncC6dBa2T2V5JLjVPORR3hwDtFdcpH0I8uIiLa9dIfP2tkjofYJpi6dFpemcmG
2MvyiqPwlGCaBFQJGqu2WZgto93OSYI9mtJbUOUmR43HhDRiZ+NAfTiNBlNbHmwwFDHZzQxJOCv9
KxL6k0NrQV8r7lY86GtTNj8mfDp3arqXvKumjXTSYAs8+pEkyLC9hul+mQgTeexkfSKOWIPF2iO6
0B9+aie4wgRTciN1zinudJypI4bSTMa7Ns5g0/UsFG1O5tkR6C2j2PmegvloVNYvm60PKufktwrt
pdVmiGFwFK0gW/vRvMOhcwNy4m+LgWdO+/6XnXtPsocVxvzos4MmCv0H+6h/T3KNIVwzeym5fPSS
40i3c250+03Di8LyCXbYR5QcSrblK+EgN6YMn9e4m+6uxOCDHPOubft9ArK4ihQmiHxAXq6Nnv2o
UJcoLR/k+fBqHXmBFN4AD5q9no6h+4zEQ2YAK7iAfOqxqMbz5sQ7Xyhq+8BjqdOrU90zikwLkr1q
JA6bOQ16NLL/DCUs3JAw/yLWlBb2NgT3wBwKoK+yTP4wCk4759XR1Xsg6BW8uPvjF+GLwzh3b4Ti
syTUGdqZIlsULEonvmFnYPenl0RQbQJvYXM7tsZWtu6fMSZtilgFvzI/63H4IeniHOJ62UoDefj4
I7034GztTnsYlvICUcFEuRE1W+5tA2L9TNTYXH3VBAKxE1uZeE9XJkD61ejRydcGi+9CnGGwMLZz
/Y2PlmSZxx46t7tMoAHzgQOwMBHwp69nPlLe8xsCYkk0IcE3H8at78+vSwIVYkzzytgaUlrps0W0
y+yqUvOttOCVM4TRdRxeqYUNoL4PP2EJCxqMhAu8sAgS8bSJ/oM1R7KtC/N5JhjRVGkHizQ6Cbf6
kPkwAznMnUXLzFScOC4xuT7j0v4IOueR2BU+jDZ7R/uBazN+Zd/1ojr/yamZykdtD0RperGWfHUg
fBQGifglWv91MOOzEzzPtBQ1mj8iR/BazI55i6l3DbQZUf6FgZi4uBKgGGCQCNwN1pbBwiLF7bIz
8bCu5npO1rPuOkSKS+VYsfxE6HrLe24tE06WVVB6IYR9be3fWdp322lhisbc4lEr3lL489KNg12n
3Z+w8EB32C7c5cZ67ReOvJwisRKiivadw/adnnPdwRrFHgYomK+M3a6brSo1R2uQYxAFpf9oZm68
UWCeyUZvN9WcISiQr0VgvafooDcOcHSWw6SeD3Yz7RIn+8ERRT/FSVoFwLG2lm2feNiCXRrhBOcv
4O8MnO/EPMdL11w36qrUzByaBXTVeUsEw4bhDQBiaLV4gek+BQRsFzi8GiMGZ0P/y8eZHNM7xemI
M5Tl0too6mQf9VOyDca4pK+sPn3UYushxnjjjP8qQsOYvBT8t317hYPnIc1o2PjIWUDY/YZrfmtj
pFK2Mu99710VaD79XbX5G4K0D9dU3oVDY0y/8aiwG/eIcMAR++Ng7l9XTb9XRnOfszk6SI9k2oBu
wPsIa2RigKAmxqftZzKx/hETip6QKBXTBYg/R+9T7t4K1FrrOiKe1iTiyfVid+NUDDn7oER+kY2b
ijCVlalfO1Gu/ec5p6Gs5amfwMrJggow4s0BTQ0xxgWIwcuEvQpLJ7T1GVpJJV25o7o+ZUkgKfyb
aIc8Gpk4St8W0pU2VbdDpkDMml/hqkGdWqK+iWdk6aRW/001LIJ5uBEexHrZ4vi6Q9xuRg0s2R2w
/XRYo/PY6k51jbSH5mdgN+whqpJzcnTqpyx0WLE59bysAtfZYpHJkAhtrZluRIMBOacxFMfEwfAO
IyAhaQxRH4IB5yNG5jcQUokI8wU913Ve4GvRyFqN/KqApG807mJ4rz2VsNPpJJDnkdMaLeXWvOiN
xGGkVjLdbnF/QSg8//fDbGPr//9k640xRHTaXeHew05jFZ4w2ldUXwL2xibohvYq7eGZHEL7YNl9
ckwy+2VkDvNwCJt6uC0rKPZNdZDGV8V6a5+ZvNvb0rYuxHhu9WyJZ2IogNvOwHT7krJLey4Y1Bjv
bOL9kHOLaXhOryYf4XoYSloyYKF4OiphPdGnbSsH840ROre0np8Sf7j4TUNIvCyA6/TeYfCx1s1T
R4g3kgerXJSHEFaHmYg50j8ukEvuM90RMTWaTNSQJTX5zA87tKctUVfuxd33WXlCN7X1RTTt/YGx
u27mHgyHZR2KieRrpD9uxVXW+t+K4u/UeuUB+gCyQJyGwz0k2WGUYf0h1ICmo4+O0MN+56K4+iZJ
jCIgAAeT9IG1kLq5MSEgUCyNDeHgXH7QHx6QWfHaEwvetE5zxECw9Ys8YVeRW8uYlJd3WcBVGs0T
TAh9C5XMOVm1grcKPUGimQeDZp8CbQc32ySgT1um5gE9T/E8ohRIhw3WZRNjDoZzIzCJEsNWvxmd
0QeghKDdEXA0S0SQ2NrsbTsaILcmAN+utObDqMt9YabqSPbbunR9XC8ebDlI4CYlNMp5w+y/PQtA
DmrBu+itBeMmro1vmzvtir2WDYNqd0rYcSBZKgT5Xl5AbZwaO0O1/QEzqXXilBElR3REO1YXFTF6
cfXDZoNyJxTJXLdMDhA8kwBMk0W2r1tEJCUl9iWY/WevbatbxXRkQ4rqZeKvfgObeCDduMWw5gfr
2YN+5OYIYEzKu+SD0NLg5vEMc9N72bYOLZZ5iIIqTIIPbYuvomgFDKEeQEI33SqimraC1MFtZ2Mh
9oqB7TlUQTF1p7gWObD5QN6UNeMCJdfShSzIYyrtUzNWLzP6mkEC2cydlifKTmdqxGSnk7C4Tx6I
1kgb4ijLwT8HMkYdFD7h3JMvZed/yGysTpZXXMu0akmoN8UZ+8eHM/XcGigct70AhNWEXXIDRA6E
Ma76XU91ea5HAFmzFxxGO/htuqb9lgfzPdBJ85O0LAshLEvfJlET5Ne1Q4uC131IN8lQRaAIi6+J
N5kNUyVgKj67+ScL509lYy004YzExUQQWE/qyTSy7aH++edjqYRkGoHRL7hhk/7RAnBmtD+Ye+QX
xAwXrFacpj4RDOdvAAyroyl6eiw/xJVUyFU7s5pXY/5OceMeUaj3YDwgCnRQd54xQ+UMn/zeyNda
s9UvJQNC3FwXhzTVvU3kUraY64l+UkVHYlE3TgeHFitro0fSJiivbGdXGfoAzI65M/XhkNib2thr
Tzyiqe4vjZN0uKX0tQz0++CkznqwNrpUXG5Z8o/Lx1zpNvuOYTycrWM8VSm/cocgARVpzaBKVtO4
yzMiL9zfTTvKQxAvIb7v0JBIDJ2dQ+Wk3lUaSy5TXHxtWydKP3h0vVX2nbm9+iWHejcSIsHuZ7Be
3NR3tvjgbKSkeBUxjIQPw2Rv11jcpoUQzqHj8e1DO6YCIT2ACgLYpqWQrfTZpQlz95LiC6LFylqs
LFG4mjDQPavsUyTvBiPPmN3KswWojjAFCIWz7XH0HXwUBLiMnuNtKSDSvVM4yKg9wN9F3kIqmmJ7
Ny5vLWs5hHFHnQijuKKJKqpL3/v07WXrbMg0cdY2IiA1BNbNRTNvxz25XNG8JyRtWHflJPCcb5Ku
jk5u2Q9PhVs9TKXiMxsxQ/X3aO7jZzdvYTJjpWGYK1H8JewlZiIm2Hjd/vsn2XAR0KNCPGKrIhwp
IHk6vxBbJnt7YuzRYf5HWpzP8nc9pfpFVvaLFP1LblfxhfHUV4ux/dSEMlmHTd3tQwNE3RDeujbb
YgmA31/5+o6CklZ3LPpHZ/3EVSdfQ+XjsUfPx46WQXQLKOdeZJa/jUe63ygPd5WPZ5aVUfVgQkOX
gKJi0zhYHzs/7O55bLyxY3c3MVbow4DdaC4N4poStejzxgvmM0yOaCBD4GYzLvNrZpgvbQ/bLLQm
oqYJv7Tj0NgSpKBYXCXF1SHhA/eneQQb8REPRb3vDB6uqZDfyaK+CZr6Iyqn7uz3zb9wnOp9A2T3
ZsdInJwiJCBDAdEBG+ATSqiyfR5ZL3Ph1jf4eM0N/PW+1Q7y9L7aicEydtxH28G1tgGxqA8Rh+PJ
ccP3NACTHFgJDe40JwfwTJwI9WYzhlnlE32KXGq6jPCOtSYAbjXUdbwTSQe1Dtal5TW/Xezag1kQ
jFLEv7wFOd1CfTMp02UN0yNK5Gc7OUCaKP59/tWqUqyAKoTniJgSxJQsVehsrVid85zRQO/RAoVB
uWG1mbA/mF866hnMti7zigZ8ayiPYwwDDGLfulKiZ5boM1bn0iPwL8yAzRcmv32iJ/al7ZZzZShu
WyePiJdYx99iZJHGJjhzjBtBvgRqkYK50QDOUTjUe9OwmwP3+mFsk08U7/Nx6PZj6iYfrc0sVQHu
WjPmMYEFh/qTK2ct65nvwJvFQbQvNFrqVY7tpbcl0qiucWHLdyhh2u6bGBfzkeKk6A0XZnOMM5ap
mX7Qq7+wkEmfHTmeuQDaY6gcn5GaaX7O1WJckxnLoEH8K82CjJLQ+jQQHSw0Inx7UWrijktMtQtr
3nfNWIPksH4bEe28XU/DK/VrQuIE8QvIsDboKrj3fdpIV00PVueo8sUst3WHvWOyx6+oKB9miSjW
Nf0EEI7ywRkywR4Yp5fsiByyRbeWWeIsBusQ8lHtZgzl29SQzYbgqWBNHCE5elYujy4BE0bc25sq
SnrSLGseW8A+1WSLB/ttOMAjEWTFoJpLUnNSoxTEtqLkL1fBWafgsSv/d4brD0/zVF8ZK3BmKPVW
3rwIhHLnfarD2xxb4YmBApe/xWgTqhDb985Cq28Vay6yR1m1/jVDjLooo4pKXZIuTl+6CkI0OJsT
b8Lfg6OOoK/zHQTwXQ01bSu7zz7vsqPXSurWbDpaA97fqdYTq0nQ3ME0sxBs5SYwxi+EdFwJyiB1
xK6gt1UfbWAgG+j3gWn8subul67qlmINF0sUEXmU2H8cSD4n2OQDdPmiZMe9qFiUNT31MdaBJH2P
8/xW66vIWKKy50tXJJTgEFQFy6MmbqCd0ZlknldsUE89cTORSmOzF+q+G6q8lWXAyhrzKCH3Xezc
HjHjGCGvHagb1gq+2aDM9BmkpLTM7tWdh4Yoa0efOZfdK3CGdgtgqN4RgTk44NvT2vjl2ixGbOU3
JxOnxRJ+7bYejUfQLwsocuYKTcqsV55LDQAapvjA0B3H8Qg3KIHiyU2LzNGqWVRibKUlpndT2S/l
ejy+w7yy9bAEWzwclHf5RAJd36xDszs21NZWAYbJfXed8bUeNZrqniFrSgUBva2Q9o217WsTZggs
9B+VgUTLsQUnEYnKlrSvjBD5z4XGr4Ss9zE076rBjpDnyMeIl/PXs5W9Dj0LPvb25E3O9bi2Kund
m6LaxSyttiaCTkZkSNOXbdyhDtHAQLFAVyhzbGuC8O0mtvURGFryafjufigIy648JNkmWeATMQd1
tBtHG3Cdx/A4iHYqrPmTrWDr90P8hgWmnpLH6BNhVOMBy8qnLNVI5Q34OjhGgB91pxLx9NFvh42h
XVAWsq03jjlPG7pn91bhEUscWT3XTstcLoqjH6vFQ5c6zj7GCrufFWmi2JqctbuIZy2n6eHzHgmN
rmCY49FXeji10PdvPsId9g1omaQtotsYsQmeanGOB58/y0am19GzS2uitRjNV3vgnuS1lx/0wngX
9bCCcGQQoR4fkH62CFoz8+TZzjGHjXPzLAKvPTskxlysYrja9ugigjHKV6Bmm9mYgrUfkJhQskK6
zn3TXouAhYuaxA8SI0rNVhvb3tZfAY7+VU3M0kmK6lfYBu0GmzT8EeSumFGGzDhBYNzm+tWkhQQS
gcKz9PLvqM+ZP1fDF/onJuoViYc1kmCyDN2vBOXWJajTZgWFnZ1cFD3994Pvn19LuX8C/gf7TvWQ
47tjlTberQhAAfYsDmBTbdK6mjEnU+6h9NrSNEwf6Vx+8RrYjXk5vruuewqoys5DFtMKms7JDEtS
8NCCxCN5LqwQFcLWG5p4i1S90iYehQG5nEEjI5NCVTakpz6L8rvBCGLHu/kwdXoZM6gcUSfoRcOJ
IpSdbkkVYcktHFwXIoLjVMyUIqwZSCAFw1d0krNsxv3YRq9BbzoblrLGiwXeZuOOuoFLJdkSjxxM
AVR5lbtWeXBbhaVtWdVbMwljigsCSd+XaN0BJYeAVFCCWiI527+MpDddxo7JnZrTfmUMXX/xZpxA
ekyCXTCQ6mKvfTl09yyz/2jg5tfMJC2U6V6xMWIFuxZX9AwZcF326iuvm/appe/27Dl/WBnbmVx3
5CcG6j592LF3xHPmf8PWI7mIHD6Pwu3ojW7ynBcAtcwRg7eE40RcQKaISdIEr1yK1mcM6y5uDiPz
uUOYDgThIrgb4n6rJ3c8i4LqwUKsyYp5Jn/FgFNoJy/QiYjPFdjtTS8zN2MCI0HjsD6IDK2I3dj7
BqYqKNnuGOmVWG5gkQjSPUp/by2IFEAO3c7K4r/seR6yiIj8ET4Y2WrGvJ9y5M1lczoyUtU2L2Mi
eC3LOGrGtmj1U+uCoEhjSXudaar5NsgdWJRlbcXHGPgeCh2/MS/SDAS7RvcocJ49/vuBtu7LU0Qe
zlY8bhpsJUyS+b+JO3iH2lDM0dP5VLhJfE+G9o48aDrTszOiCn5bc4UUwm6pvuDRnlMHtVBJas+U
OU9jxZJ5Ft0x0/J33nfGiZnre+fjKaVBuzt27q9mR4+okpxsn6TBryEkdDDrf2Kn3oo+zD463G+o
+Xl8LBGUnyPymtixp18iw7poFs5GuTHLYIe6ttXZRcHbg5qBJfN/5J3ZbuRIlm1/pVDvTJhx5kM1
cH121+CSXPMLoQiFOE/GwUh+fS8q61Zl1r2ofms00EgggchISS4OZsfO2XttBt1OSdMdUluyjd1i
vM39xoYePZ5mlea3RmRV26RYuAR5BxAyBs9lc6shpAD5VfYeGLQHpTi5gSpMIpxSh1BIenX9HTRE
qhafp9t7A6iGMzDqb+IRtHY/oxUtE84E5bGzc3BIlIz4z8DG2Fejm5xLKBN0j3KCeAxrY2VxtzcS
Wlq2ZyzWwm6PE61Yj9lXF8u9WZKyQ83UbmvWwAo1u8Whum4rEhDC7MNuvHI9F+Krnoa9oR9jHd2F
Gg2Tu3hohom9qU6jux4i1xl8ZHwzOiFCQgIOHT4wUZCkBRHSVp9TcXAM910J28CSaC7XNd73fv3+
3aVB6EVOdNbcoTKYDlojAlOsSQH8k+uhfjFEi0w18I9p5XRv4RLZGLN+8xbAxR4aLG4xjoQsvZ7c
0b93Q+PNL2gpz1jNsT/77NYSQh1oD9ww2dTvLNr5N7S6H61QRSdGcpS+uUPP2wr9W5vcelpYG0LB
mW7ZKekn+OgRcV59T+tVqMSmwCcGx8wub6KKoPvELI5NgcG7U2q8g3CEH8Vk4Qd1cKNTNycAKYOe
NpK1SGuPEIGwzI91w0iqyUS0zWt90/pNuHYNVK+o0O7qOmVJ87pLXQzN2mjC1zlEctZETr3Cm7cY
Q7eDwaDeLPG/hO2zlyWfqiMXKYvtE0EIdBNH/l8Gtg7yFvI2mkxuM5gpGMSsBxoD7TYNAHnq8Guw
9Guvjob0L9OITySxpktkId7htPbTQbvrjXRY6GTWG5Hx92Uw3Oh2JtVyuJJoriMSL2wggC4vs/Yn
pCHzpTqj2tf7IGE6jDqDnSCiDOst8RbV/Io1Waa0UqBEhoRdVqCXuC6Sj4wmNFkINI1p4KMK0ovU
DDwcf9MNgQMuaESYtDgAC02nUrXtPeE8Qz8+JIH6kffuryLVL5GHDgH6g9uDIKkrhGiczyGznhPh
0h3wTbkuy3zVJ/I2sbnos5w/2xiSR51/wRgcEThVLwKdW2Wkt6IdSIjwJKtP8jCEc7ZtdKn3OsTz
4Ce8MJUVEK27wkFBWkhDYWljm9ov10AM/FqVp1ETu16NLKgiXpBcWHJtvmTNtB5I5V7pQV9F5RL0
hcwzyMNbTe7Gtuuok3SVEjg1GYCz1EpEfLmH8h5Cv4YgWAKhNyZIx6SpeklvrC3oT3BMvU+dOZwv
6vlkzJCbwyRzt61yr0o7fQqIAKODzVTIN/Ly1MniCIyVVrbdiI1FJuRKeVFxzEztMENviAJd16Jt
1l3aQAomWGA9yvm1ohcRiuVMl8b1hjWy9W1z5wnvox4vqXk1BtilrCmGtUnmEPNig/KL8qkAzQ0r
vL9pyT4t8diiNhKgXVWzYg05F1n06doALvOYPOnKQ7/iYwN1wXDjyaARH6C60/F0EVHq8LhZl06V
CJTZBc0KrB4niRjjvstSGVTnyn8sVP4MYBxH2PIW9G7yqSXgeGkiJKZVMvL+0GWkG0XSd8r6CDr4
056SR2S02F9G7Lb9WCKLbc5M5H4UDh+2BcS8nnil6Dutp9a+oAgujuEScl6XOeFe8sGHZ3PI2je6
H+DtETWvkpa8IyQJ9SYR0Gloq+7yuDybRGHFmSEOFmFEYIzx8aE4fQGQgQN65kAVle2dQVN3gz0X
c68v05UZ0YHxHeMcC31bM2LYeFRH28mgvWwy1A44icA0hr+KJGk7ClhVslxP0euE33cdhEv/ZhiZ
XsXe3ktm+KJFt+/jiHsJbpTDdnVNY3BbA2pZNSTUbR02jjXtLQZUEIrtJz9Nf45NyUtWNicfPi9A
ywqYTPfTCMtHb7l9FZjoduzbc+d+hVg/ts3oF1sfnWPszM26lFiGipDvH4OGnENWMpsg5tpybuaQ
caXwsr1sS7HxmvtobOtHW7s3c56uiXfz3tPgOHjhm2G64rppaD6jDgj2WsU3RuHCOaU7VliNd18V
p6GoUoo2bIFFlp7zOsKuBvpKyKojaiWvtxyMMKcQU2bxeDjCFgeUcqTfMb/FDdGC/kExT7LDcaYo
ApHak7GwLnpn3xDwsnU86H095Ikyw+2L7R60RmjPmzFKPumkMcT56l2T8+nY7LreRxJSuw8l7oK1
R0NkZXfeDtZOt7WX0PtaFeDPmHvxnpQEzA6rhrKXrAWGD/0S8NG77WrUNdJ0M3lFvhuvq5lzvojc
e02a2cB3WWdjvTQnICyOKb90kqJYrekTlIrZWMIb3geIwsK2u4pqpiVT64uDdLnS1NYcf7r2OrXi
Qzx5sPJ5sS3SvaAKoaw3hXPAnKjWwoS2F4IsR16JmKMkwYB80Wo3+iTTW53x3Des9Ywds73jO3LH
Rtic3PIhYU4EnylF3yXSJ2bfi0gEa085peOqkaRZArqzETm6D0NQHpD30Mb32PmsAGUYEGgcnp8x
KEhaZdGdHuOfXAqxyVgA1/jAxSpKa9yLIR3UmuT675dGFf0PSWzMMK+DEiGxTKdFth9CfVbxPbHE
PFGNZNmDlzKaPthl3UPhriyoEHRdO0niX3BFzJ97L3h4EWwHZD8T/eK4xkTN1aiNT5IPs2/iIJp3
UmmsO8rV3VQ5S4gV+NEZX3Ht1qi6sabv/arde4HxiC+ECfWYXOew0Q1a4/uBonSVBePGx+1F6vER
PcmFJEyNxYIXZgqJx8m5QzKw/FMm7Oc+7d6NmkjDPBl4dJoPPw6fwMhYR0taH70T3I3FQGrm8rp/
P87Lc91kjMJt4pp2PfzJ2I6mFbPtdlsRDMxRajnc0u7EqEZWq/NCCfoWJ8lPJdLPeWRnL/B7btKn
Oehvlk4mxZSLtajPGNzP7KFOz7822dxAGS1bpIz0mqivcypJrjpEZjwFxNc0+nWUPpKuOCSpShMQ
VEQO6kVx4Tzak1FQkiZEsFHQc/NJ/DvRm3oDKi130DUzAp9GH43RXO5KFAfB0L1V4fhKMicaiTr8
ZYY9hguLaUNU85Eb5m+rvmn2PCbBBj1EPcUTWK0QqnJIeUGiCrBPDT3ApurtgSNEJhWUk/BYdw0a
/jwrGJXjPYTzg+2OYLk7jT2XWPNVN6IqVn3C88aXjARqrUUjHr9rAqa0OedRjq4qYFvhTE3R5vCt
cof3z+sW8CcaHjDlEN0Y7RH6cMgM42GUlL0BEnAQbOOe5n21thS60dkNyRAVLtvCEkIbMZhbWTnW
g+3wK1YjqNDejpBpTPvvXbmKp2Y1KcgYBKnOc7mk18/pGhz2o+FXN+iBKC0dopSofGuGOt+7Y1QM
9Lhdin2a3M5Wmuq99WPuK8tDQaEHiOM0jSleKgQ6CWzTJIzZBikVh4TFSLbiHSLCXqK7CHoLkx+j
kO+LYYXhJ4fS733ZSJXHS74JAMOQVGsy2KZEq3wIGEwLj5lM9nG2yJBHQKeGM76ahr4RvfQfUpFv
emcwbjJCJPq5xd671LoGy0fcTMioWJdUKl7dkU2+j01mD5zQ68PoLlBLNzJ23ydyc+jC6y6X5+8/
ISWCB0Ch64NpcV0wilVNZZFuvS4XO8tUDW94t+6n5hQ2fbY2JD8zdPTj5C1580udN2UmULO5PtKy
RZXpoUh0qp3f1NwUIq+hpPUP2Vze6Sr6RHUNbKUwjn1MRwUmEJsOI2ls8Rmuaoi7DIBuO0xwZOnI
01JhptP8OivBMEFVV5oicuNEdDuS8tj4uL4Ti1eiraJq1zvHlJ2ZCQSrPHIzDv6AOV2Xy0OiGdY0
0Ca0lTL2EFBqK+EZ56zKPw3J4gR1mG6oZNhs4B7DzokLyGs8tJescevvEi8jyLwLWfosxN6k1aMT
sQg+1Aq9nlUWJ5+kOwoOUhKgMg04HGAEbMpqbdgQ8WSOQokkBJLAXrMavwlu++1g86Z29r0fjMB8
EItyXjU2reD00HEiKFXUgqzo9ghCPm3Yl+vgyY3m1yimDCHshtorCh6wu55j2CN9XxHPhSJvNKmz
e2sp+0PmqiawzcZ7XsDwGQEBC3bc8Y2L1VC3Gw6lixNzbZzMv5LYJDtNjQvzKV6j06aNaD3wdtyS
eOdsTcxI7MzHqaaZj+Ju0wKOQG6F2J+icCcqv9oYacGAL/AeyIoGGMtmzsKYBncOGROlmxP5nL1H
sj8xdH6toA+j0QLjUznxLjKSdTaM3ffq6BNayCnyDvzqSFYSR01lvSnDj5lorYaJGHr86pwI/fTT
iLA8e7wFIUXt9/tlsjDQ6bgqYCEx9KIgaKPt8kqQLrwkMoxPbYqu3Pb3cdFd42XjOQl6bnLHdRtM
NtMk0YuckJ6EGg5F7P5sMyprEjnuhF7aSTEPbV4nn987bGNwFZi8Q5Vwlrp6bOCkDPNPr7bXI2so
okLKQyxypDpdgmKgTq+5vOgIOe6VLIpwtz5p1IAQwApfD2yXZcu4eqgQxEw225nP07AeK1aaoYXw
h8/dYKi1Zt/l+gmKMHR7OzcZcLQVPnvEctJUGUABArPQdks4y7GH1sJySjZL6E9Zcls1YEJ1V3wV
9FkRfNaoOEuw9maAE8QHQLdihlHY02sdeFehbd82JuW58mBYd0yOZsUrlvHXw2yrreUnj4kDUTfq
X8FQXIdQxBeE268yyG9VzRc6A8PDIhoJQIXZE88LM5niClRLu7ULoJkQcVeIrQDH0UbeVpCSbBsS
tnaZDghNyIGHo24a5qcxGXL4+TdZUXw4naBjXjLKRJkHztq5TQgh2mkWwq2O4g8v4GlMJDizBgPV
wcmyLQ/Rz3ImyVJlLcd5fGblxNsUaIecF+j8No/VkMCDarvU/f3ImnGUpA8Dyt/S2W0zzk8FZLnV
3LA51+GEqxjmxJq9AlAJzNAQ65iVgRwGMpKB2xXtBumHecaKza7JiZiX9aVwKpq7Cxg0tp2B8I1B
EF8Wa5q1z75jBhvFlAs7JMdpUcdXvFW/1x9EY1Kopogb8y9lXbH6ZUhvkf+nq9HhlyU0ikLCBAdZ
7mJXzceRHJa1nCsUiW1sbHKh+KPw2v1Eji/GGP8ZjcGCjJ8ujlrmv5O3m+d02DXeo9ALmdovuYZt
B8cIyjpxLV+NH2WQKFibEvMHgD5eLmx8dM+OSSJJ1K77RwwowUNIgWXz8nxvUjQOuKX9VNJ09RgU
05aykQEo8Gie/tn6njiMBM0jfPZ+IfS64XXud8BGVpnV0wpLjIAWttog76OKsDkyJW3EmKZSBP6C
QCDQWLKOmOa25dC1Tjx/PCbEba2Kukb3KW0JcZSZBALROzxiFWdQwms79iXVFwR9GEV/1VvTUbSB
OkeSlQyV1n5UKiF1Cha5a7Lpe55NdrrGDwAYF9qcZpvPO+pyg+d91ylaPdpRjMRTjJXjCMwcO6Xc
Mu7Nbk1OhGEl9v+92M0/Ujf/Y/+ruv0ofrXf8M1/wDh/x2/+44//M9ic0pU2G5fwvy/XPwmgfyd7
Lr/G3/761DFq/cjij/Lzj3zOP3zt3xmd8jdhm4ErpSlc4dgujEz9q+3+9lfP+83xLP4zM0jpe84/
CJ2W/M12PdME68lZgrA5PsjfCZ2m/xt/4bukNljCdpev+r+M0jvguFFVcgl//8R///Nfyp78nKTs
2r/91fJgff4B0OnysVzJx/Jc+mue63gLwPMPgE6gra6FIDA+VOAGiqxBF9cG+ZkwkgqrFl5Yg/wT
dOKWvo6csAFbmHS/ZsLkaAAXjAq07Ua03SKMO2hjcK6tluSGtajwO/pdGW7CVOdPtmGEIEwQLfSd
h9Yj8gLx002wC/UpurvAxtVrW2O2ktpnO3EGwN5UmnCLxyxYJTkQgdDsQERVLrz01Oe0spgTUvd5
Eu5dGJDQWbdNhSaEYbWY5xbKksKPM3I6p29UP85VSDHuV0gXGxf1zxRiZvcCpEY0vhLkEigs7DzL
4F3Ujt4MU5teW23ZrUUfXfxpyI5pZFARDJLv75FtqZoL/NznMaWVXbkW6LKCsxjsHE4F0rfv+8z9
oujhzFSHZnPIvDw7zfOC/xvi2N3l4xKqJiLlfJpdg/aGqV43ridihWJ6zvRGZ7PIzU2d+MAdFCzM
69DzpuMA2OORgt7g/Gy691n8bcnMhoM9irPb5vFVPNr5R92TCzp1zm4QHUSqzOIaeyy09ci0GGCS
y55aO2CIU31dK79f501H5gwaA5jCb0XKKt9J/otBBsCx6gGqi8XzpQbxq3VhltWmfdFZfmJfXbWV
uql08iMzZkKW8FXtGzzB0Ko8Gq+UvQcmmpr9q+NhqZMbu+uxAjGB42aG2Psw3u+NeX4WsANWmWZ4
5GbvKRJxCJoE+nUV6piUlDHcczbdymKqi6uWpu5uaMfXqEV4hG3exHEPDcKeo2hnWyA3/Fr8HPDQ
rGj3ANDDgbnmmIkKPwW6EXeB/wRggUVVePk+MugNNUQyo9pU1YRipZ1WjslpPR8kog9/sFeeExM2
D3Qc+vh4g5sDrtHgzDzdhXunooABICeVLRodYz8rcmQr0oohP+PvkbPp0b+L+r3VdM1jSStk7Ux9
f99NhE2TAEzRjGlwmygXuhuZzytB6MwdxKt3MfrdzguG/gHZf3CVQbZ7C0gDph4hlDzXgia9mKkF
/EyQA2uF0PsmLP2OU1tMmXB0iE7K96IigiMap/CIUBBhmyGDV2bd/ZVnWO4D5D12eif07ifaIaRW
RNG+NZktNTENb5vwj62jEu9MQle2FlBgLobyzH0XYVIYLGRZuGyNB+QU4C4ZxaDqrWq6HwG8gRTI
Vz6g+xKpf7ESIsZmc0RT3hGcnQtANGiSgJEmSNGcxcRSGyAmSaXWcoUlaN4TxxBui9q3n3CGIv1q
MIUiV4cEGGq/WulxPrUF/gYF9pWYTyM9+l1xLYcB9A5vPVUgYUFPdpRZd1DcqlPh4DYaSYzCigSw
LnNGpHVhYR2YWdCKd54GxxU3LNfEM44Yd6cx/IiVcRY1AVoTbXKrCJ9riDjU/bl3zLRM8aGV7bnK
QYkriWWg8bKG43tLEz6FXtqPBqo9IM1qJoS7r5fIa8t9Y6BeL9GsDF57WfIcg1n7kWRx9mES/QdB
pScdUZG7XJqqaskBMl1/F/sRje2OUy5wsXAekVH52nsWrN97A7HFWRhuvCtmJICEB+FLnhnhotxV
E5D65iBN4znwNEvn4pdL4clwKMYXURVnVB7dugMyl6zcjJSKjgnZOpoLb4387JkOMG8sCS67yqLm
QhvoroOJr4jJREPQBRHEHyzOuEFIBhuhkAr/lG2v+2yc732U2bd5WxKsONKd1eFVN0e3AH7G5TEg
CNc3nqeApUmhMN4qDrknPFX1i0jq6OCSD7FvEXpvMXV9RVZKaLw3oklaWlChTYOXmJGHOadV6EEt
TFZ9EFePRVL1jzj0ENPlttrbGmsq7rGO2UNMFMjKjtTA+gQ+neGqVNxCtz7bunjEtkIotG5L9Dxl
WRX3DX4NxFDMKNwWpkKMSAGsG97wqasuf6gd/j878e877e879vHzb3/9f3ZiX/x5J0bDUyvHcs09
gxeoAV7uapqqWjdHd64EOsvQvO9mXIFZ3wb9tp3qLt26JWkz9EHFKWiRHbQOyjlhDsnBxEC2j90m
PzaLaLxuSMtNdMAoKzEWwB/tV4Jc5hI74eA7eCEnBkdr30vEAzqX7LZo8+4a2xRpkGXPD7VdA0VI
ZSFJSnNNo7ef00UiRfcLCY9xdmgV3whIrNe0nMihMNME6dgsL3YHMIDTjn+VWiAwyp7VjCNK8MnK
iR7EaSZMnRKRLimV7oW0zOSc1W6zpwpiJEdNQC5qp+eT8uS4TfIcQZUsS+YkkYMRuyzddCUaC6lR
1QmOldEwYf3IAssGlcirNAEbo13CjOsHGbXJpWOKB42UJZ0pjoXA3myYM47E6nTSeY3TKFm4Gi6x
uZRl8s4xYh+FzIBSMTFIg11V+RCKzZQv8m8kJ+DSuvJYt8EQb0jFUJcOLwbCot6sPgzLmG6gUoTv
QTrSO5r9+q4YlNVvm8ACpdR08wZsSUv/zBA3ftKUX2Y0u7u6KsadU4agRUrTY6Bg58YlGhI0Vjqb
70EPYezDpTxlKwCC9Is1sOtrJ1N9y2yrCX65FEAd7y8GX4LLw/owFV7zWXvFXK6N5eVyB/qYW9tz
fFq3U5XbW7J1xg8459U5T2Xwjg2hY2JfkOxetXJ4SccR6UUKe6jNzeDUGTxjm1lNJo1zVYIRLUkW
tsOhMunO6PiIt3C6jDTEj4VucdXUKFzW1fdaVizLWsHvubaWpS5dFr0qid0fw7IQtqwHTMicyDqr
sEzeq+81s4yDhI00KpL2NhAZPYZQF5BAcBT7MJJV9oWCtHuODXc80H1s95mHaJAuIk36wXXhHIgC
XCByWJtMye+9w6gn9w4ICAJo38rcDs2kmdyawKz58arS22HZwaDb4CgdJ8zaDh1hRKY0//bush1W
8wTHkmZz8lTnE36SYgpzvZ59xsvrbNmFiZSVr1DWqNpaCUZQ9+4VpeF4kE1dD/tZNMndoB15ysh8
xYK+1Bq2jd6ZvPjk4DtTq1Y50M+7YsQ2xB1zrw0wqERig43M0Htxd9HIPxkOg3AeOXrPuA8l58dJ
6fY1ZTC5B+TWEUaK2H3VIT7agN8VG9sjvsxLJF2QSQO8SvosvjOnMrifHAdYs18pcFSB54HNJ5TN
qTAPhAuEd3JD1m/PaJiYJuqso8x/sRrLewkiR34a7jQ8epplKkoRp8psqr9MFC38+qbz7AM6YD7i
iew2Mkj0xulufSHQYyV3EMTw9kzFRRHHtsPc0ne0pkDz+a7MDr3p+6hC6F6Af2rXnWxokrUQnR81
Ga9AbjsTnyojuwcO7TW9VURTBz/o/C2G0nlTNVnFmaLPnRMUV//ay0PrXBoqJF6+G58F1NmDNERA
NFwBvtlt+9vBzcsfk9cNO1uaxbvZJ8H77AAr9R0nhfBsJJsEHjeG1yQmw8MElPCWFqUzr/NwUIyz
7OoUVwQ4D5g9DkOQQeTXJdxRQSVtzaa7axXzZ9usGCbbFbSJtvNB+YD+vGYO5V+wZqmvmuSGx06B
iGPTzxDNI5UPNu7EvkyWWZl/immOrnsn669UCuERm3X5lqBI2ShR46CKLH8jzJpQFd/aTlMw3vZd
nK9ylaBJnrJpJ8hi2VIz42tMi+ZQE3K0KZIQCr+eQtjWLGLYdIVj5Sc0jugT3fSxZqqTrsg/kjuc
rG6yNuMeAbemIYJbHQfIvMgWaQ+WW2kUJVAKWIvrxi3ciCo1TJ5VXRM/7GsiRGS7iFvzxHyxkoFA
LZKZcCPX/Yxwu2/vuFj1j7q3uDyD8aJBkj2OvaYqqBoBf1D7ZHuKCJ5E6+5EPKiVqXtOPeDW8HXk
8/UMgOGIx5VUddOkcphpixa+XcL+Hp1958T+VU3/7yqQNl106Sicj1KcBUKkZ7qyRCwoRh/nyCjp
xXdhBfINhRqILmYJV36U1O/jkLWP0qzUs0OFdW2hmT+YzDg4bInxteiKgf547Z06s54/cAz1T9FQ
hJfYWQb9OK2aq8Ki+kRpy4S6RZkLCSndWLz6FHsYrUwP2WhuleK6ZRr0qgcxILCLGCsLYxjqnTbT
9kBbi0b0FBhxyOILrefKBLhR7oqqmC+JsNJlHsKhXWhPfkYVodUbo6VZvhejV9S7gRkzAu7IYKHT
dhc+oRB11jGtKowDG9vRY32r5tI/60Dl92FnJb8K6QbTyhqhZ6jFqcBL0TwCdkAda5uwlWhfXBxX
M7F2ovd8YgyLedbGxJN5FvlEMVDslDORCmy1M/XQ77F72qceeutD6RfXfuRDg8PRP6r26HDUO+iR
fmOZaA4H9jSPKHxNRh99AKAwc+zkjjDV+djPPb4LD6Iot1vsqUXHd6iMKEmC0UW1LBqkLg5Nccz0
OH45RZq4e4GWWeOqKAfvZBb9eNuxSezDShsX+IwdDTfprm2zRL06lvTRDXj4aR/SLQRetkVfqx/g
sGSPcQ1SmIm7XFlREl15MYIzbHSLKNio1hN9lSfgmurax0NDEHuo6fA3Ibw6lwVm5ZWYxtFoVvKD
mZO7dYYhuHeyEeJ4DMJeeaRlVW3q3PKnYo32e9j2AZyteZ5pj+hY4sBEgkNb3pfdtjY65iFmonFA
hSLepWWSdSsjhyqxJHScvEkbJ89Xw1aq0T4UoysvYQf1pSGQ5RppenByJrQBRLPLZ0hzFaODlqe0
b4cnflSL9tmdqSEjYaCSSHjmG2zFD8KyOjr9St8uZBlKydnG5GBbP0XowLkxfQS71PcbiJTm1l5y
jhNZ+AeEvP22j+ryyy8z/4Y4EII+0pYRZgQWLK/Bc9FPqE9RTcnipaE42ihdqcAyCifqyB+69X8F
PVTbhDDGq1Z0945od6Ed2DjViGoqmKetR1Winak2ddPpjTkTgeFTk221SuXJSeF/TWbB1LYjsQ/D
dHmqTejk5DB3oJ9LhGGjneht3yJqoXtMbniM/SuHX5Zz/zE4PPKiWkwlB6rRf38ukNa/NuhMCw+3
Ezh0/YTnS/PPx4IA9C1K18nf85hc5lfrtfkwXpsHfdveJ6u2PBv57b//ifbyHf95EPFIErKksANP
2qQgW8Kz//wTdRjZhdslIYZMP/yRV23SrZ2MlWslrACLd+WgRUW/Kad1i83lSzpgr2o7zL5SA6jt
SuBw2Uu0I6gIRECqzcywC9d31ffppgyS5nl2QuOFAxmtLC+gg0XqjYYr0qGcZPWzmovdM6tj0pjg
jBpleKjN0X4oqowOoC05zTnCv7LmpP6qVOoSFW4k5NLn0yU3QK0TfYF2nANlQzpFlPJ8HFUwFdfp
mKhnO7IMpueFmb/8F5dtOZ/96bLZxAnhB3bp5yIv/o5C+kMntQ3gjw8NPlaDGR1Mkw79cpPjpJ6b
9AnZb49eEJTqOqsS8gRNT74x+4fjisY6+vRziJyBJaZNZ8j0ymBvvPNpDb/GNtKR3KhGggTq68TK
p42byhqAmKlh8hVYDq+zLEVEPpWtvpO2JdFTCS9mlGt4p9Q1J4b6S0PRCiiNkavM5Qee+hwLYOdi
WJ2XHmT23Y5Mv1uTs1RBRO1cM2ZGRmLff1+n/81RXlLwD3f8Dw/Mkiz2p2nB/1F9+fEz/sj/cqc+
Pn+18Z9mBv/4Br+PDALvNxYxMxAEvTkycCy69r+PDAL5m8PKRbDXv84MzICZgbSYlPMMmhAqvX/O
DNwlC8ziNMe//e9xwr/MCP7tzEAuC8A/n3TfZvrAIMy1XKwGgXDNf5kZFHnbs9jr/ihD25sW+09z
QC46puytBmM1rDn0EccKGKLh6vE01KWPMUTXLsZJYPerpA9DSJGyfUdWp+5wTs/PCtc8Dbtcmvs2
EygpgsTJ5g12IQViM/fMes3+X4NYAtTExDeJ5WuGfJ9CF7S7eXJnm0GwNPuO2CU0q4TkdtjNWa1m
AJn0joJbRU8D4BhumH0VZ+mNTCbjpkTAdamsSg+Q/7P2tg+b5m4akRSDknbTu1i63lMXh124itrC
+MyCxjw5se6OMIm7x3ZkNs8wPaW+pdgICM5YOhhJ3+frJIrat6Zy6YTihmYcTEXzNI2R/pV5aQCh
qdXFp+GXiH20lYaA9A3rLTXD+KNIdEiBk5fbwq4BGDYT1eqmZYMJUB8HEUpWtw53LZq7ryRU/UTq
fUCjEC3DQLsisicCPlvjBZam/QzxZDiTdAIrRQNf3kVcsGMSLFVWtqimyrrqLrYyjH6F0FYd3R6Z
mQfreDd5Tfc2EPXwaMSt+UzlH4L55zi61h0C9VXm6uERlT4hvlHs3XmxTJ9w7FDLkNNUXvmM5t9S
rDBqx1oTArCihygBhcL3w/L+UOeGfQNaiOBVS8hjjEDwzhmZtqzgk3nQfqB1OzAN+Owry8ceEZMM
Pm+biMPdhpOy/QB1FbtJ33XopVFAg4YMSApB2RI2P7MmmO9qAOHoZIuyh/Jc654ecmS+KPBv12gn
GbAWsFHeVOWm/gY6YgR0qrRtfBH2kn4M7WayNlITLr+CN4bWLBUh3V+JCutizQolWS6rEYAtpyZE
/wAzTjOhY92tlRBtcgFNIMgjJw1aHbVdY9Imy9ZaNFsesugUyT+J2SDa8q88IkDw2LQt3A4kyGye
22a2IEXDT4598JNTepmSvEL4OsAtxwqBO8GdzmMNm6yWYfEBX2Q41hZqlB+FFw/yjMGPczLJsBbm
gLbcyBBOS51U1hcSx3BNWvu8RtM2rknfILuNMdVKNdLcEeqC8jK0+32bNAUKsQjpCS68XeNwClxF
Dq4rzMlkZoQlMYpuUiqapuOyj5tuCoOVJ+tXBrdu72VR+5Bxw7cpzqYtT2B/xH4EbWAmQA0JcW0c
s57IZmTU/pVR1OWawQ+oGiR/1NERk4K6D258m2NoORTNtYp4uucwyH52oYvM1S6Ll6RzyltRiRTX
YtA+4H2MkKWHelv7fvTY2qL8iEPlbWp25Q+tneo1Vvm5ssYQMHtq6JNTxNYBWE2w8AXdLQsyvuLc
s2hIohHQjf6h2rJ9D6woQ0FXiOZdxdGMPa0dPoWjJjhqqjjzgcAKYZCMdoD+9LZKyXKuDI8H1RLW
uUmM8MoC+rL3AJaCwpoF6dVT6r8nnqW+ohCpUd/74ZcaZgygnVqSk5DL56/g34IrHMHFsWJK8SOx
w2aHwzk6m05RvmiFp1fUoOsGJxu+wlhoVuVxoIkylvdGkBITqpW5TcQQ7svJgQsXSKKAIjmWx2Bu
EBovyKxqaKuCBp6qbmx0JFTXDVGwrpUZT/xAvZKFJ5d4mW7b0mfZBrHj/GxGczyKnhDj0Q2tXSw1
2YfSTtaEToaQur1xUynRnUw/Tj+HHj6zcFKDFAQ3K2/DybQRxRF8gHTOeUPyJf6TujPZrVxZs/O7
eM5rksEuBp7svtdWm0pNCCmVyb4LMtg9vT/mrTJuVQE2DHjiwTmDc5BSaouM+Ju1vvXaYBB8rGEa
A/wKm4FD2IdgGs7z0TSc7MJ8q8L1ac+7JsjL55zOs/0/Fttckv+7q038pyG8OeeapIgKG67Gzrwu
u0jCw6miW9hWtotqi2sbIWrPaifR+fgqYxEnAPGLLl2HPWA1ft0devKxbEgHAgxuoMwv/O7kzpKg
Y7/I8seubaS9F76X+ayNp+nopHj44ZLIteUY3feQ++a1Q5m66mKDZN3eQaTMxxJ92DlYNzeVqEjR
EBWPnmFPb8hl5j0L+eo2iCHcO4mL07zIETPSFcOqRUdwFkXqPYM7pfr0CxaT3pCE8D3LdEtsZL+L
XWF85XWvxVbg9tuGdpQcB2Nof9XAfVfzksbFHpq96jwbzVJ/Q+VdN4RyBAcy6aq6WHuuaOEElyJ7
0JxT0TWzi5kiHJN0+V0XGjjUyupMNdGJqtiYPgQVL6qiGeDIsZ8qRbTSaBbWls65RaRqwLdnzdeD
LE78zs0Oce14QByTMgc02jQBZ/QSKB8rtLNBM2a/SGmoj6xODX6GtEBdS33x5VA47Exb5NsuhQvp
K7fL19qiECZzzXuu09g6I7bVj0VpVmfHa8wv31uAJXLOrgOGmL10Cv9l8ML6XDdWw2YUs1Re6uYa
eAwT0okYRBo37xucuHeYp7g+GoEjScM1s7NDf74a+2WkbKgbJMxhzy8dcqYLxaCprD/FchshepvO
Bubxq/p7UVm9QRmx3F7Fco+h9LQ1PitN0kNVWaz9Blu5T2DruQW5obFgytm2/tR/78m8iVqXdf5y
fwIhj1CM9VQGWO2s8Iorzz+6So7G+l9q2fs/a79/1ZG49n9+cYihDTzTDEzXk8y1LcQs/6ojqRBE
xGlsxtjG28U8bw2Ft+mSanpoy0K8DlXnbPE7QpbOhsrDyRVZ76XqyxeWuhCF49z6tjD1pOvCyUGb
h7XlYePs3PmAC4Xdr7IGhvRVwG2yGhhl1evYD4Nmy2y2YDMcWPHRRWo1PCB/4FkC3Dy8tRxgTzI1
1TINHdIqutTJHFznWWf3DlAQgB3TwPSVMrnAhyfVuLNqarB1nJnccT4DUZw0sg2vjJ4mUtu65FgX
WIWq2vh2uz4Bv4MhdBb9eIB1IU9yYjcY2AwwOUNgF8qwe4MpCewQH7990laKYxAN/i7seZGhO2fw
quaa15HlOsA+ZVTFqreGnuGcLKFgsQ8S/jVq7ehgRTJ34LDMxq5tbeeYM8qb10Zu+Dc8tQqNnx2e
i6kVd1ZKyQlQLQRIOFkzkA9AzTWSdpxzrEg1AXSdkbuXpFhCvpTlvZYGeoFeAEFrItTVA4bFdWQy
lETRNN2Z1TIhnrulDK4hflH1g1VLqMezQELeQbn+wQLevShdefGG7Hj7iZ0V1jBeMZBkIZ/fQnSa
rMnWSPzG6NSoILy0KSsYh8rw3vvC+BzsxiO1sypvw2DobdJE02PFyvUPnYa+SdQ5JGVFbfbteLg0
kWH3pJp95+wJ3olvgVvOeFE6vK89sIS57hHU5VbL0dSFhTM/Q+pPCE1ajrLBAlAPNbQvPmpXW9Zp
hJWNjoSCKd6IpIakGM/EEJz85WiFXzt/8rIm/lay7AjBmjiEok2st2C7/z3LveVYd/6e8PXfw96w
YnPV5kb2BPuHi4AHjEtB/r0gsr+XRfD34miqaXyFks51Utuk+zGnAuWP0GSKbjgN5cn7ew2B7A4f
y1rN7w6zh998zPoQp20HOVrA1Bd1A8c0W/bZVWG7jMXRtcMpSYJxO6AvePPcNLvOUeaADvL0U5RK
+a5bYb14ooI2oJ35OhsZ4b3CVOWzO6DRbYpgOlsc9+ugISAYc/fCeAgGkPfOxCqdzBl9MSwwqY5l
EZdbiQjo1zQMh25BhFgFe2s3diR8W6eW+Kua8bF3rHDHIMRATq1bG4CIm7r7LJvGDyUmNFwhvUHM
UCsoPo1a63M5Fd4Sy1FDb7Ax2wAMpAgGDFIgqF4VTEAoUrokfUqsUMLIbMYXyxnLS0oJwsFb2sgw
5tJyD+MAB3aTxhNEPDNHB+0ydCOhz8XYjXyiV+CgvDjfeknSOmipuunDDJRxG2CsiRXKZbxihUnS
ieGkzRUFNIwOT6TfKWpU5s1dG/ywsPQTcAJwVb6QDhTDEQVqiKqNr4ywRZE/1Pmm/TNQqniuR1O9
mgqS/67uHaDKKE2hwNcZP1xSNPkfC6riT3PqRxawYVNMKBtaaKit0MSaIZ2PvybCNBB9dr78yN3K
/ZVDwSJis6vd8ozFN6l3OHp8gCZzHPz0Ras5CoAp9Yc61uREAN84uJA+X8vWje+dVwZfNDIdHBK3
zreVn435WijscdtmaZXhOfHuZljFF67iHE47XTQYzEeXlOaEpGkyX2v4UiN5KT9BHxt/Ou3g/MkT
j3X4wFlColMu+ivCFP1zjoX4iox2andOyp84MbpKnkreKLnLYj86Zq2snVVcRKTQZB5KtHVWR/oY
Gn3WU0QlwS8XFyjK2JLAMQPX0pNFTsKDzALYtJ3Rjlwz8dydW5XKhzQI5ZOKITmj3CFEYVJ1ty1t
4YmtMkPmCmVeyGRbBB1AGrqL9FMx1tyLgj5sk+I/gGgGT5K20krFxuPxxAhlCCxX7PKLfJv7uD1X
Is06m3qABLB1YWqNHh/2w8ZEjlNuGT0ycm7KyUOYzAFzoPooYNdkOnwpw678yJrKhYoeNzlsB6+i
OxxIX4bEMOup2NiIhn4isJp/1qPdvutGtH/GyAzIyWPTBceYzvXNGk10AWnepOUmBEJFQK/WBmi+
OSIGiUn34nUoDdKF4YbboDS10eMxUcEA4SRWDxgs2XMNZMCFK2doY3AK+L8plJQpbg0bK8rTUeTH
yBtquZ+1JKgMZGXlPzRQMcCiOyW+UGpQ59xPpTrqxqxI1kVbN0ifTGBHOQMEKwcyICmKjLVXsjHG
eyHseG+NRfvmi6j7jhgKTKRskvtHd5ozVZl4CT9pwXG2V2WHk8olI5IfxJ7QpINqBOI8vRE2jWvE
mw2J0lEu+nmgckNLl5bRyDS8QRMC81lsDCTuSDE07mQXqcPGCRmUACOBlbgXdZef2wlrbkASBARa
NuyRoxJxKMlxbjfgDaJt10Gf30i1nEbQ5JgPcEiKM7mqLHiTYh4gk2WqZVFnsSTfj40zHTC2QhkH
iwguqY6xEnPJkG5n5nAb2EhEv4hUF6gakfFtqWVnFoilx8ic/MD5EI4ZgY5D7JiAUJ0UG6wYa6c+
WZNmoQ/qffqoJUWEqdPidWxk89sluoyeSZY/0LvFb5bTWJ/C9vPXwYRvWVlOt289IFiMBerdTPX7
B8AOqRcgGfJ0icT2wPlSsX/1PN+nKNbt2fJSlqQFIQW/UA+0ekU+jPviQ2c9AZcWR6ZgsBT6cTJv
qIMQiHLgP5SyghdEOm56p+QmPbyCqw1wQagnX1bczzUl3zpqCdMEXuF9o75rvubA9eleTaB0eQYO
iqWcpquP1YfKoajRHTJuaHOYE2Epmx+2R7HcB0m/p7kFMlUFfvlQIXZGgNenLvv1HigFmd7oJEoh
n1w2j7e6wbXG37tJONWF/Ii1qA4EgCUZNlFHbcIZ3Lqyiup33Bb0YUhniH41PDdGzxPYr45S8hJB
UfnVMMPb9xCpHqhUqq9uxLJOls/cMQyJw+TgsGO5aC+alo47/0jFUF7jsvf2AObbg6wCAnplVcp/
1uP/r4fs/x9K8uk7/vu/D6//y5B9HcefHVPd6FP9x/n6v+n5+cP/psl3/uGYpmO6QYAtdplh//uA
PTD/gfVfSs83Hab67vJ/SvQu8f/4b7bzD8u0LVRkpjRdH2nA/5qwW/4/yGGQZC04Fn/U98X/jSrf
9sXSLv2zzVrEgD7CfjShcHDswJaCb8hu4V/bKTNM+4x/xh1J7TkG0Rx/jC7VNokVjDxdvTcLDXly
reoY3y01uQ9jXOodHX50NmwFSh0cInaU9BVF/KOKB3Gd7BhUtIHuslX1TQ8Dt27HWj+zqss4VhSg
4PUoaBZQ6B/pyRYz4WzxJRmPWXX5lZtzcGaQvZrQgN1HL9iKxmgv2cD+fHRGAquA2rHpNbzPcO4D
zFpUX+oew/domJVsHcq+sATPav6Z3BSmvR+8AvtEil4jdPJdo9mTnroONZHw/swvupgiTEbrqPIe
GXyHmH2xkjL9/4nGB8XYhyZLtMmdH05OIc7QLd6U5dUbG5IUJrK/kb5U9IHY3cTI4DshOArMCAvy
t5iEJ5VwyrbZ0QZRvHLLsj9DR93a5CKj5CCksVYvfT79JvGUwxgvuR13r1Y7EN+S75khh3s4e69+
TUPY5gLKA5nvNitLn0EaeQAdYYEtzBKOoc8cZNgG9hcM2cI+0yUxulxz/rKsEN0NKkW8TYloQh1p
75Xa5GX82/a1ve0ZMK8Rwnm7oeeTdLXxDBHuJczL4JyFBRKeqbqYIVnujJWJeKsgCa0qb9rqCag3
qtyVqeR+VFW+i4QNI6Gudx2uw30kfDY10nmtkDis6NT8rQ0qk20ltCWXB21kOOs7SyYN+kPmdciY
iav1c5gyWdtAjwgjYBWx/FAKkkyWfaIGnDEPBiUgE73nPmRm/kem9l20hHzRua3KjlA4U4/HFG0C
sJLkXTP1AuqL08CPFyKkhJnHWd2u0E+mW+gXJGAW3nucVMc8luZptGktrTC/OiOW5rEZ0QeV5aaC
EX2wEGiTYOFf+rDqv3g/XkCPHlkqqFdk4PHGRRL85C/oNUbfJwXF3Cu2qWjqj5ZPPG7ces1aPPxs
o8cmIeInBxyeklNi2umXXVHguyS6ms1nH4UOAOQcOn8qkMALnZ27tviCiRCDwsTgFaLLXucOoRD9
TMmbxFG4jCvJHhXGsA2iaDjnU/JIqioPeeTHj8ABeqgmYbgSYTQfipmgVoMmZ0VuIg0RBo19W1nE
cfFR93b5VgIx8OnHyOfaUp3V26CviKU4IBT8lQiMmpaZRwwUWLixalgNkfqjkWSwrkbNGyO6IfrJ
DxMYlYAh15k5bIlnOLDjXzHuBrBXdtAdkHXqvjt41sMYADS1oj2PPluVJWmxaJegWmwt3nDwq+RU
5clwdnhAuyDJ+B7ezzxTyVOIPU2RALTFEpBQSjkmPyB9JVxieUKjdTcnvr/nky5BQfzex1TMidTv
AWbdlU/K74eLnAuRt7lnr1PyHWC8paF8luV7gU1Bizh9EWmLNWOJVzL9UJ1tlHmrqLu0HAx+hTci
axRZR8ZnRfD36JEZOA057QMgbS0LoH72ac7EQ5qwwetmctE7w9/XEnalITKkfOHigJ4oMxF4zWl6
Lb1j4ldYoAiXmxamhMGCBTn4ghJTB7LN/ZPnNw+GY0aXOE8g5Tk5OZLhPm9D9zrI4QmNaLFr+c1J
Xz+Ew0nwt9uP0v0lUR4/aIOM4sCxvnzVMCIbgDo743wQlGOiaecNayOgC7TWxyqPnqrWJWVj1M+p
uYHdoG6136Bw9MkQRru5jtK/YVhZTSoZrLxcDReRO78Y6kIFc1/TTv6csATjLvWQKyFHygGYYHMH
PBB/C42zPfaxZARpRXSExUIjhEqHBIhqHofljH3HRVefDgThjRJJYKLuaT85m8prArCF86mW+a9A
209lWX+ovv+2x+zaXGs3+6WjzlzZLTrZJn43xamahbhZAegLNGbgtlJmhUMe4G3mzGKLOFxL5kvn
jsnYsUo7kwHu3G5Sza9BOE6wzjGRQDi2j2EUvrUsijBV0AeGSFZ2klRkB4QkNZjAVBJ+9978eyAH
YTWlgDFYXdNWoOMGi1YQ4tcxiw4wR3sWZtCBlBSMsS68CKitQNwHYG7DcbTyN1BnT4IPf99ix2CT
h/XMGJg2NxWBAR5fc9JHmSJBziIDfWuY/p2nrSwP49E8i61XzFwE+km0NXBlS78ZEulgBhslwg8X
dHJYdSQZ7kDSvDAPUKdwoQcbC2GjkQma1uiRcZZ5m0pImraT1NsyTpzrnLpXM0ghR/Wue6xVds7p
F9AMjN+ZWLBZcIbqunLerLiEBqDH6Ccs4ji9dQSKd06VP6nBq1YqiMdzlc9P1mREv93COgcTra8N
aGhnkj+vEkecNEiInCXBve6S6YBYCyMC+6ZjLgx+ZGzv+xkIJTriReVWuTdmdO6NtDpw4fz6p/I9
RP/y0rWQGHtuevIHOCVt2My95d2DpszPOFrZ4vc2e82yRM3rloTFk+DFfFRe6iYBCUzLcGDWTMSj
m7cMfAvMYk0b76rKcw6eavQ2EuZXPFnlyxj/rqUhVi7b3ps7mjNhorGzt4KGPB16wMAOwh05S9kZ
apd5KX1zoPcc9IGDSpz9CTpPMndM/wp1JiPqnoVS0nyK33jUdzpmqZ3q3jigjOV0mib7iiZjn4rq
CdT1kkBKm9zp89DW3zqV6Ylrbh0mzZ3Zkr2TUfZVqJ8T04JnQli5r7Orp6KHVjfuoew7kt4Kb83S
g3lWXhIu0kZPZuTinTIMtoGFR+iha97RQP0UcfkJb4MJctqAGEQmuxOjDLZR1j/bnjQe8pZeWOp5
Y/FcrQ1T6RNAlm8XF8Y8Hqrl8gPRb5Aqb6l3cPiriKnL2WCBwNY3ek9s0gInQu5AVQQbaMESo5iw
wUD6aK3BeOzbIPFXXcpokN+OQUPdZXsdVhaypObiazx0tqqhX8JYPsvY/CJIS++dgKiETkYcZSlB
sSYx3dL2CQwT4j6gkThNoOcfHO+iWrvcJmx/Nd/mwgUWnTxcf2A6wJ+TeLKaCHLig1z5vf+VmoSz
5fqxmiqoUPOOndO1CPw3F3Z0pL6I8SHtZTp0cHiYVb9TJmUcGyYL2A0Y4m7rO7+TzDLZejYvwiIB
AO8TQdnaQTclVL1kIwR3G2ya06L8KwdEHkTAo+RyyBKRBgDMtI8uBWhacipJTZsp9oiuCm+knzxh
jqyeam23JxJlENflI3CFAtV4ZmTRi+A/ucnw6trtxwxI9RQ6YQzNXf70THHwU6sgLG9J6QrbfIO5
kn1en/HqDizAiMTUB0kW4xofRLAlM/aZsGyMip06CWndqoEMnz6KbmxT24tSpn4gC6xHOz0Bzuod
7oAmaPcBSac3Fvvl1uhh32SqNO74Mb8iPDvvsswvYdyT2R257bUxku5aGfO3yBoJlYAEIQlarGDL
uc1H/EJUmGwXOBqfIkEUVJoF41vIG0GWwWidLGwMzaBflh3kRgPBt6vpyfbErWdbjSoFMFnXt78D
Pu+N7YJgbSeIg1HNTJLtO3U7hDksxHX/Du24QSJQng2DWrI2nAuYsBEemnyVJVxFr4g/7Ijh4iJa
7CbzJ7KjYQOyqGWxSi6bMt03O+ifZ7wuZIgrWk6LPGIzvJuJeWO8+hrKae+7zgJoyt4y+PlmrjG0
lN0Z/6y9Dn1YaG7OvVJSRveyyG+RX30it9xwKf32005tNelFq9gbIZ41u3ouWLgzHpwXxXcy/MFV
BXDL1295MV6CwGGLSoOE0Nk+JaX41cYsvxhq7JMGKq0TYbnuZ9QCAeKdtWcFm6IG78EO9N0w2uT+
Jt0kAiadxvtG8g6LdnFHjla/nevaA62ivA26GqTjwQQ0h3y/VrE6JMEHPH5wgxTN8QXXJrZegbfC
V/D6q5mQp7lcmKFNMKBf8UnCokki2olB5O8dE82/OIepG/iTIfKDpnjClmthFg7fM1Z4fuRdkql4
QR1yyv3sxRbDM5VfvA8RD/WghYywpjCiUsvG4eJ6+qMLBeXBMjDj+f8JFIdoSaP84RFXt6bHTJ+G
KHl0mqTbk0SHIGkcWVKYHELpzLgldzKET+h/g0BfklHC4/O7F3dg44q4oct2aQLsf3b8YhdwuJ88
lgkPBaSFlUO2+LqMCGIe4ZLdJ1K6+XRsTpzGHs6FdzY7IFVNii4AyzOZJUPzAC5wlVZtdFJcWfvC
lhQEkdc/EIN4b2pA8mxchjte5I4yCETKCDgSDzEmZKRlUGQ3gnC0J3f5l7LHr2oxzsXVoonr8X6C
XvJ+1PN8wGesb+j9XhBXY9yS6UOa8RbzBPaXcnSOohlcAkOnAc+erjZ2QWy21kBB5joiSncMMcqZ
KNvhke18aIAPVe8CGy2+hNPpN2T5TWtdGVJMiHBxb8+9+6I8dLq+8TH49tvY2vwPegpoUm+AVz5r
u2YVzbwfCPB7GCLuzkz/0FrFfvDG9D2NsGIXCM13/kwOJUMXohL3He7D0zx2txDBxZ4F075DBHQR
kvjfKCBqTZaEszK33zrNcMsyPMm2HtpD6bCh6Ae6W8dS/TEMBMEKwHV7Zjprrk2zWR51YsgsG1lC
CJ6+NvOjXah2F8SLoAxUyYajZHwx3OJnHIt8T3rOe7I8mU1ZnBHoMjXPrezYmpXa5kabnowWIEKr
bG8LBH3e1THGC9OsjS/066dFUAD+G9hlNvj6pVQpgG97OhTGOG3yVA2nlBaX7UF+IIqYDjy01Zk4
bnx2jC6aOSN6IJ7FyhLwE0bo2EdpEgqW5fFzl/5kddBvK8tYsEj+LYic5iiCMkRshCeYMODxajSk
DJOYq25tNiBa6c/pXFeXshuGa4r+cT0gEjbccLpUrY63ptv7a5gnHQTJejhbrnG13PBeeGSne/g9
nnM3Vtsw0VAj/fgzwW95L6OehIFQ5j+UZziYabS9x2qZY0YdvItt0ecyPfusKeAhd3XpXcCgPbrz
xL1Ez78PvYZgYLji23ESydnlvO1Md0IGgpS9Zk8aQbJ8MAVJMyRGNZfOdmaugqY7dl56VV1yUiOI
paRwf3qy3Ec8LCQMdGz0HXeBCJSbqUJSp4CdnnA65Ee2WZ+DKQDgW8pfoxoPt6UP192Xey9y5Cv2
LXPnhBBg8fEV63Sw9Q9d8loaxPh95P2ATnIuj7bjOltVxd/FAHQehQUPp2Wh8lDFDLPK/WWljfdB
vGS5U3PrHQroIrzoePqHuX5AFvpQ9sm0RyyCJB7d/VGZdPgxezv2rIO/96aif2VXP9WECGSMMOha
sMXhcuNMfKgTDh92Ls6OVOSZizWywAob12JKrcs4TMFJORHq9mW0x3LikNh8ksgjfwcjfUnVpcCL
fe8h6lo8VgVFKYYVZEQiR0SOLvVs43b0vIxJv/CK3dzQZIoKUUU0B1Dop+QpZ75QZLLYayvrGLvX
Pkt+bESl6bBhccOe6jQ2KRdEd4jg3m4L1F2ACQnltiqatKTz3oolG7hNmApAsODjTqHqK0YzGE+N
QxhBjUB2+YKXvXjGW7+z022t++m50OBwNa6ecxw8WrzVz1PLgM/AbcUaoXwch/wU5rWF4JKpURsa
EfL45kmZtJWxCJ1DGwwfnT12504PAifUFLDiyTa6K6y3JEMTMX2yvWqZCQ77LvbpzoAczE320iGO
vSGnxF7M4X+BLoEs2uWcjtKLDZXnUqcpRnBkWTCNuZ1LBgkIUq4OkDfEj83zIq3MUE8+Ts7SwtnP
vekcMV+L96ibYGkJrqppzm6eEzob36LTHRU5YuTZ/zaWn6juL61lPqUYwfez17INT/TDlAzEPQAd
H5OSyq0vCtSShHPXrtnBrMh8DLVGd8dsefAHgSamgGtKTYTIDFrgVioWcbpgUe0mPp7TlGhXw07B
JjdLIOXwPISVvcMFsynbZleGi2hriqF/SLMkHZr1XlQ8o9v6JHOJQNpw/LJBFoIRPis9nhFaf+j5
2IzyV4VEamtW/e+/6qdqHNOjobpzmefBPhA706EQVjkMhgSsfTUF30WSvM/auDslBlUMTyBDNUAU
1kpnpxwep5Rr14Y7wZjJR0nh6Cc/I/OkDZlepA4sfoFwtOAY6HHHLX/5REybeqifZ7t9juL0lBO4
SB6y+WnRQPNIRs9dUVxsow7WswAU33vhl1AGSsVabz3GWElI8FI/HctOPbhj+GB1LRPjzjogUekO
cdzu/flX3RoJzS5oWzIp69wzD1HVPcxxdkkz9v5YOzZx7+6V76cbpvysKNtv/FbLWiohaTKPPbaK
1i5BeMZou5+4U9SLxIXkyv5rjs3iVHz4tXH30/oAJ3lYD51yN7RC5iozULYpIiA79E4ujR5TD8gS
0TivBwv7mamQB2iPcGLYEWMg79aPMlLYYCZ2YyYEVlyAw24JHdZOeGYGg075O65/1XJKjnAAb5nx
B4gp3k10imNK+S7s6K1I/R9EHRrnFGRGK0qXjD39iU8Yd0umGG418VkDU+AytYzFAmddHSKrQMJ+
w/9o72ndDZASmbzT4zYLtj/hnerjxwwc5wpxFSv0FqZ7MTnrtDVaRO/TdGqWf6V1dLRzOmSiiMKC
LrWPyXv2nYpe3NrYSyJGLH+4TV6fCxQY9MWkhqSwcW2/53oO7G/ZV+z8+zA5K4l8uBWPYy94XSnN
NKOVAcoEjBpC19CQnRqyEzdWMKsdnCIE8S622zodzt4MAMmjMRjsV2nmn7qeTsQmXsJqgb04zoE+
Cb/xNF1jb/oIXfagNkJzpHGUgLdOBG+zlT73I+GcqfKvWFo/8Qnt0zF49xz/Ho87MivvdU0i9VKk
4f6dENTuBh4e4hePPp9049oI1mbzl1uk7bZFeXsIlxRqLOlo02Om7CnnR8RwdPjrQmaZu+LhjS3/
q6h7BOPw7DYgaMID5xIEEH+Jn69tEr+TP4lBvGDPPsU/TM4bkcF8Mfsxn8dtqzSndIMcvG/5gk4V
PcvJf/Hs7BJ09XtkEZwnGmcHyeeVWHuokcE6ru3HOULALujSz40zfMGZ/1EM1buasWt0cDZXGeeL
vRXolVAj6IvDCX9jfthaYJXLgeMAM2E8hlsTc8Im9V6Dku1SR7DYNq6tTaAxpnWifOgHo9zNAf7r
wIKBLk1gKzowhpupmAiC/JPbKEdR7+bEaYghCI7ToC6M3scXJZ8zIAvI7ZzwVlnVu8hd+wcrOjji
UfsLIYazy/LhO8q9ZGck2Wdbl59eYGWPP/HD0ts3TbhKo8G7KWwfg2d/mjDe+OAOFhzRFy3hZWug
j3jY5/0Q89IE0oChwal6ypsRuu9AsWDo+tvqKnGQmam2FrGvWz9P9AamYk2CMd18L8RrpfSPNi8+
EEcTgj6SOCfK36il0l3XsgtKcCOCPa2xZzI+O4xdEq3/flFBbiLhp31zy1lRk9cwPsR2w602Tdam
FAwwwwzlY2XY247VJOmMyQEGnn1h4blXRuGcHXMJYxvGpQtYYpS4mdknFZeIYawD0ueRyQ4fx3RT
cPpErw2YBsRft2HBIqzrg3PcvBUSS0uuIZ4TjjcL41ZnFnmDccRifbqwFUmvI6492jVrP7TsWNzK
203uFJyb1r1oP/FWOvaHR0kmVA56eD+GlrVhiv9mD0b66E5L7kNW36CzRmfpGe2hIRvVLeE/JaTV
wGtyoBpLrhgqUDSVTsiPjHgl9rCuh47bUiFrceS53DusWA5san91I4FG5bLhygvGq4zu17JoLY5/
fzeK+tB0g/VepSmXgimfPA+8a53byLFb/argtZ1AXuNB78h6ww8CXFKlz7IS38ih5GamqYZJq9+G
GKnGBh5VvS4sFhJ1lFE/JgGy/Wxp2UzOdRz+f2QIV5YZ3b0lKOE7y+iKYWtY4CFeISFyti7hq1Vp
5HsBXelQIXNZDXBUNqEgP5lBWL5Fy3liOAWnNo3UgQ9vV0/NM6P88G7PLkk3DO+xSzzUxhydDBBL
g1hBMlsIIPG8HQK1r8eVm9Mx5H32aPcknWUmDRpmQV5p3/wzR1UFtZFlAbK7Bx2o7M6a8a0R2roo
iZSir60/bR1NSNQBGBLJe+pYWe09lxOnB+FUXTSi3Z9mbb6CEdtOihhFP7Tfap9UGMbu9ZFoB9qr
ptYn9GFIi6mckGhdSPJEhNbXF2M8+hNZzPgwDvhJyLOz5iv2mtfWayxwAfk+ZJ58DeryXJfO14iQ
6SSTIb/PGYFeobhjVr0xQhQnp5fDOvcm1gutIzetdM2tl2bMTyzilwhOMBcB5p+gGn+XhWNtLRHP
z32PIlD6b8jr57txmmKfPQ+Eoo1oXovaBJt3CfCDwy9ykH2NBS8pp/zG7dzPCO/QeiQmY/RKKiUC
HhoNYb0S3Z9IA+0xy6DcFwhgNgkeQULYyfjyEOUPEvIHe5sNOK0nr/Sjvct2ZDWvG9T/K4drbR/N
8OjQEax7FGSbumOPaNh0xhUz+mJWvzOvd7fsPIOMnbiHeq2NoGANU4WUuB7EARPcnmggfWEeUjEU
qcddr9Uus9zmoLtmFRJGOkfFUiDb313T057CPdvAt05gFeAqDVxWSsoNyp3LL3wFGyFkvdX/duS4
lUmQbOdBHvNU+kfDv5YOEijQ4RYB3UiWxQNGbnkwm6l9QrTk7PNOz+fE2M3575z3/lmkP/AquTDW
g1PihsXerioyn0NxICUICzfuvjWKyuNc9TVor/SHyuMJgyHsNTdAbW7Yjb1pQ7JJ0PJtEiOC9CLF
sC9MBlaTTSBF0anwUFgYZmYCR7C4qJO7jCQRxp8ZPrAaQyIKv7rfuGAy/id7Z9bbuNVu6T/UDMjN
+VaiZsmWPJdvCLvK5rA5bM7Dr++H+dLnJEGf7yDom26ggcBIkHJZpqjNd1jrWUFLk0yQsf/Zkbu7
NRhDVVhJNrWjE/HcQpWaJ4jBIR9aXxU61oD5e160DWEqaHYjwWmFdWAEpcBYt9U2aGEr3bJezdw+
Usn9VD2CJ0NjXDU66hU19HgeWDcNxsKhjuPhOfP6y0bPK/OxMcD2IGwgaqScTslkUe3hxti5XeU+
g/v7lWEpTruEDYj+GEWsn/JZB4Ir37VWvRSQxDZdh24hqhga+ahJt0QFlwWbPsK7hSzEqR2zZyTJ
2W5m9I2mYOvVZP2Ok4FKMHM/SiIGHILYLODnEXoN0IvJesjy/qKyNhim6rMjp3KBwKzGGGlkG4Wk
AEowAFDH15qP0wPG9hE0TQ4muH60J5uywcBFWUOz8waKs7jKn5d7H8FwngSIDYFCf5qQVIK0AMqN
COtR6eann4PKE7ix9Tjtg7Ftb+UI00Bavbarwuwn8S/pRoImE0n4YnnpAM6musCgpWeOeFMav6XS
YiioIC4uH7OMsp8X3RxihX/bcqnn/Wwk0UiaOxmZ1iXv9WE/kAN8yCaGw+OLcClQGgWOqZHMApEf
R0l1sv7V9fDTG9d6GOp+CmQ3EdemvvOZMds4xGo1msC4tGR6taWecjsMXTAt8uhx9qmWIGVuGJie
oj70LrJ8YzePnbaPv6Yicjej1nJoTCxsUvgY2eRQTA77asbg4PVvxEe4OyO3zVXYU3BoZeyfJYw+
oTM2jz2Oklb1xRZyzKk1o/CoRdaHabjEeKRWemIbJNYNn9x95Bgx2mOOZxPeOgYjB3hSX8sLsly8
fX3avyL825WELsRJJt4oaPRtVdEyTMo03ghFvzakUG3yROKG77TmscnFll/7MyRZ+2IxBLi3xpGH
hUk2CloP0fp3mRVrbDxI0svc4rGczOboyxSLmUhYRvbufE+le9dYib/TZZqcFBW9HzbjY6yhvvbK
+Ohg2bjg7gjQDLcIor1NJZPowNTwjW/ngdLCi4gcbn8k9Ww/mw4LqhvCJas6klMY0At9YIVP5PCU
RnSoJfWkM4+X378QvoID1WOGN8Fhv2dz1/ocWVMivHPtqXIN34i99kCVBJgKJSr5IoaYb1OoP+uy
IWFiUMWuQrm/Box2rpAWwy9Rn70dJsdY9s2NweOu7S1SmYos2lVzy9iziwYc1e0OjuvwQNaR2YBD
bxv9jk4gpsbmlK9aAoAlcGMIHn7szBc7EvmaKqQLjHZst6Fufnlun14mPifuxNEOpotDJBqCrLXV
uWQf6xhGcimr/JIoatJsngUQ2W7cMeqGYOj3R8OqjU2B4PJqlV11yHXKuGRMN5mfJ1+l5r/0TFLP
NpmWAf7Cctehh8VC4x2bNmoPBAre4HeT42aCJHUhxm2qkrXmIIZ87/Y5rCoe8P0szPu5j3etMxMY
URM001eue+iXwVPYo1Ug+si7am6DxxJzSMKwJPBqD1u1VpsbiwJnkw35FJTQnAI5VvXGhImSJqm6
AbVnJpY3JDI31sYEbxLACy+Pc0nkgp3cD6mg/O4ikNp9l9xrSdfvebNfU71BUrd8AcF1qFoS9TxT
Wzut2zML1bEh9DzmnOosfbfZZ6iYtvGAQiAWlxzM3nt4AEgK4h5Q22ZGj+UscTXCbEsyHhl+yFS+
U8wu2ZlZv/IWHUxKH0GoI9Yrbr1tzZrWQaR8sMKcFW4l5TGMgL3bteLSum8ZUqoI9dNTm/AxGZF1
RGH0OVUXIf1nFCeSKXtqXJhyunsNyfMmrdUtw0d4P462de3yxto1PlzYrP1g7kmsIWzJoIuqL5Hr
OUutwQ9kgg6FM0RdOh4/97UsAmaJ6dnxZqwdDp4FF/vvwRlR1UduSE+XuoHmQ/oMQ6dYizasX10+
2OgTs3ynWn1rm9H8XHbpydE1uR911gZJPl2xtif7qgKCNkj4s2ZVa1T51kRaVXepO2ExD88e4oRq
uTEaCOR5vCkde9qYHSVmYzBFy+HHbvR5sflp8yWbcmZcBRQkTYRk8bosvnvVhEevivIXq4R25K2V
lTaIsjprTVfKcmrm1bR+ctTxIJx9k3cvt11k30irt2SlR1eXnOk+afvLbGInYTN/iJJ88QrNe7KX
Hwhhzo9JM79Nlcp2k9nBG8uzH0zOCxI9wmIn7LkADOXvWoK92MmQ5FHjUgnUDMyjr8gPMtQ83WGB
f0Dr2J5q8qUq1Ft0mIQ56VDmyWx+IvLm2761IQbRNLavaU3IVVPU9ZPVDT+LpD/MjP4cNOHYvRtY
Qlq07Ur1rVGUt8J+NdE54UDCbwTyFVmb9sI7TB8WI1syPbHD88YeUgtf6eMuII3cY8gwGKZ+tW0S
MgM94qYrlpFTUYYrx03LfWfVFyLh4nuyjS7pFIJE4K7bNA9W4myX5KQmbu7CzBEnrnCF8ASTQGU5
sNFr70A+XtZigWr7z8HPmXXy/AQuyOVg6RlnfUCmuljjq78UjddQHKLgq+35rOsRTyR8V8uiZ1jX
VWQE/lCIvd8gL8U9TTkooSLM8wX3RL0SdNP3Dna6Cf9mEyfH3HDfrEnHo1q2xUZ12bfwqRy0EGmm
JqIrqSTJ2fGX8Cukt1gA8NyjLbIe4indkTMd7xXBsX2Pna1z8xcNpFw6JyQIGOUJGwQy9YQ0Aw+r
jhbvU6KJF8vU05R1pC9MjPWbcHFXjB9+C267zoZzxhYLxNhKkIPkKNQMeQddojJMMgx6eBzppO0k
MPoExRYfr1MZEb9VWVjyu/LFry16pV9Wm8gtiMr30ay3Iw3MhhPY3XKLx7q5za0edahHBHRtm5xB
1YibHTFmnIxBxxscIE6hvMX/R+gHr4rpWDbVNYg6/5fJcHvRF3xh4NTw1/evdgLGkTU+ke5hk6yR
QJKG6kKV1lLjG3IHzGybjMR89AJbd4bNprO49BO2opXozPnoTXeVkVprx0w6pH68nQ1FlerZwUgC
YfBgbWg9uqrc+zYaN8DUQWh3z1WYmic/bz/LMg/YmZMSWz5QnDmklyf5hR0mlfFMD6tIMIti75ym
obhIm5mynth7KKSMSvyqx2i7XPgBTZrdUFKym8hotNkezi4Q6rit2DSgUq7SfjWXUxsYvbuNeufB
TN77PrRO3UCVD/OEnWE3bLLQnijaDVAjPRpdv4bbVfjuNXPM+KMu0w9XoqcxW/u1S+sPQ4Zb3Y3E
XTrV4WM3kx6u3PIlYnYAFXWPp6cHQ6T/NBelpZHY1Q8v5InX7ahrire6phuVs0L7lfl7jx4gcGx/
3Me9x0rcbNuN5A0OjDg7yT4dd43d24zbGaQwxDexetASWDU6yUGPmbZHDn4NNja3uFkALL0tgt//
U4TOdDMrUip4Bmmo1NiveEWpaLm8x8bfxZ3X/3IY/S00/L1tiodRt+EfsVrGZ/joui1D4vqUKPKp
DeU/DDInRqgeclJkkmxj6uhhlU5FwwDdrkr5YdJkAOkzNbv/tnHx8hil/593RB3eTtBF6n2ZhuEm
VNlZ6H2xRyi/8kIyYdVEUQ2bMJp93K/MB9edco42Lp7N0LJx0UgpBAMeM9jg8ZIDi54Rj4GwrbXm
Oylr1BzqIkzzMCSGeAoZ2AGEizjsx0I9d5GGHqzyTnbLR3Zq0/yeTFvsjLPaVLrn7SfpaIfQRGLk
Oc5mcFFU2Z4O9LmbzyMwsvs5K4cnOAxyHU2FOEwFSUGsR3ljpko7xQaIao2xyhoIuEEkLl7QlNn6
rs3v4lS3Tr9/QVNZ7OKqf0wsl2Oh8S60vObJy5Zp0ZJT8rv54h+5UC6kl5VN+d3+PfbhL9kQT2XO
P//2j/yXf9Hycv4vy48gvQBQM+yI/9qqsis//kyA+o/v+Jc/xbV+IzHC1g3D9h3HxW3xv/wprvkb
jY2F+kBYcAssE2fIH/4Uw/7NM4iX8A1XQHXA4/qf/hTrN8+zfYO1p2Xw13neP/GnGH9l0jHz5JXp
jvAs33Zcnh1LqMTPD7xXERkTxv8Q7tAXGDCHTYrmz/Kmp1BBx/O745jh9c17REOWXm6lr300LEfr
MP60iiRdQ3h8+9NF+9+BB/7uk/n9lfBSbNvSuVR/Q1FlEVoBErqHzWzxvJ+t6LvnSANrq43/DRvE
shfPzV88OTZ+IR0gnW+ZNkjtv3lyCNrm081YZYNHCK2Q25MSQAu4Y11Tb4oq83deluOVSAUNzzJE
zqyjRIR8wT3xWkzUIq1nfoWuE9+N5Q9jJK9viNv8HszWhtKYEjtysoAkbSPQx6TcxZO3N6bGwV1i
DdDtHSBXyxeVmfs49Iy9Jg3nhAopcNpwOHRwntY0G+7GiQvsN2kMG7fuLgmgirtFoyghREOalSju
fXVn90O7kyCdD57VneakxXqnhi/dhjVSCOvOMPz43uA0ObRj6EEBzx9By2d3wyTVBvgAYT7IZLZp
2r0bC64LC33D8jntECO2r4U3x9ckcdqXiaXd0DhBpCfTFn9heWM5PR+GAZQXPIryhq3Eu6pulWlp
fyqn4aaspr9h/hFBEWsZ7Yz1gt67XtWp80t5SfzsT+eeBdzCmAiSxjABEZXxqVBadBrz8eJ2Sttz
ec39UKA3CAUDT7jAJfu3JAxk4ZpBbBgUInQH1DcaYW6a4T70DiMOd2LKZqI2darnsvWzM+kWt6l0
5EF36HU0hNwgUb3j719GYXvHfvniDD6pXEsAz0JWWgJ5lCCaB4INp+zvcT1LcE+3RPhEgF22+RLr
4w+sBdHvzCcSMnyAmcT/uIIgIG+JBKJmIhxI1Lt4iQsyluCgHoNJFBXdSQPtR4vvtw/OpDYoqOBC
aaq8QgxF8N4YjzlhmSunL132kDqUnrAhNkgOCAAawzgPYfwsl2ijlAUPtyg9kJLJJ7P1gxuRn4XG
jAxdfWVk1ZvmFme0R0+uR73Zuhqba6U9jQWZwFlyG+L4u4f0XoFh2aQaMu4hv0EjDI8KVWevpx+Q
OQ3GzdYNw8RBqpqYhtqWwQiAy8K0u5r65oSmZVF2hyiio8ULgiS+n/lJni5u/PaoUcPQW5SF58Xa
DjDazEIs1ToPdiLYy+izsEh9MNPv0MWt78uX0tE/KwoVYO4UkiUSjsI9oHl7aRSSJhU2B6DVF5xr
JjdSdiCgxdyCUi+ggyWfXv+VGePPXCCXYhO3Cl3kiiEP2wKBFvi0wrSetal5w61CMOtoycBj14fb
8xzn6uKXw+PYu3ezkFdMrSQ4Gq9sHZGRSvblbvyZKkJmbc3f9GExMR8Utw5bMAb8u6kCXUksvKnV
H8vV+v0HuA6XjAh2Nlaq2CNt0+XeqNMnOzdv3mT/LDTjEo0CqvP4Qu7xt9trT7ph3uwu/S4AHqyG
5lpJnfRGA6QuNKzz3HNT1m76OnsTEcUoLRxL85hV8TN2hA7crISpsxV/dGWNptGq3wRRqoX/LRTT
CS6wcKLPhF1LZ4udEXJ17R7XQ2wfyXp+Ys2tiAaHpMGYsneflJ2B3w+vk+QWsEnfFmV2JmLhVdNe
Dcl4xnxOK3QgUWYFiRs+LUc4NoKf5a/R1m+99K/uMT6GOqL6trCCtpxeO889LI8UUdUEorf9Xc+O
WBekocmwfrP19Jvp553J/SB9gu39cAGg0+4YxTmfSPwxOv/Fei8hghZR+ORpzh1Z9k96ZaGHQpyI
yqJZVYJfVMNhtx+thiDDjiG9u+QVjNAiOMscdo1lEx5mJ4tWUcRuwAdPtJvLtrt2wzbn8L1zVVjd
G2jfyqEeLhq9hUrZY7bgSaovqI/3WFJusjmgBLhGnvfSj/q2qf0noqt3qW+vBZNaFWHKQxvzbTAX
wQ/DvVOP3hJyCj7c0G5k6mGCUVcjbW9FjhfCUqfZQ3+Q+BU9peVxI7qYSsITlA4WGI5xIyXAjsgO
kHHz5sEicglTWC4W8ckj7oL5rhmZhnJFTJaM4ObeC0eTG03kb6S+rc1Mfk6S9pw48lvjMqHxevmD
7JAzL/2o187aqDoyM7pXPEBsX0BADMlno887bF01PwVORqD6+k1Oj4BxnuCp8dZAmjibalslzidw
yQM45q0/OO+arn11Y/UZGtaT6ljOehYiEduQF68Q197trwTbRispebNgTfsoRgGv6/mt1n3sm/w+
hZufe6NlMIP0zh60jWzDTVvzf/qifPnn5e7/SSH75zr2/6m0NN0gi8P6t+Vu8MV++M8FL97qP77p
j4rX/c000Z/bDhgpXKa28x8Vr7OUtZigXezQDI88qs0/Kl7C0DwP8zQpZr5hUZFio/7PnLSlPsY6
7SCW5m8U/6TiFfpf+Vb8dp6gqrZgq5qIPf2/p7Mkha1yXl+162Rz8vu5vKY+0lKIAc0cKkypz7ld
PzZIiFczXSFz4x73V+f76xShJeqW4akf6yKoIQEyl/0dJdlB3iA5E+FXUe/CNLlOls9MeOia5yFM
vwa23c/IKZ/YboEWnFj5k+ibOawxfa17EHU9nmNcEIbH5GW8DQ5pa0Xm2ACPMrZqBYCnot3OpggP
NWUDmUX3uTnToc8LJAVhfNX79+S3ywA1M5pia5mCop7N4IR2VGz+ANxCI7C5SlsZkKbCad3Yn3Nn
NXfcD8/tZMyfDZu/uAoqo3kd3IyNqaWZmzkatwmLZLzQUzjejRH2jLj5gY/KOmOGZwBRMSKgIiVN
5VTAdkeV/xqljVp75gD0BEvWRoeHDpEnFvXPAlzeAgwNnN7EH0RIiZf/SB3njULPXIPnLFcHk1iP
DQ4yPCUMyVR71peBnc5qjUWWuc3KkcirJ5xmB8SQxXp0og/amPjQmYwj/ZL8iE/sbyActZpgUiLR
FoIhKIcYE2oTkYGVomKJIz9dNYMFTxY30XoI7xEJVjshNdYZAEpg8DNWEmRWMWhY9fXAc7RL4pOc
HSIfPDz6Znvq8+GxjeeTadf+vYd+AIOF353GAbkUqCXOz6g7ZoJiNO0EYc8gRraeSc5Oacp2iYbi
GHSls841icqQ3TQKHUajTKx3nc0+dCpHtQO1J1bE2OibIYF/wYuojk0UXVkbvzDBenIsGypnZDXb
yL/3I/0rItflgghWv4h4MTAB4SMvJnlV8XwUZu3gv3ImBnxtiw42eR2N6pFozpufpeGrP/BuZFAz
VdI+MYNBJVrWR0D9xaarUZfyyWpObVX0+1zv90yY01M3G8W+7m1EzGW7rdpOBnWoMynz8ESa7XAl
6+IZ9whyrcjOdkigxcXqul1UDNbi1nFOY9hTuWXhLVX6tp2m+oKuUh7//5FetEk7PU2KCMsPZLUF
LRJs2Z/tn0/nBQJPxaRz4Dr8C33tv+VunD9+EYT53/4Ff7A39N9MEiBMkidppDm8wUv/C27tit9A
XesLO53cYWM5zf846E33t4V9b7meh3jvX9/zx0FvCh4cLq5okNMwrm3L/ScHPUAPAB9/avM1wU+x
LME44a9DDStr8Q3JNt5nAy4gtLQ+S8oiMxnUNZAPKp4MaKSxKVyZnZHFy5++n3RtOgIpTFDNxmi6
OzW1a3NSPskYhYf/Szfy5qxDofulOEAsHEZjsZ/jsa9w3Q7ml87m75W83+bmSh3BOHRYD6e8i/oO
WG8UaSylMHvs0hol9MqwURsC1ciRxgQQo7qHRrAFb2hptmOYoeWq0fC6dKPZhqCn6CTloH9NcYIM
zsx6i+Y9K5ognkwQ88mctttcWUMLp3Sic4wRE0ZIdgvm953C0nA03NR5oPRfouNtUx5GwvL2Mz5F
fRWze6O2KytBaqJlTOM6BLB47xeDOrt2JH/VbNuyrR/DNwxI1KVJzIsoj9e+bN0HsjSIYLPB1v9M
bW08+mluHbM87p4BB1kYXRPxmJuh/mRZdXWjB42uhPqQNi0AUjWD669x1pMPSCgdzLZs8vcup/L3
VNrwwuKQRsVAorSIk3L8q6KLf+pdBsZAD9tMbDM8bBzycphPCozbd+H5cpNmElBEKekCkiHP2adq
WvVTyEZ/y6MOD0U5oO5aMeaZX1jORs+qNvhTEUP6G79+cquHvvoxaAx/10li1ExoG8b3adQPz/HU
JttmHMYD2nMieJzB1Z+9zqA9851qkpuhEu3bFMbOQ4qZeQcvNQs8vbe341yNp1GPmmsWe0lNMhbR
9UFsGtpLyuPgnALXJpwGotnOETnaysGW03oClgAkA9zmD5/YkR9xSRewShXoyoRpCx2QGb5itxqf
aN2AyzbWIgXzWrBjbth5l1LVDvORqucJaBdyQq1g5MRfO2yF7mEDV6SnTwtPjNAxZn2J02j6aZiX
oJcccDHOSfhcy6podr+seuycdcgOm9VXntpq51QCnI3m58vGjlX0+1xU5UmSFLZ38mQs7sXA42XV
CGGPXKosBzTh2Qq3kumHZEnqEcr6Dn0p8n+OEjg3npir1cj1TAPls6df5Y0ZfrO5d6cjLoMQw3+j
7uYsgd3tpZAKL1W9QFFVh1keIJ47PhOgaHJ/TTDrGqm6L/xe07iL46R/JVQQJJqRjWCyXcUTaB/n
i2vFJj7hztAwDm76rvPfcRDkxjnF7PDhp5r/aI1sOWEeAmghJ4oN4uyfZxkDBBY6hvXMBYZoMusY
I8l4Y9Rjd0ekKNm5pjvglEDD5NV9sioAbK7T3vqZ0NgUeYVCnEdsXNrOpvSh/i7V0oXMvWjjDdMH
vwyd95Sr6JcWGmMQ63oWVGgAtlo1oIrSW1gJBa8pM7KrWQh1xKvT4LFdrItmH79HrmjJvLZ/sJBq
8PySB1bnAw4XwivWqMQycA8svvDtVwFCCrb5CFpXZInJTa5LxOvI0ZSmcWxapTrTZDpBZTsCOUt5
H6kUrnk+/JBmXe3DWFnbMlFkfQkCmYSycMDMFzJV9l5MvjzaHjbaDpztlT3Kr0gL83MsGYgtn1G3
Qdg8TCJZI7l5YDPurMigas65JAwHH0fObsu50tdytzvtvWClfmpC3+F62pAlwIyQ7G3FzaUxpAgs
4SAwwyl3yJ1q3Km4McmGYWNY20N5Gk0Wr/VsmIdS5Na48ohR3US5/d0183NtIguQw3juG+ve8PzA
7qzjbJJl7NBkw3G8Dkl3JmpspxXYYVIVrlq5xO7N7Bq9mzu5WC4hUo5CvdV+/CvWxJ2Dk2Dy4L+M
trEfm/jYh/FT72ucDhZL5PQNxQS8JTCchXS9LdLwN4FmpPeKamPzAWq98WZAey8ntTdaSqVhpYZk
XwuTEcmiYc10f1eQfpTq5q6qOFw9Il4696Gq/LdhyreREb5LN96z1F18P/WL6cWXRaQZKYg/DCFC
EoRgaAwEYRUS+EMS1AaJ7C8Ki2c3ertEFiPMG2M7R84v+nUMLoGNJpM+vD02XNjBrxD3a0fbZczW
DNykPeMF7pKTXc5BFuM5j2K5b2pmmBLUEAP+RRn6ZrtkS+AEuE9yWHmItmOFFUWydryDohwB49CY
WmFUyKLqXvreG6KXFq/CuwjB2gtgw+t6VM0Dj+gbzM2Heqj2plkhPvNz4lQGttiZC+Ch6vpVGONl
IXVwFc44FRM4eXkqnww0tKP9nrmL4bxGUQmfmy08ZfNqSdu9R87CkFPx++UzK8IuR+zj56W76ezl
aU6QWMCDJDt5di1WHekRaIIB7hQ2oBWk3PoGA7akBwpNqJtT9tOJdeJkyJpcexPu27BKuwtecNg4
Qwa+wInKg6trvzh3emQCKLO1ni6Sd++zyIeJtLpuwyhtIup+UOqtSUPet87ycYyjR+o+RKtPFz1v
tUvnIsP3G5CBq0k30vdG1ePnPJfxg+VhUrS5NkdINiNUmqJ67X1BXKxmhv0hKrvirSxjd+OaSmw5
srvHFrcSAaMtWnLTM6DrkloTnRyjZ8s/o6p8TxNLPyH1rZcI7pYFSZynT4acIThonj2hKia2D6y9
aGByJeaMnsiqW5EF3DBxvXcbrNvrOpZiRTZy9bNTFZMgPLvDWyonvTiwtWIYxSNjJgHMGGnxZJz7
xhrJ4PAVsof4zGzTeWqtzul4G0o+k3hHmlejtNSbXQ2wKgsxyV/kGea4JFK3fqjghbCGGCbtbfYj
wgHG5XFmuGZ6aFIjlQ8z2qyEkbUdz2tc+ArFRDpBkyh8Ao+IDi3Lh8iIvek5zfXJ3dY6uOZ7Van6
ksnC/mFmKVNQt5YEuZL6d4lL2fwY4yj+ZhypLmBMy4duniSpPrkbRMLgGCdX3NuRcpzGa5Yy7iYE
fabWUeHCHiz0Lgo0NJndWk9F3axx/1VWwIpLVvvUK+FX+4l1HlRlkkTK66qJWlVG8mipTu2AF+FG
ZU3w0EHMfRFla+51ZcY7okIkrjjX+Zo43r4JGjDOk5xZkaee2UDxKv352Orp8JxjTI3QgvTVTVpo
ylZ119vDrhOGfXYiXRhrHvo5CrxipNYJlV2CZR49HTlk7iWHuW1Na+nv9RsgMQw5KGAoJQbs4yy3
4+SaYBV/x0KEDbWHV7ZTTrVQ6Tw+HDBF9G94sA3KBzlvCjUYh8wS8b4iM2Qnu256B8VpP/hRLZBX
E2t9MJFzviURCRXroYimexU582GaK4R3YBzlFVq5vRV8gD9wyRRIOBLgYUOScvRHOh8aw+yTh4mh
QhkADdC+0L6X0xqHLcEq4+gZBNlPvXlfG25731q9+uGMlM/rSEh1mXkjTh1iiGoF/7y4L5JG3BqS
5CEEiKh/RKcWPVp55j0M3kRmO8GFvKkgp67YnMe9lnnMkTSE02j8u1TDB604xIZ2uumFnuyGrp/P
ZMPGb0bLXbiyEEC/T23HYASu/LkAovDTSFqcDaNl61+9TNNdE0v/Vomm+TkSjX51WngVmtHQC0gw
ujxfsOiMxtRfIsdOHn3Q30i85/p5toX7ns9mynZhiUjAD8Onxh7y6CuMq/g+DzUTkpRy83WeGd4Z
JGDJPdgaHEhEhP1A98FB0lfeo2aZvY7GOYx+5Gqy+MAqAqYJudbetbxK+hXJJeWd8lNnF3vKvW8Q
gARsspCeeOjyV/CdmcJHzfTpzx3iJ882id6Qs02cXl977ZM/DYxf0oaqOiC3zxMrrvN084DibgH+
DC8zQV9blz3nB2AznzJnzMaHrpyHF9ss3IewbqH9sj2Kdn4khrMRRUzKgAHWt6Q2FwxUIyjPja4z
gOeUI+noqotrwOIpr3zX4dwMAU750YRYzhs1rDCh+yS1rnuUyFBaEkELKpyoncuj6boUYHHPVImw
x7B9TCKXo620xqYN+sGvYbbOOi7ODo66vw4xt/0Y2qROg7b3IQnqkG6PRO+ZJS4TJz40RgGcuxRJ
+0F2DxukwfaMB9kjZ2a2j4UTiYsi/dLjdLKsuHoYDN96JwN3eBBm0nA32fHZkib88YQ8nGzV2E1B
CLo9YPGApO511Dlx85jLTkQfttIG5ozQd60ruTs4Q4betvYuPqkSmT/uFMLRyOwNoMWijaRco05K
pwT28tDPNVq5ppl3OJTRWMbSS74HtkBMghC6P3ddJz7xciRfPd/W7sc6YZ5aW1nGmV9NJVq5NFWb
RIszYjVUfG5af3rWKhaRpK0O47XQcYCfWr3RLyZBMNSqoyE2FPmiWztOE3749GcPesEkcUOT4Wvr
mm4o24zKocxrIktusDP0M3na/EJoMiuiXg2L8OSwIt1okduXH6ZfKQEiLco2UsTTc5flCrGORRwQ
AUwDjzHFUotWjvIlzKv42o6u3KDlrsJgchrXWNeJxY8G32Rjoo/aOj5X81xx/yYWL8OgEH3BBTrX
m9qrxju4fOJBzoIDmICmjClcNo7XdBbDfVWEWY66U6qPKaoJmHa6ELk8JKesIBacuocA3awU3FK0
RdZLX9b8eaq3+NrYoaUFoZa748UgSvyp13oMCXZsWuCsGZr8TkUMjyV33s8p8zscPJYRPfAUVBGZ
dYl/SunQNjCIvV9AUKqzTnD7GrV1+ZHPaXfW5aAhh5Xm9FowOd/C1bGOHFf6m1Kj3NqJ3e1qw5xA
5hQWXZ9HnPTF7ytaJDKKghECyoNDWuEpLKPpUkN0WvaQgJhJubbvXAJeNsjIkMq6WeqeosKAEAa4
kgxuD2tAwv8uu7bZjI2s33mXw4/RS1sTVkNibQkOG56jpnRv0WzgpwW5EJ2yDN8G5zsrzrg1fiTo
Bq8hEBW0F2bEytfz6isjD+/gOEqexkmYx3FqBA5+N7F3pdTFa1XPnN6Ro0YWj3lHnVtp1r3eo7pF
MjMRNGn03rT1ZIcvnI/6PtGaCDDKmDYXacxqOVzxbc1RsedpY11KbtIgmzwduLI5ZwcoFOmr08ru
C7mut6X2ca6k1FqPPI5MAND29ARMkI4Hy960ilKnf6o0hXeAE1EcxCzKekVZEP5wjNR7SylY3j0/
gmDRdD1eemhp+R02xvhoMsG49jRT9aryvAnIyv+k7jx2LFey9fwqFxpopGjQGwia5DZM78rnhKhT
ht57Pr0+ZrfUWXGSm7gbkASNupHdxdhhVsSKFb+xlOTOFDp2BVGo30faTF0cUcv4ocaoZALTmQmu
qJ195WfB1KApFrcf9CAPPodYMz1AkjV/WIjHP7ZdpP5G2A3hVhdfcsS9JiD5PDjoBzEY6pcS+qe1
sxWl5X2wNLorXFvqnQ6r+cm0YuQP8w5lI5K2S0BJ4xVJk7rXZwPohQIA1o9GzA/IiMw7J3PHe6Ca
vX5Rc/JApMo19zFS2vSDj+7jxzbsUDlHentRlwoH61glcNYRQBvvikKo6g6ecLcYsKBnd2EZffxY
GNpv26715c46Bwj4mdUMtXq0PyedUR/6JHHy5xRN/88Wx2OLHXllp16k5uYL+tfT7r/N9Yi/tqal
GAXP4b5XgwRYfcduj6Ocxr0XKYhPVV2ZUDbgpGr/Z7Sk/3/C51EndcG0raPzrr9nWfcf//V7Vv73
/7j5jkBLVL+tbv/r3//r5dL6h01dGt00VaWw/Vq2/lc9W/+HjlK04diKxX8sqLv/XdA2/6HqIPxc
6tng8mz331rSFLQ129Igy/LqSTHcUP8zBW1jqdT/rZ5tOwhW/1nPzrUuIPHg1Ky1UTuawMo+V0ZY
XocdPiilkaAMQaQGL05qTi71tCRE27GqQNj0/lURUD6FtUrNLx9DshNE8PIxVlB3LLIDOjoxiBLN
4RpiauN4dG10UkRo4xmB/AISQaz2qminq4znvouo0PIPlGmVS43arTcP1gCNASCS2mnJF3MW4hpt
bRg/TdxSzLO7azdw3at8hneM4VN2yKhyXmdRD5uyiNRvrur2t3akYVVjTL2b7qMF+OTERgm2PcmO
uWLhjDYElbqDcZH8GEaU5CLU3yge+jbEvgwg3tEUvYbKiyiexyKDqAmoKEfcyleKj/PcjA9JSTZt
15nmoYDyk4tKct8gHfxV5C0euDaJH+4kEEx50IZPYUXjox5Ur1pEqDzzyHjvqqRZisV7Z+lgKaX6
yeJAH04fO4r+yg3cWh9rvimEWD1SciRPTLUW4obRXYRa2pHdDv6NGdvlXyhRLKJaVAmiCvZh3FbY
NzRK/Qv2VfJFxRvvh9+C01eMUvs6pWr22dGQKmB/zMIP8+sp7PRB1u475A4Q1YZ+iIBzGYUtv75l
z4dkyYHevh7uVDHDR2pfiLkF7nL6ayM1QBA45tNQYLA0O+P4STP6hYkm6hvWL0c3SDd11+k1BnH1
KC4T4PJPut3jJR9EnfYMMHm8F6/JCWL5+hMKm5gqO6REwafsNaHhEkdyM78mOqjbkvSE4DwO7pIJ
mRoUUPU1PSpeU6XZFqRm0PHLnRY75k01oMxDSYMEq15yrS6mGHwI1CCmPIjU9sc8oLgLg0r5Gkb4
y+/aJWfjRXNJ315Tuf41rVNfUzx/yfbs17xP6TAx7lrThHUScUmwssmKb6mkjo+m3S78G5eD8diB
Od1NnaXezRMcLsf1ox8jJkUHpa7g9gkVbiEIrbrtLvpCxD4qDRM2482Ss/qmmL7rU5J8tvtSd/Zd
FWu/jJDrE8/N6E7v6zFcLpDWgARPE2TV9Ff2minjjkDWTLpKBs312YDhsOTV2muObb3m2x3pcvC9
W9LwfGztxRRDZKhlvGbqMUsmhXYS1b+h3xZXoo1412nhQIGgp4DATQvn7mt14gbF0nTdZ2qx/Uh9
bW6aC2Ds4ZPR5e1z7ZqxulOdcvw8ijj4DlWve0nAit5C/yyfOgwFD9iSujd4tRQLzzgT3GtCTefy
T01zh9uUeuOnUeYgGiocjzIjkmaT5XbgTGMDKFvZ5Xep4BZ2gbZsxDuAOeo/XdxCf0Uu/jEXImkx
thL05NGKte4W8BTGDwFuWuCQ1cl4EfWkU1aKauN+XuqGkKziBztRwaqOyfgShTxNk4/oDxpejbyd
U+mAg93v5p5XbaerTYARY/AlbPwUCjkuXmCv4Mvv8LIf921FZQUa4tjd92GDnECK4foed/eqPjqo
XKdXvRNM98i5l/2uFgqOtVVtN+XBh4H9PXEnRHXqzmU1KM59MadPcz+gjmpXmJ5xGz9WkCLiiwGP
+C/OACyQCzpQ0q4zfnCpyuEgqgB6K8emyGnOH/UIDozZRM5OR5TnEuaWCemkqXDkQIcRnEd9gI4d
3QGn8C+tYDS+6XFK/TJJzd4rAxxSdDLDh2nRog5FNN71UN0vEiemCJKVM5zIoHweWG+3jdaJ+wow
7IeKW+ut0TXO0QQz8qB31CqCmP8nrwpYyyDRiZKGqdcYoYT4Y/OslF9GVlri1eVnD3OJHvKAp1yO
pE06cCnCzWpftcK8c6vaMfc6F+xvkzFVvHqItroexvZpNPLu2vB7PO0XAyPiozN0QKoO15JZM14U
AIqfZgVSu+22Ccl2ZSlfsJPN0tt6HJiCeCzC32lsqrqnQWR/MKOI7NsYkN6AUBIUB1Tr6n3Osyvv
MajrmRpSrtiyqOKYWzyf48Iw2E/ZqNu3KUaE2AIl9r1Wz+LZT7mRX4yJmaGdqg4Pbdg3Tw3Q459R
3XB3ytzgkx+26O1WCqUntNRrUNd6FAKq6efvylhbVx0ChvdtMgPiUJLC3IHkbC/rkqwflXZxUTZd
ft80bf9FA5tyBAKuPI5RGXzDgEt58P3GvIpR/zoo7tx7VaKX90qnA48L+Ccf9B6LtdBpx0OeqbxC
KPxvF2ajU1+qWgq1qVE0L1rlDFeTi+jkRacYxFxQBcl3rm+UcoDjBA9IpFHTgEMU31amqaOma+mg
MhFe29VOMFwrqMFd9BnFT1coXNnmaLiyyir7IVKMbiNy2NsMfZEnOwuxJZiV+Jq3vOqaAkr1yR84
XKHXzddRh48VJHPxaPpoYAiH8ggk8/4x7JGjmLNJ7NmCopviboFxhoqaXzU9Cf04o7Vxweu1fety
Bf7r/y4q5P8dY+UHlXi8Y59/BVGR/5HRqifz4av8Z/QHX4VUl3/+vWn/x39ZzMohqqgmzBLDUSCg
/C88h+X8Y4F0keMagDP4r/9G7p0AdJBOW4qhu+i4EUfQWf5TyL0/vcr/ieawbcOSsl/YV73VpKN9
aEGRsQXNsLtCzRrv31wLHv/J/nhrfPlucs3nQSu+ZcDEtkimYcztQ91Qorlulp3kwlbqZsGkjzwd
qINf71oVl4B/XscAfwa/inda/NMZ5t8dWv7+hnPj4gzhdIlvHbK6V+MHLUUIhXvn0i5qVXZ9dbpj
a+O2/P1NMw3aJPEQ5NYB7+ol38Ywk3SUEsDL6e+vDRzL6O33bbdSytjFfKpTS+MOPXLbeW5Frk63
k9PmoyfsmeoBKILy+XSDax1a4D5vOlQ6StnbS4OIxtvjdRF2Pt5sKKBGh9MNLFP+b3rQvydGIkM5
0TwoVNLNg5NORfzJp9DR4iXvwqvY1zxGTNaF0Zjp+OF0c+qCR3qvPQmnRN28SUxy5kMXBD3i/pqD
VR2yItSRU/ENlZYxXpj3VHS7yRa3aLs7eroTgaNlt6d/wkqPzb+RrpArTc3BPAyOZvLYXvwOwVVW
Sp/uhzG4O93Iyry9srHezFtBsPLU0WK0OTX216Cu7cOEU/rl6a+vdUHaHiBC8oqtk9glPOP8UmAw
3jaNYV8AJMb/wGjz6Xi6obXpMpdf8LYfYjDLKgSuLwKqSf5ofdZMXOwCy812swt6qgt4pUst3pu1
bPiUtP3+dMtrAyhtGLDB47LUKvPQoss+H2pYI8G+NF09OLOBpeE3PdN4FnKmNLYOKFngkpQAww92
I147/pkNSHuFBlk9L5pSeDneztZjWziz+GAv9iobe+rKZmRKe0PjKFR0R5MAsn3DG7gPpxSLQ5SY
sxgRejGMQCBi3lTOmxFpp3ABl6WdNvke/o5zdhxqtezh1mdF751uYOWMMKWtQTcK3xlKuGFt22nt
JR6CuXLAADUdD0Bzh3EjeFaaMaT4r4q+8vUxczwEBuaPST2h2lC2NfB09BvO6olB5ezt2hqAO6iD
YrqeJhANMhC1TG54/OGwSEwnGc+bEKCjf7QSOkGZOHbpeHVqTFcCySuw0Co+OKc7sRKBhhz6fjQp
jJCF1nyljfhMc9uyZsoCpz+/Ng3L39/EX9fbBXU/y/L6lGkYk6FBFnpCLzRSu/LMEZJivIsQqUin
mFt50yfRgUcFLJYaZUIw97xO6H92gmq8WbnjMgWwuRYrkS5WDpGzwIQSqkTVmWMlRbqtoQilitHy
EBib7zR3ru6bydXvpt5Mz0sJKdv+MR2Z2/OM3AUEH8WBbm8G1lA+1ZQMkxsdrqZy3YrQtZ+moNCt
85I1GbJsTwyZQuXX62umyQvNSW33+ZgKfSPSV45JXYr0MZoqq9VqdMFEABin0CBBA7HEzYW6mdY7
UBTwR91obGU3Xpjtb9fzFMSBksGC8KhjlfZR6TqBoImm9f2+CHjDvE/M3lYWBz91/HZ69S39eCeX
eq2dvwmhdAx8nFkHH+ciLVTvi8CYmx8NryzlQcz4BMFl1VDTQnoohFGCOSLlVQMU+tPp5lc2CF3a
IHCqIf3F3szLbIEGqZFqiMfa5cbxuZZ6vJpMvumd2bcjvInK9XSFzqBXiQzWwQnidPIARXTBl1IY
SGgZEAbN+5Eb3CIs5DjxVyfRgOid10dpB3FyMFLFEKHeZfuNvrNm91c5UoLZ2KDWVqi0f6TALEBf
x7Zn6BHk6mmIef5O82fhFLMHXr3buLesTZW0gXSAyZwYwowXKDPgNacSjxBQgo3tae3r0t4BgCSP
hUDUCVUFJd51qpPNkHbQbjoztqTMoImqiYea2vFavOG1K8NuNe1zVeqLOXHUQcXXZqsMfmDh3fzr
/fA/e2HVpL1DB8HGOqotz3JQ676YbVctL+YEcbB+YmvcWF4rh6AmbRo84SZVZ3E5CIM0OVgtan55
iXQAgihnpm2alCVYPjLNMa7MXoNxnafhPbVPS0yKz4oPTdoDLFUJxcgB4cUauq9aq8Z71KO08xbW
Qql5u6dyiypAXxIKWoPCvxIuGvBGvRF7K6tWk0JbtVDOHdNg9iKbSh6aILiK9whKbaXna9+XYjuM
u7akajx7IL/dK6HoWBIUCPCdN/BSROtlb5ZtwtdbH7cKI+M0mxRKxae/vrb5alJIQ1BGi9xmXtVk
kRvvLnUx3mEm/dVwkw+jIzyRAC0rx52W2Ven21w5QBcBmreTjdlZrQw+L75aGX9TBJJ+QTdi0mdg
ieXjAg8cN91oaiXsVCm4Ma0L51kVgzcI8xfX26Q/Gm2CRGU72NbGEK5MvyqFtg6/O48Tf/B0AvzZ
bbGoVY0i2bhhLF955+hfzJzfDlabs/kNMy/R2KNXgEbnl4VPOaDnhyuK/7UpeIHF13Jjsa1MjSpF
OXggHN/ANyGjZYIErnVzj7b6Jc++2d5HZ+GiHNONjq0NmxTynPh+kiDg5VUIXYEaw0BuZ4cj7KbT
q2xt6pd232YVKOInYqb+5FC9uG4BMFDnL9IbN0/yjdNqrQtS4FO4Fb0KFOhYo2DafPB5LQhueQVM
f53XBSn0EzXqq4B37QPq1DNKevNH28ZLLfUR/D/dwloPpOg3Y5EYjuP3BzDjFGgb1HAr1+02vr6S
9LzuOW+mQC9jQ8O0qD+UufgWjCCh+sZ9KHGoakszPm93V6QQT8q5xkAOxdrXLhhapSH0AVb+rAGS
xZR004FoFuJC5w4uZrDL15uzB+iVzf9mgFDgLnmq5euIG8OoL6fHoLTuOxB0F5bFa+p5fZCCOkRC
qlA0hRqOof0qdCxKAUfOZw6/FMbJCNg7Cvi40ziYLRjhdMBgIvwnwXk1OVvZjxQpiMeWilc6IWI/
avWl4dYfxtYAdmnMx740vjS2kmyM0VpDUijzuqflha50qOaaODoo93FSPZpj/Feo65cWWounp2Lt
uFW0P3elZq7bsoCsfwgi9aj7GCcmLrD4amcl4hKQKyaYxhMYjj0GtGd2TYpxwBG1PvEifRg7YP5Z
7IFA8i8Quf6O6ukH2x2Pp/u2spco0rFeNQA9SdLh61s8plsxwMuuhs95+uvvb+cIZvw5cJBXRBAJ
UEWFIaxjICwkJ+fGfmAvTDcW2/sd4GXvzyZ4mtdyw3ZxhlfRCsSPOkvSHfYvtr0/3Yf3F5m+gOne
HkkajlNYlQa9B/kVGevatI5l5jAXxqxeKABUkBlwMu90Y2u9kaIeHKyGKHOGFgHOqzCXG3XfoKN2
OP31temQwr6r/VJHTqjz0Ad/aQTk3waaVe6IjaFa+/7Sqzc749hMcTZNovWiUNyz637Ddv4JqNvT
6Z///sn0irJ8+3k3isAZ5nbr8fSZXYRQd0A8hc8gYBY9dv3MNSsFO2r+onYd5CDqyITKCwCdYhQ+
huOX071YGyQpsnnJHsqGHP2g4V+DyO4HBH+/aGZ2c/rzK5sVNbo/J8GJsGkgRZg8w5+RjBt5Kk58
aIrI/qYHLEsiDzt7sIF1i9t8NAd7AyL7xtitzJAjxXsfmB0E2rr1UtLD+wlBgH02uNqlwPf8WDpp
d3W6k2vtSEHfobevpH6Bs3MUPwDL7C8Mjb6WAJahkf8+rxEp8H0nquw+QtJ26CGmqvX8kGVIJtta
CV8+Ousk1p2lh29Cxs1hMIGbaz0EpH9ZnRlds+HYj6d7sLLUHCneMUppa+Q52E364V5tggd97m/K
bnw+7/NSuM9GAVw+TDpPqcsCClJx8IfiJa2cM3++dLwbgzEOSFKgvYwRfIIf6RAX10iXbpwca4tI
CvQCq+wAswkgr5Z46hUclBAp46ZZ4BeqQBc+PUjLavn7VRA66p8TrMKYtGehCbLF/qaFBhz0xScf
Gc6gqu6hU23kKGtTLUW9CLly1AVjlXQkdP580PTmCNj2cLoXK+eSLQW2USLXNPLIcSjm/hIn6hvD
3JiFlR9uS6FcTmZrFSWXV11tr8qmuMxIF2ZUQ8/74VIQR2k7hjDk2G2LD0rJE7L767wPS4GLIXJd
zgnzqhbOd82v7sFdn3VD1e1lqN7sCV3VJ+M0WDh4wvz9OE+t5sUdnkqnf/jKgrSlqHUAWsVKikm1
6j8koeEVLXRxrfTgtzxpjXbesrel2A20NhCloeArVLlPM9QVoVjfcX1AUgzz5BLp1dO9WVuYUhCz
6qsqVcgJzBl0J699WAf19rCxO78WbN6JXluKXqfp7dYwe3EYj443XoVfDRQuEJR8weV0esA7+lCI
ffpUf4J4v1VpW4sIKZShZFdGhaoLYtrBXatEL2aAMEYh/L9OD9nK92VZ44F3xGnK/eaA7ONlxBsH
lLv4OYKivTH3aw1IIV13ncLzKg3A/njEBO0vYBt3GNyedyz8DX1nmJNSOW5zqDP9cdSSv1ItvWts
c+PzKytKRt+pQ2Tr+qi2njvoxr1VmOgbGaO1EX0rh461jNmb2A4bo0/JwMVBn7sWA4XuL+SYdm4u
EOPTmzMnQArxEceQAdZ169maMmDqloB12ptOPaf7siqarWxvbZ6lGC/RLPJ5HWu9wCi/i6H/MpjF
V8VPN9L9tc9LoQ19UAH3y1DlRsSryHIki5R0XO/mdmM21pqQwrsOe5vq/8iNQgtvIUoiHDHc+bnz
6XSkrS0lKZLjzFYMO9Qbb6r0uzoW0SEynMg7/fGV3y4D5bqgBt/a9Vy2TIzBlPrKwVYqHeYNHN7K
b5chcrUp8ilA7shDKUnbabX+AnWiOm+ByvSxKVRjCk8tPphTfxOm+nUxFA94i2yE8EqQybA4EOsx
iGFRe8ngP4eOdZ3GyseCnw9lq5oPp8d/rZFlXt5EcgEX3e0NGkF2CzVOt8SVKfhmFdlPkSfH020s
AOj3skdTiuSFCZqE6lB7llp4WQP411S1CbaE+VMf1FtcEN19HoT4X6Maj2A2GlxK+cGAyeBlWBZt
HINrS00K9EHo7LhwMLAt1R6QTHkWBlB5V/98updrn5cCvR30JiyhB3uIN3iBZt6NZXmlZFvlu5WE
x5SCHL3mxEL7pPZQLEADfdR3vd88BTpanJoT3TVmvbGbrIWMFO7RbKCuMyaN54Ylln/TfeacmSXL
qLgB3aEU3Ar6VFlvdihsW/FdBaf7AncwCoRnzYOMizORVcohhDBQU/so2GSRpPkiyuTj6c+vDI8M
iBsBwqYWtQd2lL65zCbU9sCp6huDv7KIZDxcoIUmuYxWeymM7SGOnxFJOBii3Fijaz9eivZwxG+u
VvBlNzUME3ClLNwW7YxSTzZ+/8p2YiwNv9lOjDBA1cJJa28exVOUaR/Tqnwc88IbMbs/PQFrQySF
cYpLDxUBmmj8HuOsAC7/eNlGWw9ra5+Xwjh1JqQl+gl1DN3+ofQOOb+jtU9qMEQbZ9JaC1IkQ2FS
zB7fZ68bJjjAqXoTYGSGcbq7cfNaa0CK4Gz0RYsk2iLwEeAEYGkPfqg8hLX786wZkCFvLfRb1LGY
ATbUm37SbpIw9xxfO28NySA3dwjSLq6CGlfn6DNo8+eqLj9YffBQVlvvEivLVAa18chfI/+IUJ7C
W6CZYO2jVrejk90OtXM4b5CWpt9EAmXX1rcGgU+e5XyxAut24uk/Taqv531+mfs3n/dHA6/GMuZI
Zawu3AopisB0AqxSm/P2UV0K5RY3dIwh3MpDRePTOM5PtZY84fj26XQHls+8cyddnHjedkBRuBzm
plJ5jrPwsMMYKrqAZv7h9OfVJV7f+74UxzGEyrmPJ35+VX6a7ewRyZc7VEH+0isxHJTC+hTZMKTz
Sjcv4gTiLxUb9QKzsjP7J0V5H5uwxBGqQJEHuRq1Me77IdiCBK8NnhThGNYhxIE0lheYc9ii8qFX
RfnLcft/qTuvPn6uNCAj04ypUFxezSsMZ5sWATe1qlA09A1Ux0/Pz1oD0u16Ql7MqTO/9EwzwCs0
GW38bTrXHuqL0w2shLgMSVMzTTEGV5Qean4/qVzejhaC7jjh3SuYQR5PN7JE2zuLTEam2TaiZUqv
lJ6e1J9M7IEvFAs7cJ17/UY31lpY/v4mztsU7Gaj5xS25jn/1c/jdA17N/meTGO+hcRYa2OZozdt
jFFt1QPuOF4RLnqzeFCXifY8pupZcBtdk0Id+v2QCSyHPASfy8upUZrjkBbhxmm3tpKkQO91PH9K
SNFMtDl/UQo/uEQku9x6nV/7vBTHOrusqU1MsZv7VXO0O0c3EHoqkC47vYbWFqoUy7yOJkVe9qXn
2DmScpQ069r5VOT5d6zaz8wrZTCanWRInqGB7NnGIovWPIXt/MV1mo1b/MogyTi0ACk1PUWSwoPM
/pKjVnARGsbWU+bax5cb0ZvlWWWT7YguK2ENiPpFWKp21SVZf97ykWFnZduGMf4ZhecriJVSmsGq
F3vB03O79tOl6K0nAeYi5eNO0SK3kJtXSb4JYlteLd7ZfNSl0bfjEiExUDp4QaN3HYlPaN2pFZaG
Re3rzxaM9fpGhL6FZbZvO9NjY6Prgrg2Mr47vNdM56qrNNTcd4brD5MHz0cf9sMw4Zo5YrkQ73FY
VTkokzaPr7LBD+rrYIQg54l5scPFVI6XV1dHJ/xFaZMEeUO/MNtLy2xsZx+hJTAdB8j90cEy9Sb/
NtqG4T+2hiXiv5TASrqfaW6HVPKStsruLUoEUOWj2J5uWr3Nh8OAsuq0R0DcRYByzLQJyO8iF6Hm
+tRdUoadg8vB7dGfyezSUq6G3I/dq8JG//q5G8dQvcFKWPEpMnS6k585ndJGhpNVxy/XC0/w9o3a
eU45cip2p9fKyi78msi8mU4QlRPpIZIPqRW/4Ij54KrBtW9H5yWMqrSPoRmIoRjShp7Z+ewy6bVd
uN6MGPN5v17axXCv1yc1i0tPc90R7WM3QfAt/gmDfeMQWRkeGWtXK4FuoadQUlqJERdiC9MH8WLF
9cezOiCj7WIY0H1uK0STgvKzoPR/hA4YXRZ6m5231ciQu9CKlC7XrMZD6H3APtpZtPJr4/l0B1YK
RIp84ciCHpfknr1mrLHgQ9DuhpR3PlRjjReqHlW3naqc906rSPtalUctpCCXwYK1jYlx9bnOK7yq
/W6jM2uzLe1tSlQjpuCUhVe3iBbv3cnEPw5w8DfqI8mZeY8ihbOaR+osdNashVL5eEDLpfyF+Oj4
E93qpNoIjOUXv7NLy6i7NqsGX4Qt02Kkv8FOX5uiOY/Zo8smo2U31H012QU35cL6mOOJ8DWZRfEz
M6bh21Toxe/zlpYU3D1yfHrf8bqaVu6MmVoQ4XoADk67rZJZry6QYTSni5F4+X66wfcHjS3jz6Nt
KPNUVcaAdMUpXrqiG7wois478fFM/vPjpY1z1IxuFOWLtt65KHJy7g/KWakQLrN/fn1QIOObERWv
vEjT6xDt95s2aZTP5w2MFORNnOOEUBTs4jmO8WGu4/AYT9NGWK8NuxTW9phVc9aQiiZ+muKW6sS8
p7dbEMTlN/49EnAK+3NkND3FAHU54JzMucac5J4k7kWPps9di+LWeeMjh3StjqiqO5zQU67/wgJ2
/jVnWDJtnNFrA6T92QVT05EZihNurRYuklcJYkc7xR8GcwPnsQJ701zplIYM7ftW6uQeiK02eYzy
aXJ2vo0JxX5oCvExaLJ74dg9EvIt58m1Y031dB0K0yzOXANSrNc2gqT48xaUzyt8UEQWU0PMwrxM
j2dNkYyusxR95jLCpoWlYZzdJmPjUCQZq3brOXRlkhZJybd58ax0NVRsLfd0HWHzC1zDBozCEuT4
NhbZ+4eT5kghbjVzVucaDTRB9LVpk8tw7r5AyPhx3gBJMZ622dS6HVY+ZZ03uzHQf8+tufXb1wZH
CvGgQpYXHa4MYyADl5/kWtOajQxtJb4dKb4zIRQ84VtUBAeArYgpeHmoPeEAc4fX+qfzxkaK7zZM
60CFRue5pqMjetAPiIPU+UZ4r02sFN6DjSQUqotE31TMt4GCOczcuvFHwwm1jdW/1oQU4E1s5IWR
q5lXZ8E9YmY3PnrQ6I1uvC2sTa8UvcHIC6dVF4xPLIxLxIajy7Qsz6siaDJ+bkisCCtTPfPQP4u8
yZjrj0Vs9Jeh3eXniThBpv4zepE2hPyPXDJJMiZ7letc+qqGft583gqypeDFIjgIfDdihIxwuHVa
V9lzDmmPp9fnyvTaUuy6QzL1g8rpH+shJGLXxHPhKmxjY9oPqSjs36ebWZlmGVuHYJKPfVzAJm0J
UV6MuesMu0QobrE/3cBaP/4Wy1GD9WWUeaisPqeFuu9aBWMO/3D686+3zndyARlYhzxKi/Y2HTCx
0nSEe4lC62NloJsbFruqGI+FadxNOFQpRXUBn3ij3bVuSQGex46DEuYYYuGmq5d60gbHfhLlhzw0
8/MCXMbapRF66YrWIE/dYbKmNhHWjJluem1kOmdOjhTk5Swyxc/y1Ovn9EdRpTeaAO07+fNZYFZc
G/4MwW5C26mb+OEk/U64g4levkS2WT+gk1v05x2ilhTnSCP5Poo4qTfX9l9mmlwVYfihjKeNTGol
QmR4ndErPKVDKYUYXfgxQuV6+NFGpnZjiJbd4p31K8PrIq3JMUlZpkCPfbgHZXU9he1XJCWLQ5oI
TFbzzNhYUcve8V5by2J+UxgqtLgbZ2Q5PbVW7+JIiS66rIayp6KMhdDP1mVybcSkkHetGT+PhpRf
HVp12kcd2NcLx9Kq5up00K8EnyWd3U4/+CXpM/0I8UlVE914aEqt3s0IEZw561J8T1bES8NQiT3C
xmNxHSuqcq9ppbnF2FhkGd+dC+n4trBZGC2rY1nBcsjgk1aKiSoJ2o8QVVSzXxwii2bP+7uS4Ejp
O/CqYicsvqgm7Lcyxe4gsw3xbAejw1PXBDKwxRjeRTS7LDR1OA7lEFa7zozHH3pmGDd9GbfXU4Rz
pu53w4U7u9gEXChZZMwfQxWq0hOWGPP0ECoAYu/jMhTzXs8Erm16odfuDmvjot9ITNcmUNp3zNmq
tIXWfgh8ntF6N3FvByvOLgdDib+ctUZkOGAo8Luc+z7x2tj83PjKnvX3lIjpvCUowwG5zE6ZsIbE
03EpvcBB+Kqa268YfW1cnla2BRkRiBxPFiCMnlCuyFMN/tCE3Lc7gcXYz1kl5mvct2LnqnFFfB5a
QpNRgmrlmngomAk1aWEdjGTAEKTKjpbFo3oLRWpjw1vZhExpEwop7al6rSceeuQRWqGCDUibrss8
x8ys2Xq0XVlhMlBQVZBCT+ou8ay0iz6AWTcenDAYv4+xKi7PW2HSLqT4rh1oJVaMzagn1n5Kx9b5
3Rjl3F5GA8TFjZ1obbyknQisRND1Fuo3QcTryLEzRxWUG4SBKJsdbef0mw9YazUDU9qTFmuizK/T
xFOy377zFZj0oZ3132Ws78e6vEpUDL8s7b6ttwpoSx7wzoEka+iJsVQpSeSJN+fiMsRIBS0ejP2U
3Vyh6qxmyGdXx9E5c1HIqEFb9xNnTm0MPYLKbq/ctDGPBcL408EK+lTZWOArS+9vsEG+bUWotOzH
oitvxyLCY7cr8seUDHsjb1s5YWXoIGpqVRRNPKHZttkeLRSed5FQti5Oa19fVuKbNKGPKJjq2Np4
1qQ7xzqaol2cBr9PR83ax6XwV6xSTVM79RFKj64VX0dJ3doY+LVPL39/87sXxdIG9o6/n2cDyhQZ
uVp5p3/12pxKsT6hJBg1qMzuMTy7qdEHdyvcD847DQ0pwsFRKjZLxt+X8VBdw0+Mj2MknoM0Pp73
66W49k0bzVhduPuxQ2zYyVFq14ViHlIR/jrdwtrWIavjocBb+yYyOF6e17+0qPoKP/EeSYWnetSP
vrAexj7sL2Dx/MrKrXW6sjPK6MHAsgNsRbrISxH+P/YFnmtqxe6IvLq64yHG2djoV3YpGUYoppEn
pKyOUPrUb2rduPN7/3bQh4Op67DFy1vW3XyRd+cpZWoyphDnl6pr9MLdU48SwzFfmCtoTTrz/vRk
rcSJrIQXAtWtUiN3eQi3bgPMICez+nbep6XonsJxDLKAxC7FRIohydnKU/P59MfX5kGK7x6GxFwE
hb/PSvszzpQ70X91mpeMWgXmys/91O0iLAZPN7Y2SFLEz6hVNX1bYuc4Bcq+Dafut1/j4rfx+ZUN
RZdi3gXubdiJ6e4dA79wLL/D6igK9XfX+7PYaGOtC1LYd1bu53alu3DOZzwSntRi671zBROJU8ef
W61hzSpCbUHoqZPQ+5ssiTP9u22NgETAT9TX4WSC6hVImSP1O4+K+zS0dVEdbIi57fdwHmrDa0nQ
6410eaWrMspwFJWKOky7XNfqNrhK+hwf2dhOS7E7aznI0nd5FLWWo4b2vnPxcLt2knwaj6iow1I/
3cBKwi+jDGsc4+beL7tDVyCImfj9Y+Rn94lf/zKV4dhVWxTOlU1TBhqSMpp6qWe0U8Z4K/OQn8QB
ZjeduMwMe6N4vNaItA2Udm80fksjfYcBssjUe22OsHdVv7hqs3FqrrUh7QZG2KHO0kEGiLX5+D85
+7LmOHmt619EFRqYboEe3d127MR2ckPFGSSBEDOS+PXv8rk6n78nT6rOXSpl025A0t5rr8GY7WES
62sSR78Aprz9+zP501v1YQ/omjQNQ1bNu5XKNk8DxLsMjof7/+3qH7YAkfom5AGDGQwEunnXjOKm
EzY///vV/7DBfLTE44DaGImHeYeoTYMY8QqctBmRzDLlf5NB/en2fNgE1GhJh9n0vKvgevClVyMc
veJwS/5Sc73jd//QHHxkGm6RtMO8rDBaHvGCLhPc6cMIaaXp0fT8aET6IpO/iQf/8FU+0g4h/2Yb
S6NppzLS7qPQIIoo+Ks/4R/W9kf7O2YpkiEbJF0OndhFJLpxBqp1Ng2/FwK9Wu1//vsz/9PnvC+V
/yqAFztElUj8tKuIfkRY+UObyDvdD/d88k/vgqC/HCx/+pwPyztqljhgA56MRQT7iBEyxlCP2iKr
MTEIUFV/Iwf96am8//9/fZ9g69uh0gw+U9AylRn0fAU2+b95rv1hhfxHY/hfV98gPakUUsh3SU/f
lOafYHXxu+vFX6rGP/3xH5a3bGXbdUjH3EWZRGwW5eDub1W3+/dH/Yfd7yMJT5MGnMsO7VlXIVR6
58fFw4d1aVW79zHV456PPf2b1f2fnveHhV6tiM4lNb4KAht+wL3/CrzwdaWRAPqQnnr3N6XDH77U
R2ZeL6tknmN8TtACVEPc1c31bikamR5TUOn+pzv3kZ7X1NhY0o2OO4SojUhBW3FAjcOapzN9mNrq
LyPsP7xcHxl6Gbwe5jaK3iNHl3XfSsRdqyDRF+GJ/d9W4Ueanm9ZHG+jHXcEWEAOgcKPjdeXVsh7
G69vZOj+5o73h8f/kaO3yZZvHZCuXZbpIW+C/tw2YQ2VkLhPZv3bDOtfGvg/Pf8P690kPkF4b4X4
6GaVec8jkdcbUsjHeB2Rzxb+Ze38YWV+ZOtVnOuR1DE+Zh5koUVDMAepl79Uiv9hTf/DufWRp7cg
56taRgHk5D3TssG007N9IzpbwCD4Yi1U403gXiLuTpAz3xBGP+xhgIrA8yHaz5EL/8f340P5XzF8
1ALW+E4O8++YpQp2dv0TgjqvPSwC4+F/U/XTj5Z5GFlgMOCzbM+DKM/W4Eenzed/X6v/XAKQj+y9
hlAEeSKidz/ES1vwwZo8s1F1rKZ2uVs3sTyDMU4RRFrJ/b9/4j+/G+QjpY9ocB03uNjtt8rpqJgI
mbu7mGiT/mVj+NMHvC+y/zp1esS9o1fpEaEq0103DbkO/7eCkmTvy+q/Lg0ru2H2FJdeKT1sai6z
ZCr/t9vyvs3916URDqMqmQy4Le+WX6mANKkdluQvb+o/b5aItv9w9RCO/5vveOmgFohMczFj/4Aw
17+syD/d8g9lfBiBKMbalpfw59i7iN5zoz79+335T4H4/y92gvy0/+fGRHDNkiMzHEbo6S+qbfQT
3vXLeamq7LGb1ldm669LP97icfMHJ9flOJi5eWxglrRbWhnmzncdEj+XtdCMf0KMMc3rrPmbf+I/
76jkIwvQ9GSo9dIlGK2Y+lUPGnPBjWxgKJPhjETk8enf78OfPudDhaCCpuepreI9cganI2S93vyi
C5Q7R9FuVl5nVD5/Ax8o/c/d/Ye7/pH5l3hambUe9E5OzhpXEK007XddBGHVlI86InhL5QDpXiFH
MGsRONxsHl1E2POKgos4D0jV6HQfy3bfI7oW+bvTUE3kOGkVD98Ys6BmosmvZ+SPj8KOFpoSxchd
JpFXdVunypL45OD7gKBMF9lef+EQF3WfERA6unylSE+CX1EIX1JWt+HQFyuZB9fv/daTRJR+WC0i
63jWodGoVBcgoT6tz6xhcwE+QP8lShCQpfU2fh27jf9GXAEU3sk2BMkdHLrbKq/R6m7IyHSkO8OO
TJ57G4dXb7IZUlSPfE0DHWobTAeDoGH1zaakD87G1FwsedKN6gwKVnywhuvDEsrxnk4e08RGgXu/
pbJBaEXL4FjbJb7dA91dRFE7KxDkvPFccXXSMtteJYQAL4aMRerEXsfm1KVj9L7EMlZoZZ0rq4q1
RVyHCM9dwkLHfMdopk4wvloPqZnoHrTUsumjn/3oLxIKoYIgHJnZYY843m1XrfbgV30YaDaU4TqS
QqVJMYWIoJ29fpQxLcbhJ53u6s4OeeemgsM8GRlwd3CGRSrCPhvkYRr02flHONsUhtRQk9y1HU5c
OFLLJlcLDC1th5NrgXV3841v+tDQcEKW8ZJP05vAmdOO+K1hvp8a9+aCHxOpfyLO4Y0FbxB9XbeB
3lza531jCkSC7meNewXjsAWcpP7buv5ERxm7R0ufRj+e4aeUj++pnBR3rB/z2H+Zsr6U23RJ12cr
5A33/ArRyCly7VuYrRF2B4fX2Ks8UtsD1CtD/k6bL2YQNpzu1CN4vnD4quLu6DIIkV2wTjfk6vIi
ZVV3k1RUBxCwGdKzGz2eeB8xX+LdhIZZ1KhKAUKOs89w46e+9NuQ3XBrw9zi1MN3wHi26/gP5ulp
Mu6prpc4H210bkd9qTwvkpohilfvQ59eabV+HVfxpZbrLxZHGpbZfQnFYAM9roUoN5Av1IvPyzw9
RBteuWFgeYoh2c5o+dZt0XdkQr/wjL9NW3ZFcG7ReXu3hK6UAf1iWQzv59YjQ1WGu2SQr0jTPkAS
XTZI8taqwXvRrj8CW085ktd2XA1ltTy1qUD9uBc9fJ/WCNp2z46hmp6bjDwxxUrej0nuu/6RbTCy
zd7DZ19InOyR5bBzdXQxNMEgiWdfVquvWagfBSJJfO0uOkl3Ub8iZWMog7bBwOHE4mwfEHLTsu3h
sD3dJtgPyWkshQxPXVgfYWixU0t6tMQd4FZyJ6TJh5rcDWK+h1BIlJ3qdosUJwQpFqpRX7Hc8k1X
90L4lyqckHzLio18bbbkIYEuLogTJGaHhcd5j21QgvJm8O86y24K1nJhuubE3POuO84INQ8b5CBL
9bBMwX6J+5vAK6V6s0Poz84iqIJMWV2Oi74Xajwu+lcS/6CseYZM6mBUCnEOqkbEqtNqKuKRv1Al
0dHKnLWnPlNPNKWnsEfajUBbhVCEA+VjXUKpeAF8vG+QJ5QPCs80Ha2+TDaS+ULTNwQ879O1e2AL
FIf9yt5glQ2QLX2jfX/b3rM03HoWxFx8pvYjAgryNjT2fcf4jCCuB2O3I7KWn1qHo1R6iBChTUU5
TzOx42HygNMInjA2YnnHon4fL2F1TCSSRLMYWg3EYyOMQG94KZZyRe9cunhVuZjhL7cEnH/dmso8
ITIu63Mzu63aLQs1n5ca86YcVJrkYaYpf6qdy9I8sWZ5MkT5cpAdHn8z6mJWEIn76mfkx7EwsBuJ
C/zs0j2tSNN94GSBb7IaOnBIa+SWD/huE9TxMm2Sg+JMvvAWcSIFjbIOoQVSJ0MeR7g5zxmyqWUO
UQJ8xFXNkxaK+r6a85TNy2e+ruYZwcfwuCUcW2q5wU6tQ6R93+7iKVS6SDlz851V3j9UsMZlO1+B
T3SOulh/TzEUf00ToGzdOLIb53Nwpa7jRWU1Sqh1cMLsJ7eMwa4lGcqZaCPNoQ2i+TsLwAZPPFdf
YeNLRQHCdvfaGbm8q/55IdfNXCqLtGzftuYkKa6ITHAdmhPTwxKVbQWH01Nc+zW79G1Fml9xEE3L
I6lb/uREBh4K1YFm+dwH/ffJSfe9qqh5Tps5xDbR85PD3PQKQz/vdj1O/V9e9ysph6nPrtC0vTZt
FtzNCUIAd/M0RFhia5AtpZ5S6EfBxWJnTrpoX82LGfe1njPs5Qt9VjStv26V7LBsNA7Mp3mautOc
EPU0blH4QwgYUCDxSTp2Wdts+C3aiYU7REItX6EEc79UW49lZUVTbtoguTmI+a1Rjv5kdOU9niPr
joKE/qbwFL81oC3BNm4ebytyRH9UoZ35w2Y0UstxMD20PB4e4dlhnnw7DEe+ZCPWII9TU8xdDIyv
cmN4rDqXnjYpSL7yNn1RuBRWaTKibuDT9mUC76I+pzROTkM9qBK5ON9GwiezaxxT8WOXjerre8Qa
MrGBi/6YA7rspyWb6GmekOdwv8Bp2JV6xUE8eN5hffHM4GDyXN/Hrpt2AVLMPkkb2dc2Je4Ln8Lk
czeT9owJQLRXxthDP0u1hwM3PWZR4m/YMNfv8RqME6IobF0285weucDf5D34a++ByEWWpcGnyENU
4uMahN4EdxH7RxD4Asfc+mV0xNRlV/toxSgoydhlk2sbFWru9G+3De1DVE8e3uirvDPWJq8JE20R
SEkK0CxZYSNi8CkDTjB0gDJFWmjD4Jb1K5aYzWC/Sw2ScQ52GMbxplJOXLGZEVuvd5r1j3AJcUEB
9dzwtrg1DVmO2jF9HbOMv2hVhfI6IKxYQF6MbLc3A19qVSIEkSRFGgqynhqnaLRzBgUOYtQ3BIsc
HZTZfrdBpRXk2+r6hwj83yknLoG9eBFHcArbwyYd01bZhELkSS9t9VvjRUW4eqg3PQj4TibLuux8
2wOSPGlu52Xc9RRuLK22IGFlEhvEg4LlWFs0cYNDLEvbwigztWOBoLtgWouhD5D8znlEKQpewx5V
XdNvGknmEVyCilkMQYWGc6iekGu1rnnEqhh7n03az85RYVAApkIMJ1GBobvFMkIBUwWK7JLIz0ER
osTWd8ywsS8X7IKPZhSVuti6iYrMbW7ct971vkDEcBh8R8Gz+GvYiowesjRKaF1AY2T4JU1stvxa
FqQmPtkmgADDkmnOzoZaMnJQi2ChvBUrbTN1p/TSJJ86jtDeLu+7eZkudqX+ij0m9XuqaqJ3VrVB
dh4WGwUl0iVZ+GgHaeFkhpv9tQeUmKJGpGuIqLWZfUFwQL0WomEW6L5u6+/CvbdyNqFpduDtYLpc
wTNry0NDzUvYoLQonayQLd1qt0XlxFEwIsY9DkHPNCq7ZfCs86Wp+mi71iPyth7Wmrtlxz1CsXcp
wgId7rkTbte0qU9KadnYHE0Fj9/Sd0b9ggxlqY99S+rhBc/GwzsGeZJLwZQMl6LCgl+LcLAwUhPh
hAKLgCEJHi2CJxvMONe42kPum0wFpMsdu+N0TvXRQHiylIhn2/gN2Y7Jm54MNp/e17LbmT4O2nzt
IaLfW7uu0TmYLKCvKOxmXsK9Mq2P09gtQxkN0sW5ogT3kHK5fQvggKbz2m2y2kUbnX8Ly0iGZJ0o
1j+2TqoXLKyoKwc4a9+nE6s3wM92MgUsZVqarxCBmdMyL0lYpDbTfYGMv0TuofXu/BWKnCkt8KsB
/zE33PQFRBvovHs+rl+Qg4mtu4JN0dvWc/d7Ttn2Miqi52LJahjx4cGk5oiQJ58Uia8DODA0dLtB
8iH2MySzU9mvaZLua9lrWW7v9gY53g2yHDIRLHHZtU0V3jFohKMcijX8jECohDoFcF8ady7r/VAu
LkXIDK5omz1DHAmokBMWHjmLYazZzyia0dhEGK1+q1pl0RU0LPhZxwPzhz5u1+DIFdIaj4hLcJ8q
FTd9qTVVzbulPg3zpKXY3kRcV21JYzXwe2Kb6ka6NTiD67X9yDSB5YOFRHqF8UNWgGaI+g6G+Kk9
i9Ryuh9mUkU5fFTZK/YL0e4rGmv4F+t0vXXDnHz3KItMLvEwZelIxX+ZxOntJlQ/LEfkutPPI4Ii
0p0iHDFd1ul5veEI2qrcZF3sSk+WLi4ClBnVUU6tAKmNLAktvFiTt21s0ghKfTkkENZnU5OneIr0
KFmAQktAGr1ealon5G5lDd5Yp3nT77eRYHFifsizG5ursNubVQyuFFVAux1hoGnug96HKRoiXBsd
RAfqdL1hS4eXWjXAmnltaJVjBJL5m3ThOBUQjPFt56d43nCatnp6hOv7uhXNFq4C1MyQtnsmWEXK
BISuJE+CYHtRzZRVJc7SGYx+npLn97fyAcIkeK3XQduTM/C0+Pt7qUlzFOR8zicVVssRWxzIy1Jm
dV9kadOD0s0poTmUR3GTb1VEqkPjxz45JFMGloC1uHF5VPvlbdLtNJezhfVnOU8GvhgTa0HFjzWK
rnNTyyksOY6fpUxiOc4XLF02n8UCESIIkSHC8SKcSq9J6qQpOBpKdK40qx66WYbybN7NVvOkAnOy
mAyffm/jUsXAMZL+mo4VQfXpJryyOpYOJrUJBlZFmHAPx3dhsreFzd7kHD1ce2oqYZLdhvWuC16r
5AGpoPOzd+/i8EAv5sUGffSp8eBBySCo53wgNkoAn4gQ2A+M0uOTUaiS0Poiqwl7TUrEZyB+WoHo
1mygHjARb+qaBCaYco9A+rECPDQnzuRk69/3ARtXamvyutLvu7RdVhY9IzpzBIyCzPCmeazDZSII
kO7fz84lGOZw2Ud4NvP3MJhp7fLZ8qG5s24SUucO+dPZEa4hAHcd3DjELcLBrB8zsdj4alF/T58m
jc3ztM6bzQ5LCz/rcrC08heG/NoHWNmK6XPX9xUmLR6TewZbGVR5P6TibXy3rV0a3oA7jdXe8IAO
50EsXKfo1fVs69w6lvIfkxJK3xMGo4CTAyt1vHY2nhVk9ghWRbuU+XywY0ZOhGXTfB9NQ2C+U+VS
fYk1mwBtGdlq+bO349hdFtBGNOQBXmzPVUDq+ZNu2kjeoF2t2QnuQ7G+LiMdCegrS6hjiFkCVv3a
EBTk0NSO6/K2IgFcoQZNCa/Psp59f+zBHKIih2JhDXdTD6eYfMWbQZ8MipAzoy0bTpiSr/Qa9gr5
3cVIggYlHvQSthzaBE5oiFixv4BLtDh2kUQ693kLoTzD4a2o/tHQtrOfeJ8i+lWkSpOnCPOZ8HcI
AQQ9RQEHCDCPWI5vIgWlu86TpmvU2wqeeoAKig2Ns8U0JHw8kWANtzeYX8v5VPVypvdmsxM5IEjZ
PSTdbE4TxizrBT1CLL+xtYurl3CM2PwSOg8KN/bfYMFNt0xsANT6rYdfbS5jso1hPhgTtPdpMm/u
Z4AITAZSDjFQjZZVZlSki8SKJb5TlaH+rRmTXpxnlkKhAoTXmiwXeFbN3mgl0l/RvFTkM1royu1X
1NrrQ0iCNPgcTjStzkOr6/GaqajZymSVofmkYcaAJhKcRoTH5FMMzUl6rTccpTaHL6zeys6Gm4uK
dMpw2GFzD8LTXE1hqzGdDdO4y1OUcSvgFKQIoulgwEX5UUQ2NkcHhjUvYymDpjRh2ldvOu4tgA7m
wna49XKQNMuRJeJ6sEXjGdsaaFU9uYuI4us9MSHM5bdeptln11M4rqWkkfPngHUpXrskDEDIVLGs
4W4csQ2oKbb/7a7XXRc4QHvRqDFLFE2NH4j4NF5nNeJveWfANuI6INK5/4zKlIo+5zX20DPM9uoZ
FA3zvhOIEWBoXCBtM2a7MaxoXyDwZGle6gYEkfZilmr0GZAWvHjPPRYaex7r0TMgeiFOb1YkmnXh
C2zEvGalmJMIW2ISrxoSnDDsgWoG69iuh8ZhNXyNwtGue5o0mhQo5SZ3Djox1yiHxHLJUC/bOWfE
tOs51TZVXdHGLYbKFlS8uUTWBlmOweS36A7z5yT6ErKsX8J80RVZH+GNXM9tYSfY01x4MLyHL2LM
HvuXxqLUtkVb6RpjauYbYMIoDzmoKTOmYPcDjSt2lUxk9oHQ2tdgK0WT1GD7MPi9Tflq+kbsM1Q/
yQEiMzGjRNHTXO+j1qja4KwiCkhH2rUm6oBqN6O9rL3LRI6SmqldWJMhxBeb52wHuduCN/EdxEAs
Qjz1u8hlc3/UXAfAV9kwCxRJPcw85Dsuuk7o73IqOkU/Kbv10906xyE/w3xi2QAUmAFVhGmytpyr
SLEzCIls3AFWGH9WW8vSM0rUNrwh/Gma983WuRrnODyLz1W/yaEUFJzGJzJRwd58GwVpgTIsoMde
9Ypf+kC5AOkinvoTzaIGIIkidXY/sIUBapuDJdoxxkRJBsKOcDWbm/2GZQCDe8y2MXpuSS+PQkXr
UEQ0lDGkeFOjrl0Yzc8gXKCvrGogHmUrpyHee8yrq10rbIfV3i7oK0G54jYP6rjdPlWIByc7pHmn
GFkAwRh2i69Y9hnS1EWfki2U6ue8ceANDYcmN6+wROevIaQldN/VUTU/NgmagC8JIfH2JMkWkb1Y
0TifEIUGOgbkGD3yTgxnLSp7PoNmH7oYYCp8LAKc8mMWFmxa/fwM0GlbbtC1MVJKE6pqH3O9XtrU
uenE4Hw1HRW0lO09gK7xvlNeNDvtIpLtJwHvtz0OuGAq+QqnFgSTb2lYTBNKYZnbTme2TMY0XH+a
pY+bHSbC77QUzFFmtHBpNP4GENXUexQxs8shdGPmrpqx+R2lSSy5dnWQhs+uC7LkuYma7MS7BTgp
QDWxSxIBNovzTPCLwDFSFc1oVFLWrosgkXPjVgMfQMrZEcOhwOSwLWrNbVQxJjNrF8TYr8fFAUfE
nvESW5iOP6cWm+MrDDDRvOZdkkr4bKB7asreM2guZab5q1Y443cV/MAeF7iMoN7I9Go/gWPedM9h
oqJnNC3oQZycgWVmFdP0ZodWVL+RBeSqL2km1u+jgrHGbnHCtocFc6Z3/jumK3ezS2Lg0muciku1
oMy+a6I0nVAmVJ354uIWOAenraBfYit8z/Os8RWPcq1YsHxvpE+7oyJ9U0GGHkp75ED1fy/MM+x5
ZGumKod0340YoYChOuZg1uj7JZPjdcHv2txq5sHhQCz5gzUxsHsNT7lHMbYYtazVcjJ+Tm4h0sU+
UbJY9olaipEAjdYUWGg8Rs0Z2thtAOySsF9TJrdD6pfs0oZp9C1Gs7yPVuf3XAK0g+8nYGEqAdXO
2YTRAYEz2RCBqc8zO10wOYDXih+bawqF1j7G/5VzvKVlP3nIk61GYuXGwGAz9cgOtmUZUEriPnXg
F3xdOEvAPAgMfhH8oZvUmQZwvLSfTeWhqoC29RcXTp5pj5FTX21fK+fXHaKsjM3jPqt+sSVV35SL
m32QDDMaErvtA6noJZaAWfINJ++1STM2YzbURmwPe6T1LuAhOxlDYcLlB474OwhdC5Fl1Xc8zuBb
XWVtBZQGGcTWwF3a0Q2EGdmT8XckDRKWo20xX8Jlbu87PbpDmMRoqWTHW7cP6LjWOBhETwuRdpi4
cYGIVtCcud9lSRSewdGOTiFd1ZEq1h9kPGhIHKP2tR82u1c2G3a1wmXyGupeBXSYsxrDLLedAt+m
TQEIOYTzp2hu7aTnS0a7+libBVALnPuGne3YUHJULiIny4YY7r5FO7CMU3Af9U14DaEfuAD+JDtP
30GyeSNPfG7VDsdKetdSQgB41Sz7WbcxGtdo8OGekLbaI8slfko2pe6bPoaNJKVJ2TLXJDmf7XYe
E+J2Sutsh+g8A/9NEbFiNiau83Bg8O3t5jDD9rr6Bj4IGeNI25jqg+9aKNJWvDtvk5ghKFSA4zK0
aXkGk8RdJyhAwcqlj2iSo1dZC5WV2BK0LrKYk4cokGmak7VPfqgA5nAYPa/o6rzWOh8bl+boJwzS
nrJVlg3IQ09zNoYr9BO0+x6wwF8xP6i+ZbWLTvWW9g8tTPKW3QDTxLIZ5q0ca4TXuzgIrwhpM7+p
eJ9ldXjOrrc4NVMUzmg7I7aegPFTMKosoAhMbRks7vN+ERsgqR7u7XAj0ssNhzdCHUlKxbEmc/KZ
65DesVZN0Ftr4YuErCl5D8gEDmmaCHRWDWEilI+RLVdkNF1GmSTffOr7a1VjjCabNjnTwJMur1Ck
XyqQ/HYehnVnscElGY6lmMFqeM4VTafEdaUJ+QpIHk3n2CXiZ6pFXWQs9OWMruMuSMn0kKJjeZW8
g719AI8HBhGOYtqXcU3exU1A+3jewqr/0iAIcc29mVC6cAYL/CBM5Jc66NitV2kz5KOM10uVJP4k
B7NitoAj/1PFSPAUMptM+7TqMDmFTf+AcY628xHY2zvYSjuUMlM3XifUYce5bextjVn3ydaRAhqM
KSmhMK+xvbryGeT6BWfBISIuAuVQbXfBtoG7BJSXRngLa61QAXesBoSvyb5Oo3rNR2SlFK3v27sp
HZf9OrlXMYE3HAKMQbfQp6cY8uyHbRPfhV8dKGYS/t31EB0CC218Y9O1ABlh3i2Y5x3CjC9Fj/P1
Uq8aY98teJ7xMbsGnUqIxKi3DUX3SwfqUKEgBIaesGr3JNqQuAqlSj6mU3yEayVG24FGiHAofXcY
dDLuNUSwt2W1LUCVqTqTyLHfrjLBDdLY91p3jO2bt3N4XkwdYnyfhrus2eRhXFb67sqyPPi0Xm9x
klFgOi1PdR52tSnjKCQ5Ok9WTknbXVzSxc+DwnwbypzxCPg7O8JEdHyIzeZOWZAp9Gpbi2Iom586
iXDYUayYGG1K+l8Jy5Z9Bn564VNjC4PutEgWJF9ELIPqfBTBMViHPg+TjOCIDSVAMN/9Jt3ylCKn
Hip60u0l0PrPQvs0HwQQ3RwbYYWhOdBUOopHioN2H1JM0/MtkUTdAOANSFkJ605eDcywogcc3WO/
h4fp64SeWPgSdnhyPvCxVfjS61ZD4Js3i+SC7VBJRfTkAN3Fr1FY++0g4tAvt7DhLnh1OvDdfq7j
dSCYtVZOPHbJ7KorQ3oS+nuIasV6WrHfz7rETNCHSILtAEGVmwHBEsCp4Iltc+i9Dcyfk0g0P9Me
5eU3GMCufjdG6YSdT1KPR5QqMBcUsInDmCwAMFC0IwH0gkbGqSvuQUt324R4Vg5KRoU9OB+nZCZ3
qYPP3xfOgCSdvQscKvxhNZE6+sHI+lMccFH/Rno6dIhhbEakbc2YTOkf6Jr0xHLix27FG67gX7rO
w0CWXAoYvXwB1ULHhwp0ku1EIcNP7iS8Jmoc/tPEmmuVVGn9eQs9738lchHtL56tnVY5ybDKfhu+
shZVvEWCyz5bx5iWbt5ChgQLiqQSO/i+q8EfWBt9jNMsGo+mrvsGVoWAIuuiU9jUuwLZ0NN2XNHJ
tJ/kVll36LLQGvACqKzuRiF7+RWeuiP/YUFn7QOA0/r/ODuv3siRLAv/lUE/L2fpgwSm94Emfaa8
qXohpJKK3tvgr98va2YX04U2iwUajVbLpZhkRNxzv3NuHd1XfQoH5lVV4ZiUYMkslGuxnYtvJV2A
ZdxxlJIDqJFKUveNai700FCa1aXe9YwAaFDximj8qujLkJ+5V/N2tzIcQEKuNzQjLdRV98NtDHJw
y0rnfi6Z2xD7hmVV6nOr9CX9P6nJUSEUoV7yNzSsls2AyUak2beCZPadbrbtsNfYyJsnd+mYjnso
VJOCsy/GptrzDjDMJdAyZTFqXEl13X4QYNeXhyXikJl6CrVS+2IUVSlOVq0p6zPJoVp31utlKEJu
DN5WH1qUu99x+aAKapPSK8hIGJgPtrpk5lPdaaxMXh5bhfapumuXPvEk1tMD5rHrVPE4sq3uoBPJ
AX1gM8YLVdqRrviiTGxdXwkONstHclWkxsba1f347KhI0/AraJ6hIrirb7WapOE7y0j7pvQ44EcS
kUCthuJMSdsqx5p8KnlZY7eQJ7E0RUs2njM2Q38tWZn6YxTqGD/ra1T1YRWpecUCPyn6rUmDphYe
PU9DHInWkc1mNsii3yQ1o2ZZn5vcHs+tbdVW4XHOXRUOJkWUp/usH2z5bZrQdTmfi37RHpU+rsdd
Ys4CRJl+m71umD8fRztpVgIZlIb7qj0RtehWcCeWmR/qxFgmesLjMD+5jlqUja+4thpX+7KfOS2m
uXSHQ5QawvCM1SIyJKHyaO5ozzSIoa1TRgZdPovmRIuwmGeVHvZ4w3rrUozq7M5n3jqgu02fkDZu
biyRFsuLUkqCR7xEG4x63CBGTegX9Wpr+dck6YsMjnaKeTYzGcXxDefqfpaAJobNGcfM0f8EiFjt
Sjt0uzXmWbVQWCg5gSnqBuglaTKyqZCeRuemcF1E9T0YXUOzYDUy0fVBPLmjKj2a7c6YhbMwR+eR
NJOyRJXozDF/bhRIplu0lK69y7oscj4Rjd3pwcpTw3pKNB6Qx0aOuXbvqBT4PM8JoWTvJLRHywKj
WfZIXARkLI4RqJY9OMe5mZb4lCe5Y580c03bO7UZyc8s6iWZw6Loi5a2vKpGqp9XzdgfZerI7Cx0
8JO7yGrm5UWOTZLR/+1NWtxj6dBR7gfSCUpLFdPjWmAO868At3VKEnNVPxzt6lfZIdXnggZ/JDug
jkKB83L0sdm1RmqZG53BvPO7289mRmvKjcxjG+UT0Edj9NY87UFVYpdF2FatyBuY/KQhndKU7vyu
6ePF7woKYAS8FZ7sAHhhjmfJ0K0qvqmwmuSn3upG57ntEF88cyllHbbjMMwhGaVVFVa5VE/wEOp9
ViRAMm4H+BWkmrJ8LZUB3miZUd/DaqZiipQ1fjDouDMgTJb0it30XolZa1BgdX2mg1NpFIOwg9Xx
qpHsTeQySWbsaObbmfu89cYBA+MBJcwojlJ3kG2GqTVqJNVIHwJbzsCFi94oCOJFbFlsEYhjt51O
ts7FRfZ3b5sSfWLyzZ6BEfENBZToyhPJkrZkdFijylX1GTBmK0/6HC/vTcF9ZvvJAGd3UegzwNKs
U1EH8FFz5CkipZ7Sr/dp4U+M2To5dbJSXxQU9gwazlQQFJvRC77q8jdSWlT2x1S4sXqH1GkmmwKg
68UtCOK4iWk/19S3bjMH0BsVrF8nOSoyK0rX6T9GOgiIV+MWblgqrVRj/SqWWXx1rSRfn2jbof32
EhOYKd15eow1o/nK5Mz61o1dXhNVjZgv2SoqZ2fg40svUKUi96eKl7NdDXb0bZ6J1jrlNn+PR4nc
2/dJpSnSi8q1V3cmOwz9sbSnnomLeX5tFDMqznkbaS9dQbHpx1mvtF6mR6N+o1FYFae2S8zqtlYN
kW1JrehAMUpYhUvkJkbkd31aNx85E0kQkheCvXZ1m+a4r9uWGohec1NsxRBb9q2yAJf6VitmyCZ6
S3UT1BaTWvyhtEqiZTjAswjnlv1gNkL9Qou/zJBnGjvyijkfSaFTsAF5YxVradBZbUSFYa/ywXTq
tvZXYay5H6H62Z7kLlX30o2sl0yYBL4lpoLkqeAMUDYWizm5ra02vVaiR3FKGmAj4dm9TPLc68vM
0rdjvdTzQ07OZ+xReRJ2b7JvKpsEo7y4syonUbYcUHle0yWLpnBNjfR9XZelCVG1I9WzCFdQd1Ux
NOs3lq0s8m2TvzjshgSVgNBeTQ/jnKHc56ju+f+KbMsvthz6PIwsnptCLUEjwI5VUEi6kbCKST+u
vkovxg3ZNhYRMFBj/G5H7WCeeddyCo8sSz7MQmOGB+xg3PqZbeW6P3eTrHyWtwhBpET18ymwu+wg
XWsU35e51Y+jnQj2lSqlYwKKLe07Z2I1DFpz1pPAoR0zHa3FXuKgr5Gbwlqm5tFkAhSt1bxe2R3b
/nrmNlS7hovR89bxi2otZ14wCv5eaIW9eIJ6qn9k49GzIOnswrxpOjgkv+BURL+75BtUgJneeFx7
Kim/1Ms53lm1or47Rd1/YS8wtI1ZwGr6hISPeWgMcXMcF7jfoB6UpfBp3bg3AHSl4s3amn2OjahL
L08a6d6uoIwfjP+j7BF2T3yvP1g11KxaOkwiSlzBtIF66lUwOhQf9d4oiShAmLVamFutUxnOW8wk
vp1G3ZYqzgSWv9Bco+l6Xh80M0hTt//KjpNlGxRkE7DOVvSPZGFgI0jo3NvZdhyQ4n0Cvtzi2DHd
hbCjGWtDEMejooflPK8d0zNkdyRdZ6r3WqzI964yOQZI2VKLUYKvyQ1rfBEfai1ha5s1vRQBlEI2
crCiQc/9IqrlRoEVdPxSyeHkmC88nV1KJrsMuiTr1q+JyM070s+TTzteENq8FiNf6WsYuIa3kV6p
c82VZEzfwsQ1/KHjBLHGCKC4e5xyV7UPEcI77bK1VPwu68UECeMY9gPeT1qQtSGTimGOrbM2yxdl
YV/yFLeOeunFdtpHp6Xp2+Z5afGHOpyWDXcOtRI1eaFopetLv3tA6s48i82Ylr0ZcRCuPFjyEV/m
rI5164bVYtrJl94aJT6sWqu1tCWGjeUZbSUGeIsY9SgmRQs6I8knGfwHofgurWvhbCHkC58tYgWG
1QX8Sszs7nZoHyuDMUGWHMe7QSpqWCYpLetesUKm5MDXc9SBR1Ka21k2X9XFGTY0ZsZ7NbfdI7ru
9GWOdPe2mFUt99R1QsXJ1TyMG1vbtK0ud4BA1d1akJI79bDvqtBUL1Ncy88ciag70OaAVVNOI4DK
nd0Nlq/0wDJpVtK2r5vRYApHc9Vva3OHGNU840JvHqapnIIkHsWx5WRjeAXUBEov4kcxLzNaeNo9
g1eNTBGae+YJ2uXOmJroyVzjeOOoWgUObEpvomrxhs5C7ajN5LAKDhta3NTPheq2L7GSL15rxlpD
f62W4LoGOmlt5H4xaYq/OOhqwkpsv4/yDiZ6Oa+YajxK4jWIEPxuzXFZHltoTjIf02j3H93qFE1U
GcUOhM1kEnIcxYbXdq0F3elmrCx/bnP5Effwe8aTq1Ht33xQNgfvsq76Ihw28Q5X387d6M9qqNu+
GepbDume6WHI3ObB5EdH/ejssPWF5rfGZ0kiePsvXscfGKZ+zo22CmNa6IkUYRS/qg53bHKc4Pj+
/I/8AwOj5vzkI6uZ7uFGqRAbjYUxtAFOGRFapzCeDDf2EppyL7Cu2t7R2jHkmJd7TYXXeCaysvYE
OPJuyEG+qKD++jVdjUS/d+F/MqAxJ4IJ6hInoDt3er8pBsdMbmt2dHRXnZrLQ5BerR3R8OQJT0Ms
Rh+kIXF9msD1+BdX5g9cTj/nUsfLOiyp0okNNSWzo9PEXs4iAvbmAGXuIEttZ//n78EfvcE/Wda6
tpe9aRj2ZkXUEw/EaGZloJVgCrs8rWmf/vmv+QNnnPOTe40me+uWs25taCjokEJaFbZ0Nv+ff8RP
BtSms6aeREprM4kSYkFDCohLTzR/NWTgjy7ST6azoY3bsokj8ovQJDwcMvvIzS4Ezv5VXtwfXJ6f
U6oHzJ+gjra1ccw2xAMKW42t+i9upj/64T8tJdFCb9Wi2N/EgAKe002skAmS7f/rnf05nFrPGwNu
l2ujr6XtiQF5tF/rhz//4b9vCNd+zqa2O62ccf1z2ySoth99lV4PZ7YkgpWuAd6XZsQ0jmY1WM3l
z3/lH12tn57/xIkRy5gLtUEwtl7MtusvmUbL9c9/unZ9rn5neRHXX/tv67rIpGFPMjY3Yxa1IuzV
1q195mBZ+YddVpyMotaJB+DHptdvaNyt2RetX9UosPXMiI+JmTXxo8nLSgO6kbMS//Nt/M/fjE/s
/+sffPytbmSXxnRzf/vhfz3WJf/84/o9//s1P33J9rO+vJWf/c9f9Jvv4ef+6/cGb8Pbbz4IqyEd
5N342cn7z34shh8/P/6sr1/5f/3k3z5//JRH2Xz++svbR5lWAbpFl34bfvnXp/Yfv/6CPfm6bf3n
v/+Gf336+if8+sv57SORb3+77d4+Pvvkd771860ffv3F0f/uAFzaHG90nLyMOvrlb/Pn9TPC/Luq
obCoJvqHo+ncMlVNTfTrL7r9d8cWwqWR6bgk6hrcBn09/viU9nf6oLqL/wdJ3jEwgP/PK7z9543y
z7eFa/Kvj/9WjeUtFp2h//UXi1FCv7mjoFo11bY1WydPVdCvtX7aTJE+wNfztccCWBDtHHVxWFRL
HhB7mNyLZL4h523N8+RYWg0tKmu+sx0ZHxLSPBDQ9gayqD816hZwSB5cQgt6pTIuIo+3hauZMJCL
GcA8y8CUFU2wsmg2UEYJ+vmoHueuUI+dTIxNN10rDswiHv2mArCHpqbGVh7OazqHorc8WwBeznnm
+IzJeXcdW7nPLM3X0+eieGVaZH1PUBSuBFEgDKxVHfZRaZ2ceSxOiaXnHIGLx9Fd9lFUpbHHLA5/
XVwmB1AQ71a9Lry4V6NbCCDdB2cxKA8SjsKRoz8MOQdxR0MjVZz8q/VNdYFkHaDslzNniOqLq5TH
1szsc5qv5s7UCjpC+nOU7Pp+IQzIEt/09S1XTPqA9PU5J7PyLJ1fLD2l1j62DdxBffFWXTloGeXf
176mBHYCc8TWNFfyWTTLuTUxzNOlGE+jreEb2zozYGAs9WeFgpv++U5lJ8NDrKNVGjEQ7KkuLbmj
Yl1Cd1YPqP4CHvcQ95bctlV2igE5fWaGTr6hZZUfxeW2as+QR9r9kpMnlU9km0RWZe/h5557qtaN
iY/MiROWUQ3nCWpDvi+5UYPR7AiGJFExuVLEuD3VbRejX4Dy3ybpGG9EEt+CYoGKmvn3ZTESHzBN
+nEl64AUnU1m5PUmT7tXo2xeY9oleIC9tK/fq7j6ksxNHEYFlpse0SDQ0ODPQsAacLwiN3ndNSSl
vHNZbkhAM5+0gZ6s5NgN0+wNxlgflbgZOZJJDkKFmV7KKxaQDjFpsdebUBfrS6Wq2rHKmv6RRfss
iqU5VIN4IaHKebDb6M5xkjtRz+KojIq2X2ydaHJIx5upSDcOpL9X0tEKULcFcYgiVPrqYdZX/FoA
XrsxbgNCwAofytu5xK1WBqpE5V6khio4Hhqb7mqCdhhSc5RhCml3yafxgYO8hjqvfWkZy3EbZ/Ti
KblOiW3j0nTBlWfNcC6VjF/UwFWd/CCh6j2NxouPpbHfJhMtUZmsT1KIU51OeWD1fXNxVnEfYy09
KWZFu3QqDWzqUt8Bv9OkyhvVJ/u6u6HHdAsn4JPy3JyUMXRQVg+dquiHzFnHnZ0ppF645XmoNLEH
zD9HlkwfrrNuPdqR21bgqgRu1s5JY9Dhz7WbNgX/r5Y3S7WjnbVMqpfWanoCw9U81bR82Nwc1Jch
vHq07rqV6cXdoswekY1GCAKBDljZV7kTdNZcBASigzCEfg7pELtHB32DBhh6pM1zfjHSE+rOhAFY
qzZWkkYXp7AOqtu0Gzxv85alGN9vnVf7RVUn+GegklnUx36FKckmRhlP5phizC5CLnEPCF1CL5bT
JtUW7dbu485XKwNyvbBLz4yH/CI5Zu+Sq8dTjQuv0Kpzvo7f2ljG+ySaaZ333YsOcE+/5YabgVxh
kjnbXc7ifMjb90Kvsk2TnTJ8eoGA/N+N3Tr69iwiz9ZiucUwEJZ6cyj2nV3Zp5VhpDwW7q0FuedV
ndWdjEoMPl3VGy7pyYSq8ZNM87UauTdNIzKgJWluznXZGe0dE7vwa3Z4x+18OoEp3KF5XGpTKTwG
VYe1pt9N7AbGwJWY68ua6IMvRHLWBMK5k9rvGkbg1YrSAKrQ9gzy1hDIWE2zOdXvazsNu9rQT0Tx
LD4tEbFtIDDPdAXRdgXjsDLzdhaGcZsUxoNmjOl+yBJjJ4z53hnm/qy2WRwkYDcBXipxcYfJaxpp
3XRdwbKlBWZuMvpSRdD78V8//tU3sQnR7/TfZVzqu+xa5DdddkOvjUrecM4oGykoozY/Ry0OMctl
rnRT+0YxmDsxZWc9TtwHMikx8nmmKKyXNtbzcIA7uuqqiZ8mMIPjddfS1plBcBGMH/n28cmMTZz+
uCwWYuwvtU5SBv6ZDBvTplTXmXU9njclWX2HWLhiW1TypKX2in5R9gH9oNRfDL3aGKO8GIse6l39
ma69uamJf1qiVMd3cJ1y36p+VnXDRhWgQ1bRHiWmfodRQSyerM1mXR2gDB32AfSISFX3i7bKsIrL
B/jyk4bJUhI/KSrzOMgp8RXHPUxQMvZ9ryErT488Qgozf4slGNz6YDS1htmwsgIVCS/VdCVYmWfN
vSRYReJnXH9QRVES9JqcN4nUaa30r0qtS77LmH3FelEkjItWXybNjnfA4zd1h/ykL7bfWvm7afe1
n2Vm7kXyGw16E3XpRHbFC0niT2r81stNqZnntZI3XbJAcZHUOBb2N/JSPLUTU6CM+S2dVcObrnxj
jXHcxh81JWQJlahbS9S8WqNDE9fo0zCrlnQ7NGaD8L+0npGA+tvmjTKNX3PuPURUs+Hw03guR7lr
BlJ01UNf+2wItJ5NriphBfP11EDpxUqDwVk9TrN4A7WBy8OO5fWViuDSWAcWvcabr1UNnp5oS1P5
vR6k3JAWhAQjGGpROaILRGU9L4r6KCWdinyxN6zordeuNtyWI26Va9hSna+xz1ZeQE245BjQHuT8
X96vJpOIerO5qFoTY2umKUbfbUTV0h9pGmJLrOwfmtQ7UpW7SU39qHTaUzyZ2yUH08GRPoRq+bGY
0aMGs+9j2E+YQGMdHaO+GE3uBi6N+RDZbcBdbpBPwDRbL02TbR0XLehOFoNMG5h5Wm5f8oeh0dUv
gyIWL84IEjHVS504tH1sMjtyQH33flKTY6K6j9VqfE2BRL1Sv6790YOpLz2LaLxunNG9W5L2wUwe
r7nQHuDGc2I0SHbaeKtl8z7po2uSwgqjLONwNIFC1clYGTnRvyQFuSFzSed5dj3Z6kRPzGloJMuL
6s7Nhih3rFxAjHY6zbskux3LRcFU1kVn00CblXHgdPqTvsrizLM6eYoDF6vG5JaQhOXbYn2cypn5
mZHt54PYVXqAGwyTnmix3aHtzzjglyz1e2s4KU25mwTjaiZLMPU9gsmqtCMu1WC2XdNfVQSrlQcW
AzRdqjny47X5Yi06c77KXsHRFeOBlTLUy8of7TSoigjaq3qe34Vic48OfRJqVn5EJH83DP3VIVp4
BglXNf0D+fn6Ih2PgcnP2fWCMJV5OfTaGxiuvVU5X1YFvsYo0l5pIcdbongfrGSghTv8QHOf08F8
VGdMI+kHHlyvaPUi1PDW0ccfj1picTLMr20d+V1mLuCW6qgBkyBAU8aWO3XMD5NrLz4tds3P6By6
MSq7XQcKSRNJMbxYGAq265IxaknuOge0c6Fr1bpwjkpa35Z0OfFiAfrOOjNqM7DMpdcsbzSMZyax
3uDLMjwcpzdLjrANicIbO5u4sZKdbSYvnJDuiCmu3OZNlA5NkxVErp7KwMW6n5QQ+Y2wOLxRJJDC
0VXrqxgzVPLSvgNk/AITxpMubA5yWnWxuSsb59qGUUsLGgoribjq6MW37uqVjRr96+Kue0ttokNe
lMfF5MChqY5J+ze2vL51/S7p3JOCO9rToWe9VokdgLfX1NJBouZlR9C1vZc4dVIrgvrBakuemAjz
Kv9ceuM6XuM1mSLnTAMV8qOowqHM3KAFw/EkLs7A/pF3l8kXMuZrT87ITeVYCE+zvueq0QWmDp3o
RPY94jpuDYGxLknb42ROdM9yn8Yd53/8Ip772rjE5cSMm75OxZx3pICZ5yo3tk6x4JhdXW0zqJbk
Qg572msc4UoWhEK5SUCcGMw1htpY6IGo6xn+tT3PPaw40uhLH5FR0fLb27X+1nNw2tYtZzgCVO+0
JJt4iUCWUQkyrxrvdqE+MBiaJYHwnsB9t2bkDkshCCDIqoq/onhy51JgQHJfNULSAHst01eU4SGn
QeAX/ZIdOpoOJKUxgaJ1NiPm+0AmZRUUkcT/uxKeItt3N6WXVszTOVHK1Ec7Z4sVlb/qdBUh4Qrx
xuzJye+vVdXcOxvCHW6VXi22/VI8abRMj64hQ6OunE3jN5zWNrR8Fky5tOxXVqZQGN1zr5dfq1U9
J/hTvAjjX9tEmwTIfXLER9Ub4mlZMDhnEgNsW8tjIkoa8BJfd0/j4eFsqcsZYXt+Mhf2nNig20dz
+YR58sWya/inVCUhJG6+UewfWixvLzYbwzwo4dCQRzLGZBVWgjeFaCX9XMEc2pH2HROlyvBnXD6S
qrkZmM5gSLhK2Y9xuFhii9XP3bh9/K1Zs2tunhUF1kBsATk4yf1oTkSz8Oev5RCskHsH3KkhhDp1
Ub9SeiHaejhgRjrKChFJad1us7gInHFaoElnPSD4qNysFgfNtkhkwAjtF1lPjb9My36Wee9jG+s8
NNrd2HZEA2Hl3TZck8F0aCEtLxbDoogzIbsCL5ABsNqysV19nve6Uro7+DRt7XcynvGcmPXAaNEz
W7azn2Jln9C3Dtls6ItM5P1nyo5oPzaoOqs3jsO2NBtEueKBSsmKKsaA9kHE1m1h6phIsLS1YwQ3
0LdJt1tRTvDwLpsOAozSfh5PpalsS1pbOzPpZ5r6oCumTa0u8tXTsnegSCscu/HTNFM7WNvZa4eI
kfCLwzQlq/KTFT/YPGczoVKgExOyN0vJj8fseu9PCf42F5Ig65Z2Y5f9vh1JosOmbgVOk9XbeMky
P17m791Yz2gok1eso7Fx0/p77Ja0PWPnjQOBQYoN3iMI+Grn5Dk9mvSsA86a7RO3QBqsiaB7dTLF
uN4udfScOdFLQn/yIYOfCPtE/ewyYhstUrMwQjohMR1TSMCDBs4buUFTCH3PiRkHFE67w1gXl75p
zNtqOCzknt8WzEU9oNy+53g+dJnVZ0C3LQ4cbdNr4slMlfVMysY9YSLlDoTEj+VeTs3JirM1cIr2
hI8pdBRh0mKS4wEfGEkgut7si3S1w6mxnqXgSQBACKltn0Yg6S/xZYRKOclcPPf27GyZKcV3Fnqo
To08rpn5vaquBGJvaqfJLJ4np8tvoyK9ESTlcQyoyT4S6ncidbBGqX0WGtPsHMqJ9mVhKecWEMvp
tmmWrGHvYAUADWSLPxV4Fg9toy038P2gO66Xz1N028r2Qc2NjWTs7A67N6z6SnWAmzEksh4rL66A
gBZ1wVtCJlRTKcW2uBbx/cBTq4taPi0dHckceyih/B/lGN9GkVBuAEy/q+qy+tfIbi/D2bZt49wK
gagUXyNz3ufslyfPOIafVQBAnyA1TJy18QGrlj2sjXq+ZsF5zBfWtz0ixGHpx6e20OuLwDJCRIR7
32QZtTwNmVdpNDsUhU1Usn1pLn0tLUuss6rSPl7UKlBS81s9a9kuUVoY4dHYKyYVR2qjPaQ1uUZ6
bEZ+j60JmIYRlUpmbiBdWKiZLuVjGfAA/4Zd65jxsVLai6tQ4pZOm99Vk/Vc9EILSAqxtlypy7iU
y92o0VBoM3FaLOkckTE3eN31rdLXvL61Cc3RyM5pqp4EwXlnrTDuGD1yMdNV3RcF/UK3CgvjuTdN
50iV5Xr2tFA6NKZyagmf641UEpsVxKYR3ymyDxiEwS2Vtb6xtmVomqTIrDrQZKuU5lF17W1O8NSp
WomVEKa+i2vQh5oygKtec2iUGh6+NiWq31luYKvJe7Pai8Bz4k9db+y0oeT0T/eYUPGBcoVpmN7S
uIm36mq26YzPcmlyj/SIzs+17OusdC+ckZ4cPXV9yrgGMz17nErMYpgA94Y/fmg0Nh/x3Fhh3i7k
lTEp4eBYDFuDdIVBazlMly6HPn3EKG6NFTsWIkXe7OvBeuPA6xuzbV+meow8i53c58RRJ8VdLzht
qeVbvXD8B3j9mOVgcvDrvwmL5PXBVfSXGYkvkqly6Q2oY6N5pN6Rj7IcTiLC7UaZ1aOire4m1mc3
VFfKIiYOLherwfpCoARZyIrZHTWjvCdw8KvRHOqyMTxrtLZyXj/GTNvopbqPRxlEpYK3cH6Nm8+M
eTs1pwCLfNt6abe0yL+AAVz6ziWpZjLuHApaWyiPOmF6eZXujLkOmDKEPhl9lFmyqd3CXyPjbl1s
jqTZSVO+6eC8tbPlLH5ZAMfwKW6XCRx6Ij+qVgYOwoUV4Pc9zq0JYJS5JK7UYVrpOz03ey9O+D9s
vd8Ldzl2Svmt4nyHUdW8i3M3RbJpXxMlfafgwrlLUTGzFQyYtnzDFAQtpin6MphT+h2QZRURvbnG
vJRx41d58or5rmctch5dUgbHi3QoyQSXSBn1u4LETwyFFRrQ9XWA1zmoYNjHZJ9/rxZ8gygYPmY5
im17P2v5d5bzhWtv3WGx2MPvZDCF2TtwxsRp9kj24LusxQXLMhjN6H7ANGySLP3sI5OuFGUw5Dms
25y+l6KkuDeo3nMYnqTfxMnIDUqGzJs12j55ivkmy9tz0+8UoV2ugWdPi2neqKOMbywI9rBrKFo6
AO+JqHIoM5V0GK6h2QJJo8cGigqbLLiJvHjuX5OYpyYq31wVjQsj5h1sPUZWLpaM3cOS1LdOzJcS
5eVgq8PEw8HsMhUw1BXa3VhHu6G7+upWSHK3uEqWXUaAgpod8Y5poYPEiYiQ1Tcj+Rwa8Pc9Jady
J+Om2nEqRs4omv6G8EbXb1LQGyyhWB/yRtu3Nac4y+qiUOJ2ONYswlqGO921Wc2TsahPysC/cAK+
cbuLQy+1wZcdzp2Ri8fjzunZNNJDOml5QPi5cbzaCQmrAfXkqJwEQA7RDkJcDdrGqjj55a2v12IF
SXSTh1m6HbzPNRhwrs+2nS+nvCRXRMvHgWwJJwpSd9GfJhIl/Bk31V7mxUPbLcVRGQggWCpxNUZ0
l6i4BuM5duBm8eegjxF2towigpShsOhnghgrTFON+0DyzsqQyHKfTNkQmpO5+qMs5L6T4tGpDAqo
ZOCxWZG3WsznkO6TeuZ3tUivGIUVrZjDFm/7FojWx/E+3w5JLX2ZZ2TvN8p3dn6MrjXBTRCh+4Zs
C0606bhp4zo+pCCXlEkxDYaVhCZDW8URYyv43GpskzrVNm5VNsRtYTWgUX+b6Xp96JDkp3YYTkua
fm1W3bxxycfjXRqJ5Jnci1M9cCnOy6rOu87S9nNhrptCfh9nJo23/dh7I3EIIZ6naWNjGixqbFya
+bUjOdwHVtsYRFaRBHexZ7O9c4yr69mdAqYbD6FGUIXRKukRRDyC2MtL7r+MGh43TthShrQ1Yn9R
0BDgPBOKPOPdFPJBnxNE9JoM0/8m6rx6G1fSLfqLCiCLLIZXkcqSLTl2+4VwJ+bMYvr1s3Tuwx1g
BjiDmW5bIqu+sPfaGWuvk5bxFWOBe2md7oa0bGHGvVF2Ux/a1pHbbEDFilPm3i7OglPFaM4+uAoA
jc0vQ6pj3rwpn8uwQ/nHXSrOCTyk+ySyrevhO+tJtI9xtGxMJIaEZ8FbttCb11geaAsZpmSC4c1s
7Pwy/cHI/NzEMZifJPlWHpIq3zWP2GMl9YRkSOfxhG2qkSPE0JBWOv2zTBmUN0xhW+9WFEivDLzb
u/Gsl0lt/VRQh2SxOnSd86w60+Rgqm9N/paQKYTITmAoEzYcIGC3fUnXA4w7WFRQV6sILcljntrR
e+6uuDVUc5BQR0Kbf+1orPq8HjcZjKCpMaGVTv4B4hOby5WjKjN2qk+eoLOnfH2gumr70/BYp9sQ
Zfibim+j+gRSu268ma7MUCwBM+AWwDcjAjEDzFoFrU/eQkwjnNMtLby0S6tIqkjpNwGwwQX6gkDL
H18a/1oU8fcS2AwwlFV+WIM+dbk+V/ngo69LJcCG7pr0TDpdb1DnIssOTKSRpmv2caCEEQmnszqA
v8w3FoDIjZEK++wz9OJ4+bl40ngrrfLDqlktyqr51s2PJDPscx6Z1BZDdULk+57NYjmxuTyuVicx
vOMrjBk0HetmArEo1XPEcHdrD8jAi+li918F9JzOrYNiYSsHGufVk3ezuE/1uklW8ivKMhJhjf2T
MQFj8zxqjEtjNL+4jzDeVjZ9LwTEum1gDNXGu63VE2C//shrvYNsSL44OzcKLWNk1BSzjL2krXlO
0djuIR+hiwU1+aIeJ1WhmCbWOT1WX3hmKNcu3xmdmE8GAISAIn1PDF++hwyInbrqbjgA0qBolcGq
yfrZ16o7ANbyUeo30W2w25V4GpJvpznb+jQOm05DvxmZA1xSMEcGqvlDP0U3SSV7WCIVpoOH801o
0KIUNbd10ay3pyft2vUL7R8ckSnFMZL5Fz/T+47O8aRm8W35VfUmsYFBiJmOBieLU3fFc1ExrSmS
apd1kt9Nr/leGrgm2zrhTsaaegD0Q+KbKsBKW/myS1Mc+VXD7zQCgSAkrKVYHvp6O+upDGagrTxX
E7y8bDa3HcXoKer44EGa7qFH1SHMhPSZT5xfe5fNmf6LYXhjWY8F0Vw5t6Em62QcmylwejXvqxVH
iT135oNQAiPFexxEkgqaTF92VFpe7BsRnevNn9zkeagZpNlz9pTE5c1pWTKni8Ny+l+aae7WmFYg
nSIM0Jiz0bkI6jLcOLg1+utgEYvQWKPcqwEzGFgQxodZvT6zZYr5gWS3nxsEnP0K207ru2YPdB1c
54PRuOQJmjRaz0PjWcl3jN8wTMs3wkrmPYFkLFatwWYO2e/jjLcCpWe0MxmnOWm2fppRwlN8AXpm
QdhDu4mDENJVlInQgZl16DLr0pmkk4/uQOZJPTWHnmN/FeIHXXD/g1oV96V+GrhBngnEADdjYaGB
4AbCbyjD/2BTiiv6MXPec1mN3xK8f8kOMhSV7x9BacpjmvlQfdGVPEOwXoOKhdBzBBE4cpqTbVxt
1y622nPfbARWG1l5bxhSn0yho1CDPaJ5ZjUEzZ5tcvLitNmfHONXkHuusXH0bxH36bEpzQHPJAPl
2Y2tDfLdcUOa1R9EVffH8QLTaKIt4r+bWQEgHgksTRVaV7vYYxyfu84lKtSPEhPqOuUk7MVqmxnL
l2vb79KEGO3p5KtmMIjX5kix8C/1Wr2rnGtf12AXYfjvWhOkuTQirjiuU/RnI8sabKgdHj11nDoC
V8wL9FkFlY01pweiA+HeQKmwBngnAdsZUKR73tbMb66tW31IHkFGxpSviUQary2irR/lYvJAZTQY
QOKbkn4IpxWAAgvTwljfHVn99ITfUPGa7zbCiMhwcMCb9WcMkmxDd3rU7XxfQHAFNfyr8M3MHUVN
amxi0/aOaRxvF0zje4FTI2vRTUzuxKr1tz2AFEodwjqn1dSfVvNRIR79gfPJO7YTlpL//hGn13u9
gNp2sXZcxh7AaG1VCHQEyudRDh9R1iUncBouBh8/4+5nZepByAUkfEryhSGhgQC2OZcmwpVkbv9V
oJgC8IEZkD17uvdDMeIC5FjqmMUmax5/DIP74pe9f6t8VnCtRfXV5OFk0RX1UFk3EE6nAyVnf4EI
5p4rSihfDkwMKFxyBVVXLMW/iDr4Jqz2YpACs838aMbem3y66TNtnYnPln2qLad3yKUbEbV4FGpC
zJwIelaaNSeR4UCEJD879bzlkcJ4Pwj1wtKHzwzseVPC7qHHsjGCpgFTfvurbadtSqvpzSoJncb+
N2VyF/ttdFgFbQ4hFj63fKJ/pvG5bdZ7JtPqmem+ekUUYPHynr0qt/cKVTnrMftaYjYOmsmeQmHa
7aE2+wORtjbwCHaENtnNuzT28w1/lLzly8IXm/2xVOHCImSrXnWdPDkwTXG0q/XYmEl/zEtOralE
0mPhG3sn+tBjYaevnqAnRANg3YV3MDWrtLTsupe6Wz40jJMRAceB9qMEajxgzl7fWnoGPGXQBNSC
Rb1gfy3WYj5jiDlCG4qvWY1vtxOwH0k/C3K3dC4lgGH8PLtJFRngHyCLq/9GQh3uFmP9YcVtdQDe
K274tO5G6T+R1OSeiIQoNmWf3Zu5Ll6rUoYLxi63H8NGPTapeM4XgqRvyUQZNVFk7AcobQiCxRnu
LPIhwikzCeI7hTmZVgbKMe+Kt7bYUWKXu3ZoHpTqgrkLrBlHp8XeYdQT1COdUB1n4QJh8NLBGuN3
+M1vEQcgvuVVV/k5h7galrNPKCW4NYA3Hpi1qDjVEy3JYL64rvN3Er51TprxrwIXCbVUh2DNnmKp
rIMo1ku9jOnenVt9bjVmGnO55PPw1yz1+J5iNBZVHIX1DIMy700Yj/ALHh8k3vFAtgXZtKpabh0M
j33Z1kW4Sy3Z3yXOuzDx/eHg5ANsgdWo9p6mRu+mxnr/7x87UvtYHnmYU4RnXeU0qmsyJ0HMyPmw
MhdyvD4C1FnsxwhXrNW696LnK52avVGMpCswlDp2VaFPym/Onk4/o/UhXsNvdB459IB2rN7F89P7
tEy0CpQGbV0i+wJyscvt9astIwNxDwqVGKUUe6X1l9+ofremDgOllRMdaYve54nQZzl0YZW/x1q7
f2QsCMjtUvHiMUfYa9rKqiXi3R3aaV/m0trGNVzyyVOMpDGdb5uKNSeDUT8YddluFdNFNmzM8qQv
rlEOKSHrzP7ct159wQHPs29iZudvMiq19yKxi+JhjyfRfZJLbW68iC3LCJ+OyxtSkgmkk9EVj5rR
AE6vesVFKjTGKiBWwPzqDVLf6eTbHgN6UFF56sqtKYZqOzdpC4ayuUELqJ4qN/6F54S+sDdWrg9t
bUGrT4GuaBOTaZwfng90GH06BHR7xsn1KCkbgjCtSshnkj7MZ3czyM67jw5zhiZOYK7W8m+xzOWT
o+yz6/b2ftS6uea6PmI3+dY/tDE0x5IehKX+BZjjHwjJOJPTmeKIaImhyH9FbXyfZEqOFUuh05Q2
d28yS5x+icmPxODHcNSpBFwReNBYtpUajE00ZPOTz4ODDYFRgNa59wkF58ncurPV3Jyxx87jusYz
hqG6q8ExDq7allArzo4yk5fcdl8fl0Ma5dEXdtbtpFV+KUmEasGhntPJGILeFcXFKqtub6po3rMq
vaU5oKn//48oj391o84PxcIBwuhj4XUGl+OW/GC2OeebMgJEas4xvaeJrknYDwdb/GbDLn6akUhA
AVokU8WMEhqy1h6WEtLINflTVZazqeJ+vMFq2HqouO/lVL3hmXxvU6M9W9Bv7ytq+JW9wQaT6Hhr
GnYlvkRsKllxeKS4X9PMOpCde7ZLdmBV5FlPvmEuT+0zQjB9HLvhpSoHBi4FG27M1niytI2OidOy
ZKxkV8xDi6w2sO7STCUnr3TqXZRU/yw5PJeoi/bQy3cKYftuLqIXqlOJoyysWHEx5viKl/qO9f9D
8MQdJ8WAP6V9HiyvCDWAv02fxd4FMw4CuZ3M9SuZ0T+nqchfY7vpL0tVPHuCqtDTMwteN5VsTEMM
q9cErcMlQTaCRykDJwdx6aGbVb4Rsb1t9lJGCNVwQQcZG3avce4VMyG9bKE4LtvRDs2CaJM6Sn+U
TCAnQHnAARXjmtj8VYD5vvJSP2y5w6aMyUHxGkyFTuSf9KDoQzhek0RyxmK1Q9Z8rAznoLpm3NJH
kuhCijNo/9viNOj2MhMnkj0cl/pnP1FzI9mgn5m8G1qzM3x39LEpvLQ+J5bBYbEKWg2CkIQHItPv
MV+8ezJarxmBAp0D2bk27JTVgiv5pdp/LkrbMw3N71Zl9qXMrXmXqi4P27qxTl23LGFcuERQqg6y
MRDyQ24xDhA6zl5BZG0GkOVXoAzlyS6t2zCl/fscsTbjKXHucUJLM+b2g3rBfGBOwQKt3rVTE2Bo
WB+oYORfy9NDEMODgH4+2/t0XttwRIhClEn71I7zeZXVa/vAHc+KXB9XxqHA2/xdSzquXpgHo1f0
ZDYbVByRGepr+YKXqmdHMF8GJ+GZzC+zlb8DggFH7I+HNfK/H5IqkpPYMM/afRq6myu7L5b35w5c
FTuULT22yWbQtwQ7QC5slegIuWGAa9vdDrXzxZX/S2NhO2dTvQVCvJfIeF+WgfFl3V5as+XLym6R
7j870yYLy1V/0W8jnsvt35xsp6FeYfHwdbWvi6Px2jKNoJPdNKMjQgjcCyii4piotr8nIlD4b3+N
oLTjvGqfy275QrMLPqzz3IPp1Ew1Uua0ImYH3Q5PMBYBFZOuffctSMZqsc9rg7SkyLTY4dzujmgQ
m7Naig8J3p1xyOi+jwU+4WEy6s+WzHJmZbkB/KxFl5ENHGmFa/DBEDBxoswDdG4N+5miUxhtFyYK
/IpjsYWZnBKfc6F9lruyDtDeFV6RPTnD9CLmqtp3NVDhQmTlZkh5wFZTftmYHqGSoDKP4cTlxDRR
P2ffaRd/ec5nm+TOZoqt8SgXWFDGSA7GI3ChXfl7o2IZQx6ph3rpKRZ1tx3sv+IxLx2xr1YUpWwO
WC0iZ+BikPc87ZFTevZtzCMoLkRv8CR5QZGkb6A7AFdHrM4UQVQd3clGLt54hqD2PVJ5DG2DwB/k
+maxyMYe0ZyJtK0Ptp882+b6o+30Hz4kvsGAxQPDswhYmLLea5HdfZ5rtIj03nyO9mQ4vD8V3bkQ
weNxp5dHODwOFW8FmHBIOmwxgjVJXolbGp7zdHmfhbgINDUyz8ZAAavcW+WESrUiksBN2cXbY7kr
LORn62stG+NgJsMro+Ffpu5/ZNiTtw47KNvnl0VQiZqwYNNQrs+REYfOA+rn2djZh2GlNZpT4xW2
BFrXxyRfOoDeIhh4ArYbsFpm4Mlu6uX0FCVX2TkANkUZ7ZN03rmr9w47yTrOQ/ecrOZxnF1GCkl8
Ghso7qh7uBp6Jpcs9bpgagwq1RzPKhsuEGbDQwmsUcGnLamXZrYvVmyY7TDdf9gFC6Z27fNQu7O5
ty21UxR2ASX67xW5xW6trL+pHF8bweMel/Vv6slwKekUQficfYDeQVN1p95JrlPqPmAz7T+EmsPB
rPrx1BYeOnQN7BSE4EWZxLro2HPQetfpBZ7xgobHFFtyMdaDqlQDdCdbn6skTMRyy5uyucSdutWm
Tg827MWj1zZhXuEh6MXE1i7x4WFS3uzWgVxDmI7fXpqii0iW3/jz8418aDElLnFGFfMxTRrB2t54
no3BuOuPIl/+smid+SMGf9Ojk2D8DqtL2WybgbtuG0pei3iQ7cQYzzab4cigyjrzHmdbncLoWDqH
G43rErBfS40Ou7SnlYev1bdh+lgcYne+TuB3QvkY70XJKV0ZJ9hpke3Z9jTPTEAJ3piOoqWGYl50
icqMNxUMZsCT0VHJnvtFcD+M2a6sWpNqMDsirH9lJBMd8oHzUDOuaWoWtwnyA/D7XIqNuNozVKPB
g8Wnh2a61khIIR98tmuC2xtMRjAZXajW1dnU0KOjEsA2dKwuNODFz16yddxi3WbYyNKE043LR9Ne
82Y5lvszZWqyG0c4mhb8L9aAhBcZU9g9tunF/A+lrdw1pfykYnpZc7ZeXJuWSD7ADrAOAde1aUx3
lwwTkltkRktNVevahxJGOyw6hjgzruRt6w3FTpy7xWz2oC/eshVvSAI7gCEJ9pt8ff1aTRXiPHxf
gdJVDSsVVrH7HEg6PJmB5AVgtYGIur0our/CSkUobH+/NObeiIe78tcTnV/Q2cl9+ZJGPYalJaaw
aZPzkDXFLsECskF7N1/iaKVxnObyUOsGvI1Sz2an3VOZuV8ZHAkYqsVtmb1TZxfLNnWsdO+0C1Tf
eqxC06tFCCPH3A9sPAMf59HJqMszPH/3xGfjB+6orQAFX7pXpb5Z0DhOqpQV7p/m6LjLue6QT5BU
cS4G9hI5OeIoFX45SAfutTWx2Lb2yvIuzTyfGs4sRoToXpZKnHxC35U9/8kSnsRWvFXl9AKjBrpG
GX8VRvbCof2eGeNb2Sw51ILHarjYzqntwJEAQesXyU93DVdZfORx89YbuClM+5V27iRg2MwwWAex
fNadcyHG94T8mR8g+uwr/bYCBuSy50ngUvhjtNHFUfLDddHVNX1DzsycJrvULU8rOBHkcwbxVJ00
NxUGhhfAGPFBmhXyo6xnDGK3R9VIwQaekXHLAtMo5vbg1ea2HloCqTJRHVanepuZL84Jf3pWmnUo
a1AV5foC4CXo8+bVdpc7cRGbIRqnUGbLi5LdZ+N0F3RpTaDhgPYE+QRJsgRiHKIjgmq7zrNTnqhf
0EsmylLCWRiZSoJGWhGQQW9fF8172bC8mWy0UWymNpgbv7TbvrqZpsqVqEOYPPrm9Mdwq9ceqXTm
qb3L5InUirzaKrxpcvbufd4iCCJ/xSpDJdDv997WJc6Ncs7DF9OZVZDrRgeqmJ4pXl9ymX7ZcP35
ttN947rntV9YpREw5M72y5xkkgEvIkeIFnzdy6F1QOfN0tzpGXa0432SudvS0hx6g/1EuR4141ek
ZOqh+1tGwJsGQXRGnB5dgz6og9ITdl7HrAeFE0JEsHp2HwVtekuBvAY5qIJwiYzsihEjuzpr9duL
jlkhGecAaK9BZ/BuI2Kumo95cI+QoJAg66Ag2GNr9xRAfYXuXlOMSlpmHOO7piqDQbFZq/JnqYHm
5fo+IqrYwOw/lOyowOOfaGf3oy0Y3hvfbGDOpq5Ok/VaTqhx04Rx7Vz4O+SlRQjOg3yuRT4ZdX+M
8zksvULsum76nm33pXMR+XU9W9WsmCsqVExdSzsGy1AUx3iJLu3AXBoaLbdfwiG7ZE8V//fRtSkd
yG3hkSTTwpCXeq1DYE9EqKQ8gwiBPmD1nB7/juAVEq33EGAIFHjyoezr03fkBFzPs/qaR/OvaxZg
AXXzkwaaexrBpE1lu5sWZBJtxjePcDVAow5uB0QRk6Zm69mlvwcucC/YMTMJ9gcQIEAJEcnOWm47
8kvjOQavMsUvOi+plyJWU1J31zK3/86NgShzsY4akVO/VMl+bvOfiKM5m5c/Y1z80naCULsHmemR
0YZUfaBcWVpxJLD0FlV5F7S5eiMmFKwl/kEUWER3+bzIBHA4zheYIDQPKBQCN8l+ZqoiJNCRjDSV
tR8GTtOiaN5RGTLQKxnC9iTbbhy/+tZz1zJSTIjWnPxmn4+I7dnrIfizMGkgoqLc4zScoKsGQ2KG
62jkGyeGeqfZTG7UwA47rcO6LYbjtCbErTTreY0GKh3xF5h1FBCydZqqKTrEAsVjHdef3ajavWnQ
msS7RruQySENU5M4Z1mXYmcbuBX8uRIB77qgygkcR+GO9KOPuucLGkBupzqjeXbMsHSSbT+DwSFI
oNqXdyXmEjasc/La+knGqXOYWqL1HORcafkQZDIU3qHDyK3lIaL1cDUiCmyB1GqrzA7MKI5WB7y+
n5hA1WUSMLMHUkx0Ryhq/whhjBWVqgkjQPg1Rx/Tw1pRS+QFSzI/y4wGS6b2HU72yYgeh0+O6s+n
0Ul9gi8Y3XI0A66I6HNankHGJIieIWcR94UYbF6h464pY9feN8D5pKBaqp+55f5JPDZ+/ntVsyrx
RsZuaAWAokFu73nv8UHGZ0/YX0CnaJItaj/QjJu26H45M+GsjSTYrOUxj9LkD2Em/8pyfCmfUY5A
q8L3FAx8qM1URxsdtVfk238aVQYQdF4eE6CyMyCK1Ygb4djcGUrxtSz+dR4Qeypzuo4Wuii6Hx8k
KMR4/L8KyD4jcQTZSUDuk6IicDkeR+Q5PD40Rwu5XvwWy2NjVpKS6o45GiG7WnatwY8Tt21oRy6r
Jc2pnjN82eUM5VoqRcgbDMOTKswM5YQW6lT6Irb+DBk6qGovBN6OB6TH1yr2eh4+GMBTYewdULtu
i4SJrAdmGQ+1zAruf1r/MYF8z0aEuLY5coNArCE6cSRXyR4PsBvaIBnHmmEKMkQZs1IS0cPx1jyC
Xkq94b96ZLb+yDubIKPmJ/cTrNoaGbrsOkpUU1/zjgdQRcjTcUrRxYl12hp1zLpcEW21ioEneeUt
vsTFPISGh5jJzNUGVwHm6gq6UqTkDfL1Rzmqn+7QrdwNykZtb27QkOfbvrk6bXtNXfOXba8EnDaM
L1iZ3hyDCLOujN+t9Svm5Z5IrNksxBYcFovJx2iJ90qeUN5OQRsbE1dyt19Z74ZQbmSgXfkXhzUQ
daGPq6v/1riw9gtXD2ScaVMulJOkdeUkcxhQ4UKvDfu0q07RW1yiD6CnslCYlyQftBKBrvfPjPy7
VZCMRdDMMR0k57Jl9XDVvx2j6++IkXaiKkg85oQHl/VjUdzsiDfznYyym01iEKoys9xO4xl7/4si
vOjQdOOZfpRDMUGl7wpjN8UPiLDIzTCHV9nRNlEBte7w2jUx2mrSX7E0VRFi/I4qY4S2llybjqjT
xXysMYmy2nhOfskmYzzNAyq8KZ+GsEOZH1oMJWvD/XYW33k2y5J1NI1nig0lNtXPsuI40rGJ19b/
S5ITxd1oP7n2cC9+TcL80xLfuKycmY4nfqMafJot1WJ4RBsirOGP4S0F1VXx5qZ2u0drDmOQpwLO
IAYd7pPNqtyfGaSGjWPqaBs19rCrmAOttfqxDKgypSRyFIQgfMdUswi2kgWNNyLctLS/SP6ZeY7i
nwZdcizm+dAat7qUR92Y6320850ml4hLmQVs1tARdZi9cfMg1+/aGFW8MYYmnW7WlOpAlsvvoeJ/
yVAESSA8RQ+pzTJN+ZbmyQ3tgmH8YymIv1VOvA/GoJzNg1e1belvj+5ecdjD6KMw0ZH/IWP1jyjH
cldPT0nXfEAZzbmEcLjHvBCRS4nlYsXTMVObZq3f/db3T9HQbNlbRCgtSE0k4gu80mP6kwV9tt7c
gZhny5+NJ19OHUprte3tQu/4lbfLNGMVXf0945OBhGgzOdeuvJF7UHP8OZxKxRpvxxQxXGQyaIwW
4gRcibzO/e6m0mcj7R2MlZ5vHQr03w5usEZjH1n8Ziec9bsrxqNRjlEoiR4ii46HUi76WL9B9eAb
NeP4UsRDoFTMnAwOwobcPtaoTnNVS6UDgyBS8oeG1z5hKkr+FNKEhxTCoL6Dy7Cu2t6yS6K9Q9bN
x4qtuVDYp6zytU2tmX06eXCPYW2WDPyVuLL4EpBFuVS57F3u4FCzAwDHM3akL0LFhmMra74Owsuy
TTawEBrbQgRoDRA8v9uJAZShnDVQp/k01/3Nx+4S5uQwEVklgzUb1mMOnRXcCh69OJ62wsmjQLrm
tppGmLU5NaqgGZz/6NWPmEyQaAlIbkRCDkps5btDrKmxzCbjM2xWzNuPpfvyuJX4to9LBJu7zu+R
8bvLGNRACE23Os9+eNqBz7ZY06Fl9X0tqmzBF4STpGbItLMAl786MBRmUuafOsquBu3usQFYTEQm
/UaDIHmuRmKkC3PhwRhy7HWo8jF/ADgj9gOaVHs06+gfUSjeK1FgUqyvRV8ar+Un25v5xjg32zrN
yuGTrTslK/tVu91DqxElf12MCHX6NjgFJrAhdw5+J56nkil4Dz0kRHEckyIQY6KRKUxeGADvc781
kQC8aYwgz7E330wzNl5Ii9GnXOV/JUAyOLcoC3plIkjKWeOjdcK1CECEsBTnYlrgoSf3earILCV2
bdyqpPwGViDxaemCHGSic6DGzFN3zrOZLwnjPEDtyH32fGAJLWyIKOmTm9LcDxqLy16n7L8ZEjPX
d3V7gJNMGFSfn9xMBH3l2q/ArzfYTPamgzi7S2oyyyQqFQv+7bZXzTHyRijBPvAHVlL5NtPZZo1t
8xClbOVGreRu6umGE6iDu6XTZHhj4zE1JnTkofPZ7oionvryataMTKzZFyhuYLLlBpcRy3aY/I+s
c7TD1u/ZWA6lxiBUJ1LuE1TfAcBk+VoKI9mSrtOTW8NBBFWqP9SOg4HE7oa7u4Ckb9tWwbGgoEUx
x/7em7YrotkNd7RzzfoXXMIUI/EAZpzBxmYWOdJKC6FBSyBnOHVt6NGV3lJZZmwOnvWgjbADobox
seHiPDO23rJ8J9rnikbWCr4OJCeRphC6dkVRv+qBerhb1e9eUEyX5CezFN/VcvpgonhooCbisIaS
0ZRzFRpiaR5LnHhvHAWzj1NLOjILG6yl0+MwMEsGZNwdZlWXuyWV2WGWb2BVbMzOaETkWs+XaYIS
OM70nSxmNonZpj/sR5tsR10INnZ8nTnyNiy9vDNgPRJCbF1xRrFKX2POtQIgROHe09igj5I4On3z
mYbS3TTrwooBs0jbcnE1jeTpG8yfnFTVLrGbd51Z7blz5/XEZKC3THWuJZFDan5smbxbRw+5l735
Ho2fUqAtjuSE+aTsDsn0x+Q+HcgqH+nIMHgRAFr6YANLmvBQIwjwS8mIxkMxyPgK/UTp/Cb4k5of
TzZDOuRdrD3eETgnB4zuuAIzalXopkd/NBhuAhWvB1FuOWicvmFe6/WvWef9NlEPEIJztiOrPemJ
iSa2NQbxtG4RsxxicVC77PIqe7jwgAAviHQ3ScqqXKDWQ5iR7ZjPXwyBu7ls85XLImO3zMqEPdOV
aUx+Eqb5xvR83vZ9escRl+8cPYElIQ9csASktmoD4ivGE7zsIOV8QsNbffZTXBzsTv4wctbPJnPp
Fu0kbpPynIuEOksVYwhxAq1+pLaxy2yDN/wRR4GnLI/cb6uKtiLN+r0keoq5uWHsEbF1x5K4NuYb
bJQTYY8vc1XchuGlXe3s9zRkb73kXm8sAxExTmHI/vyk+OsT0exKFkOgUM1hz77LPFEf0R1gaB1m
gXe7G/I9G7gOzqS9nG2s+/sJDPyOzXkMMYW5pNFO9jXRqQg0mOygVNO3zfgZSEcyYYp3I2ZC0MnM
rii3baneI79f3pgREt1j9vj8FzSqFn5VBrjWchKSvocuneRSR/VnQeoaGmM7vfuJF/r1gq4kXsXW
r0f7g+7w1Uz8IxQv48XXKD4bFgGUMOqqMa3TZ/HEpHzjuCeKfCsLc37Jvfi33z6Ro+M9jTbLNul3
pB5FCagUBdzW40XdNwJ1mIUj5wgcFJoDH9fo0Zx509KzZZvR25HFdu9Hd93Ag8fbSqNG6qhgMjMX
DDfR25uIiV+7DPAC0r3BqIx3b0RA3z22x5BCngaln6rKKwH2RNVWuPUXR3x3Zcj7UFof4qklL23t
GL9plvwXV5X96wwJGiCtW+xoxx66BGCWDKqXPUKDOiRJG8ejJ2q2rVnxOropiU/CfLEKVbBLz1k1
NWZ1HojWOtA2OJ41v1HBPnvRXwVT4lj1/fq0dGO159Zs/u8pUYt1tdAwHs2E/sFf1md49HFYVRAl
pjVuWJSWRMan3etENOw49oFWo7GttTueF0TX28zNWBd57rRTfUwKAzqj0utF4K+NODVRwhR+Gt5m
S++cuW/B6M7h7PjvIGrlRiAGCvwk7S99rN7ypr64ae7eGFcwB8fum9QFyAcfJgdo9VCbyMRQuM9b
Alhl4LK7v2TF+DdKtjOvycmYbf/UWAn1VRJdzammmulGn3TQ+AJMFMdSQr8Xi45MXVu8j8PUXmn3
qjDxB8kSuXmbMjs6sVEMJZunk8QZbD14JVmJQN587Mj7lTF95umTALXtMkZsko5mjDTac+0hum/d
aCcaU6K6qABCVZbH+DW7a2N2yekYJH1I0lElOASQPux1Wq/nvv7ZSn/6Fo84+YdnGeDEyW9pdYaR
ROn/sXdmO3Ij2xX9IjY4D685z5k1l/RC1CBxCAaHYHD8eq/UvbbvNWDYBvxiwA8tqLuhUlVmkoyz
z95rqzzKVmNpJksLe9NlRtQdR9Ago+sAOx8WgkvuQFjvxhVXbPWkX2JaNa5my1mvHga8lbpTm3JC
xMqI7C1J8j50OhSbPiUG0luTXLmWi0/ZMzi8m+l8KrPnuDLjEzgl4+R4hDSnSH5Po+feOge/YJhw
NOs5MyAl5cR0KDcRrBYN03sua1zL2KRWlcq/8QTy7PZA4oXk2Rbe9KtBjE0V7eduhacmDngq4L/c
Mz67yCzuFoLJNo9HJkyWfbC0xjeAvXRUifZne/fXKDNAvmT99eerajXSsGuyH63jlqHd/3B1/xMd
WKzE3Q5pdp5JBojLumtcCmOab/KL47uywseM0XlqCHB4bNBKQY8H8b5d1hstAgtUnr7iSWdzlCPc
THEIu6EQjUTm5Bow29X4OWqCYgUrDjs1WA4yG9F+2q8nZ9o3OPDpKKDpTed7kOvFxmrfeShne5uF
xLXhAELP8ltcrTEd2rgqp+bq18OH4yFKNWg5cazvHQcYNiYf23tcqr3nURNU4Nr9JO+2z7vK3AOO
jradHR7rthzf0juAumu7Z/7i+tL6jtxGdTYdh+kHG/3xMBT3e5ryWNvL7Mm4U6LIhFeLvnP3OXcD
ntMFmCEb7rdFFIJlutxSsZJtUnNVp6W1FlmM6iLVxVTwEEzzE38eoXzl/xTRDOHH4pGB67LbJurb
w13sY5Oqu0i91vf68d4/+pj+FoOtirV8aERfPSfR+DzXECLYFKsjnLBDDYv9MBvJq9HRkpvyu4Ws
W1LBXS5fVOAcfVez46K+uVVG9DjEkksEZgjrxu4UBAqSQe1VS6puj6B32qeSm7x2I+PWpQy0LKvo
MepPYJ4R/dH6E0mhd9awuWWr9yEjDmahG0XLlsY6i1qMI0XR3Gb0QJY5by5hb3Mcxdy48vz87Eh3
PPdd+itPadEJ2oaWtbb5HCB8LzG7yjNAao4gGelbTXDnQIC2WtX36K4vnXzD4a44W0lGdCoPyaw7
RbJ3cUOzF04oxGIxTx3NqrZICxdea11ySfLYk6m77GNPbhPm6VM58L1S9/YwmaO8OSLdYmzmUBj0
39rKFR+HpnyCbeRt2TgYu3kAqjf2ZMAlyijFmgXlbLhz6ADg1JXF+1CKYKkkLqkMF+++Mus1yJ70
06WpmaCW/h3NWEq71o/3VPviSYzykx99G4ld0NTp6nPXdH//hfTC0htHefB6OzgqpNyd3dgnbq/O
QUPjD7mwoFUpD5CW0bxlbLuNASYE8a/kbtM7q2xtE0r+4m+EOEWqX1BfcBMRR3xaA7fQNksMXij1
NaarYKrMo3BqrI2KIYweLiBZqEPPpLtLIMjLusBJQ/uLg2SoHKrra7G1vjLLbTdm05nvWpo41wvB
zQlsCEn9dieU9mBqpVsXRxcGgxImuclBj07UYM8d4ZUw2A8WURT13itgRThi2J265dTRBE5xl36w
Rw6aucX2Gf9jTVNg+RliUe+6obw2XpCv7ZJ+PLuGfce2nCxAvbNgJxVZ0SIuTUT0R+upzCqTu6WN
Om2BMYxQ33j9A2QiwV+aaIZBc2Y+Djm7GYapt30ZajCrd6sn2p81V9iKcn1QtIiweykyzJzYgUjn
hNu87zDttvXWoQVnLeSKIngMicaq70dCWPcwtJOJbfHZYSvcCTvH4pDM3E5NQDyLoWUZOKTcl7Tl
wKWZUlzgzTDte5aCBzO9zET7NqPtUNVxr1/zLG/p6vBO66kBSDmx+bdfktK1NrFOycxwW1hKAULC
LNlBGeGdFhQSeVLzt7bj8XnU0z7iLbq0JTl4jnZ5UwCGr7kOBPi1lY+RbsPLMS3t+nGCLnNKwLg9
uJkcoWIm63JWI26EmbhQcuf9RPXnXKNycoPzlsWbkXjEghT5PTOzpqPZ2U8VN5QlCZx4Cab6uyKp
sgyi2NjPBAuXiEzmGcgGKcZOvTiB/TZ0rkUsFuKNR8J8aqz56MR3e1mbl9eOTy+yeN9f0ApziGuy
2QStHpZuV4vbn//253dos4es7MvTpFuwOnmUbORMX4SFhQhOI5kuCndinHXr0QHcxGpweLB8qs5j
rSbmOdhY5CyJj9XVcYJJ5DmNPupMH2OTRU6iE9jwAVsM5p1pLLqHmWWT3ZkU6rjk2jkLF1cS8eIq
3PhtsGr0S923J1BLt6qc+h0xz2HrzCO6TsLpZs7ql9SxXlI+Lg99kbyo0hvJoSYIkLs+6+sLF7b+
MbbBZRI/dRYnp6gfb0yiOF2rYp1QFYGRbhqIJXreyc5T81R08YuCePbIIcZ95CZBRx1pdyTL+96J
YupFY7a41aX6Cukr/exk9lFNMELSijwuHfY2OolK31rz22tkeo4Twh+BV3NPloSMrf61iMK32MGc
ySvxOBMvW+RUb59Ub1RrDo/vbjfkYAtyuQb/Aio68cebymh6qOp8XoJH2COau8c/v4ydphuGMffY
+m2E2Yro4LxipAY9lTDreLDFV6EzFZsuhOggI06MA5PpFXKD3sOmbleFcp5CM/BeAq8/EeMn0eUb
GJw88m8AUzZtMuDlD9AMAOBt6mldkJ/dZaZ+Z83GQCdodSjrJa3a9qoBqZS2ZOQYDsr0vct74+jr
XSToUwRz/EBsOkfvvIRR/oy1GX8jj4XSAdjIAzK325PtCPuI2e6nT88eVtLi3Oc+Bk99lhaeuZqS
yMw/COheHxXtTvQrz42DOX9OJLtu8xvMzKensEsbMWqIZu1zaveS8sm1RfHSm75LXmxdJbcjzshp
JtIrnrJ4M6BsL7BjQyCwyxXZAmdlU5p+rOa4XsWp+sGsnd1azTQJbeczFIN79HqKAbiGDgBTu2XZ
8Yztx46PUbd3Or94zSOE5pxy159UqvxANV54o7QOQSyDXT9SVVO40/e9DnY2Or0jwxsvx0ynRG0b
OpzaCD9uZ/1EzQ1ueVZfCKWSR6jc7sr7IBBZinLlhSMDsArHlRVV49LFNrAerWqLomh9Mi+hcfJs
vCoZNydt3wsqtcsas3e9c0JF3WXsZvVDhoTmaHfJuCOwhUyF+pyTaT6PqfHMcZJTAr7Lx9hxCd+0
SbtCYFWAmtL6arSAIAMaC8+2QYiKKpxm02LDXA1Wu61D6IReMu4x5zKh9Fh0dTn6SwdSDTUNlrly
hzbE64iZ0VfGgbiRvR6py5ho+9yJ3p8PpHKAn+RBvZuMMDvBR7qGklpBDjzfnQg+tQeYABuotwoi
XJ09ctyavqIRXUVk3lK2jnHDHfckxUh/nkUHvTlkhwYlAYMY2bROoJvFDUNzTknpQRX1h+0CQsVv
SGrXOnZVWTwZ+ZOKdXZprRbmmUUfjE3hObqsei54RMsRiAhlxPz4XwOFw6SlGurRPK5GiTpPYeRu
VPpjiJq3CX6JTzCn6n+7LhjKdqpQ22BvsHyLWFVK9/F+x2b3SWoMLtS05PH/ZxIO9wC0Ju0/RMZg
Hs0B+1TUs4/Pqsi+OXoVwBp9aOvoMJWooz3Poh9WNC0BoiUnOrZrjnyYN+sgr45UJKjF3KbPvMD+
lWfDSNyoTXeDzrIVGBHyPk296aNGPo+S16TMs1OoIcHqSLDxmOUuHGbCUv7a68DKWUJbT7NAapxm
LN5WpN+Ipe4bBO9kKPXfDmpykuLktbewgNqXhd6I87N+qKh6WU2hNzxnKW+N4jO7jkoYiawEOQxU
fnycJKhPXbKMk/k4blKczVR7Tw2xdZob6Nq2135GHLwty2xr6UsrDAiws+x4IvrZIZHplxgOtu21
S+7ZOKp9PlPaP4xE+VfMNrS8umZ9aJAJ84Y/apmOy8lw7laWT6mPA+fFUilhgqyBnuIMl1JFzDYJ
CVdaUBa2wjIzt8lMoezako86x1tRl8RCSyosRY8bflSEKO2ohaDIAIbSl2Tc1lLmZG6Jo1AGZ3wy
erwZ7wLvNj3OQC6yNDigHr+INmyecIRxcJhivZXdwIDe+4fKVvB6/Os0OjjDcuMBAGy6TYglc9Yq
xwPngl0aT9a2zgnycKpAm57G+DgbxZHyr+TQYCdb6tgvd9YQ5YcmN+UWDw6ECWXs+4BsW1l2G68U
yd5zkpeUHkn8CFW5qnHrzRzFKdf0ZmA3jGyZ5yZbq5m4aTDv135zKpQ8GDUexslgG+1HdMaE2Xqa
neiUVQGtU1YpuYDU3s7nce+2BvahOSk3Ou4o46Jd+aQSQE+luIHHkw9R39wpcyLYdMXw4fWdf0sT
etM67uEL1RjUJfOReLa8HjNug02+yYqEdEISLMiPkiLL6L1yNM0UeKTxtvjJXYWv2yXJFY7ibIDX
0msV+2bKfLAsRMvBaECkFMr8qPtzIuUlzV91ivOqdcwHRZafMptu2MAR9dSavFN4mGjxlPjqwzCa
INTRPNOJ4efI2UBgajUFR7yqfWNQrfeOqI1lH3bbugeWSeMpB8B4JWs1LRp2AmBMhmBFBdi0971o
J2ur2JvBO0ILj9Ah2hBZYi8qJdXX2ZfA19LWtJunOs2fJK8cII78QhljWbfBGQrOrb87Gp1e23sT
wEdtWw6iNsg/eqniw9jEl06idTbsXohL2DgXOHSZPEbPXgqvvGi/uhwTfHjMWdvRa4SDkS0fy005
CHUCwuyyvY/sTQX7+BYpet0rmuAqhstdnHa0pGF58Uiy72vMfjjnyRIYLkDCPlYhPd5NvClTxW3E
JA8fmcQOFN3TEeCZjPB/UGqsmnQ4rWcygQtDQnjAqfCj1vGSNXW4zq3YWCaemG5tECzDKEhu9ijr
VcrWF/0729jNNDzHCTTKMrS/nAlOBtF8aJsUnVeelxJ9ktkqoIYOg2frvVflUB7mxv2NSc3aAGXF
Vxia5ntEMGrlF227d8Lx2NNx9oi89RQUJNsnmjNXxFP1LrOKXUyh4m1u9Ydv6Hjra+XtSfZMm2BE
aCyleDbbJ652axc0+FDBTy/HNO7fp87CV5dYBGCdvlvfS5rfXHOL4XTeD232DoN811oGvLm62RJN
w2EXpvOquJsHBT68FrRKw2bd4v1aOjJ5zNuJkwVbRl+vfQL8eWTcK+sx5IB5TVYafz+QqkpwdGHh
gx9wkMDhweMhOCsV0fvasb/IDevJDOPsGEX8jD5eoq5o8BKYxdGdtLNInYhgTQY2To+cAWtxcQb5
MmCBUtxZF9UQv7de4tBrKNbm/XoxWDd4Tv6zN0tj4VK2a/nqq7HtcG1mKIJNk9JwgXVIxLgQAwBW
K9RM+uddvntAIy9EgLH5zdkOwBXnkajSN8eLX800HnF4SXXrPWoLTXON/mNscH3Um9DyNpTbUmil
FbD0XEEQdp+qWJGwTIzgMN5/cVVeo6eR0G64210iVnRbv1O/aX7Ux1Dx8BatfZr8+CNtcmLcc9ds
Md28CQtsWFLEEE7a8jwY7CRp2DXWnURXiuzpojpfbXgsPU2lJvVY8Vkf0ulQKCZ8chCnsZWvRp1R
rzwl26RgsQWxBa0nNV7aINZIdmRYoB7BXcxMd0mAv75VARWSRkGX/OjQ21XYwVqFgkpG0/MWKTm1
BVoFg3ytQ3Yzn3kX6ptuEQg0X1BQ8Y0rS4k1bbTQ1IpTpBpNI2GI23Ru5CHs3B+FU6cnIGRPQe3g
ec/7J0KlXyXXjzk6irarXaYafNMmTpJ7dnpgm4IySGBMgXXDYu1e5gaY+J/fjdnxT8/G/3bZyDn7
IqdV/db/sW3knwpK/i9VkpgWtjLnv2glKbO6U/9UR/Jvf+xvjSSR+1fgOvafsg/X9RyLVqXh172R
JLL/oliE6j9iqfa9/+QfKkm8v/zIDOzIci3b8RyPP/SvlSTOX2TfTOrpHMfzI1qf/ieVJKH3zxU6
QWj6ged5QcC3EGCg9/9DbRL5sLI2TBHtuhBzWERMFYJwZi8GHfDwYGvfNXJYlCMrm076255dMViE
nOS05wLDivURHlLgw8iz2gHrBpyZZL7XCxSQa9A3+2XhWOFelG+xUT+j3y4t1m6X1KDDFwM7/des
aiaqC9etwXTOFQg+yiPx5vQJUNHCXZWw4DAlT1wxIjuk7veImLzu6Z3f5O9/lk9RHxgHpwyRUmfo
jk5xUzVOd+W+cs56zDN2OTXM2qWc1zO1gKsckMxdnXq3Yk6qc/xn7CQ/I6bhsbcb3DJFYkH14vyS
F+0t/zE7E/DQMAmJSYYfDCg4AGDlOLq9ltlHUKbGVVKMuqqlsW+tgFVk1VpPHuek0jqTt3roS4t7
a6ZO830SrgH0oWRi13bMJaFnbJp9XJAtiX8LH+XQb1sg6HEHXqXDgy+7e53rBJpw9lMTFLj52Ko0
2+nefPWJe60jh2i5E1F/9xzGXXqzp4atQAVJ3JUKHIMv9r5qcJ05LMgH+0cJggCXCRDeBtT3NI1q
M2TNyBq/C7epIAmrPV6/BMLOZj7JHh1e0zlK21lwJPgVGNFzZLQw3VEvcWpUz6kR9Cuf/CsNxQFg
bmyfmHYrjIeKnTMTvaR1fUEiON0S2yP203tk7gLgwX6YUxY+GpupoqPXa9hWhnZEzh3SIwMgySrQ
dW9FInCgOVF/MypyNoMrjKWZWiSOZPwlmP9I0VfxKRIh3MLKUnsVpP5RivrsIqvROug4IMrqJwuf
HaCDOaRIOG13GTt1+FDlLbIzbACO/TSOfbWrBC6s4WWIQe7arh1vyy6FuByZh4K9ZlpgUsusHNdj
NslNDGW8xaznR94hKXgW1wX4azXgrp4w5OMGKbd0hG8zhl7Cxv3CCzBF5EJeQN4Q8/HbrZeEfDEd
dGsCJnjKamPge5AsUfzu2Hkk/Gp32CWsNMicNpSpRqFz7JpjF4XiJiP3k2X2q0FGaOsgBYK6DtIN
HBSPz1is4MMhyEQqF1eveytyZ9iCK7vOVIMsHQtnm0x5gvn9OpixLKaaTZkYWWd34i3pS8nSktxI
cf9XiDeMKY37IzCCgp7W2Nq35tWbmLlS8uR8Qu80usF7hZzO6uZe2kP7RJJTqBF6tO5h7AayTeJi
bcOwuhMEs2MVI68W6fg9uGF4jzQDiLfHxdSjgXuyWJkx9o65MsRx0KfG7o9F1688W+OhhaPvtiCU
8GOks96FLukQD2qKIC80JcvgXsCj6vhZmyDox87BmhiPr3ENK6nsT/7oX6pavxUgMPJAOvtclqdQ
VM+mCBIUDiPe+2W6Ma1fjeutJEi0RaWAz/dmiLMkXVqE4fBE+h5LWsdkD3AFCTMdyp7KHFYEC2GV
8bG2UxenQzo8QTVcI6B8xeRKFgMK+jVPcExAHqhPc5QHrxGHjDBNiCtM6dGn5fOCQshWK6ocJjG7
hcAT9AfmzP7g2ZOgAobjSeYoA0loZeapdbTTwThSbTHhEycNXpUpBzgvYkcxhIBry6zjdRLZiSXB
Bx4jIvMF20DsAsG6CGHIOrzKNGQEMU0iSIiYnQr7UPi0pdhu6mE0qtpLBaaIuw1U9oi0TokYh/Mz
AhFdCROuPB85oZQEtuoRqzZQGOSTxdXo5/mZw+aLwFYBIeKYdri8DTkfmeQng9Wy5FIAt4SFCmg4
7rWVihC7jEZY29AuP/rU8Wg8icJtpMIfDKF6n7m0VdWWhUIMVXWX+dicky7+PWEPULT77hmzMTBw
1IPGXny1Xr6ruYfHDqlier3vK97wS5u9vUhGk5FZJEtV+7/qGOBjWhgTxB7eVlONx8Qf4vUQkE9y
DNdcOgmjft7Ueyuu47epzgJqjXv24IMTv/mlpgQGik2bOGe//mlJEZ/VFIcre8SWN2TlF7J39TvM
t6Pqvye7Dx4jbgHr2aJssb+D83M1eCcnv+OH6SDaehSpb8eweglIUbNDMljc2fO4bDVkcYNUHI20
RC6anFfK4Wo2c54tLjrtkwH7BtAxBn0Kl5fy7viGPd5wQu8i1MAwPhoYeVZCCT5JqSJXIq3nAeTC
kuc8Q7fG+1C7884lFMUiiCGP1TiCdkjmLc+R/en8lPhyFl0gWE/O/q1oQygj8JV5PusHx0z2Sc2U
q+72YTtI4On6kAar4FfxErjkBSKsvbbjfw8FcC5P33FvoTyUQX8hrqMir16nmnjFRGKuLuNz3Lc/
cwNfslvuad1d+pEv8ZSIlV+iXPo+3TsRsOi1bRqfKW9QM3ItpMFwgpPfIz9bt5F1OSIGjePjxgx3
CaEy2mSuymBlJrFB9oPDmrC4xq7xdn+LPUcd6XpeDrWL4YEHbZDm7top8m+7G9mqbUqn3c9mdp5r
uYdeyTqcugGPsaOa87UJB4V41Qdy0Vkz4NK08G0o7+Gec7+j5GF1qBB8nvVDO1vIXfbaGO9uE7Pn
UzZSnFx3SM/QN6g2hwC3mbr+kjkulJeY/mI8Zr/MZDqObfuuWIPaSEaMoI7L7QetPBmBUcRh6JzY
+MJHdPH3RxmcfaLG5qjfeah/aYIenH66fTaq4oJeIjeRbfB0ZrhgEd6e9H3qsMrfped8F9kIjMFu
V/bGqBKYp41LUpUqHOkQdwnz5JgkiOKAfay8rjYM1jhQzFByiJzf3JywrtdNAJqY2QBNnWT54Cb2
Ou1G84yJ+jonaFU2fRGF2X/EZsd9rTWOZTUhSZpwgrs+3cF3BXxZqjM1e4QmUGI68+aTFcAp2T0O
DWkop09vc3UEvUaO3vUfMYoR0klz5jNeSzQXoKmC2zDkn7q9FyKYCQJiwUKEnCJeBjvYwwD6MXOM
QbLoP6ndpsUsOeW8VysWlpt6rp/7DKadnHHlQlgyJBRBKGFV3VOkoK0VexB+xGba1Bfav1kAOF62
cZur24tx59bNa1mT6uF5KCnywyVaTkuKS7jV6OnmNfWxs7hSLWwJK2v0V4X2bnNvjTBHuJR8ivWK
Bk8OIDxmPzjDPHLN3uBIm/zmuGex5VoPypN00TOYzk5xkXe8hbI5+CHefuk6fS5jDhpEkG+BjekD
/eLA/0ZNy8MraZxsmdggMMDmlk49niOLrEzDKWhVOXefUW6YW52VW2+Mh0MS8S1UxiwPmQ8jIHB7
2mHqUB+TFGNJRM5jGpB9hwSUZJFyf8YuMttz8ylqj5oQol8JJU4soANONj2O8Sry7tDC1xIyyxm6
qfdIYVhUCPeSI3heMytwNyncV0z2KGMOpPcaQKeGkFeHOKiGLPps5v5oWRwKCNjssclPXLQDXoLq
LUL4PiDsBdkUoF3iCmYAe7RaMuJyZiMeZc07h+ZpMwXtk0tvIZUKHiyyIr6KCWCL0tfAMppzSZCV
8+jWlEOPJVCquwjxRir7NFgSQBKhTIs1J3AK1yFOSKrK5kuUUv7qXENvJrmu4QwSSYMZ+edcLMYP
EyiKbwZwd6Ni4iNT3TNEcPMovVOyoCOKvBlhKmcxhniccfKDdei+tatgKDkP1GYRkiHkhF0q/s2q
N+/OAd1b3IvmdRFA+5M8dbYDByEzxFJJ/B512Wb7YVXkh7HuUwBhuW8Ts0lPIJkiV8oqiBQRJfiA
tn9UrLJOMELesCwjYyTGmnBwtmcBQUAxBeuOOFxXTrwMi2QXLkXEMbLsYc+RB+KyoU5kFi5B43iv
XPWQRdkPosHUyoB/IEw/0xKOuokvi6vxZLblISts4niQ8lYmBFpUTnZ01b7vw3nPtuzbICJB25T9
5KTE6znujOxtyRM09gf/vEkFuhgYxZLxihuGkz2W9cj9YW0zX+BeLcuTQdVPgIEUaxeH8Vju/l8z
+e/UuNqoFrSn/uc1rjfQDR+f/6iX/P2P/E0sCfy/Igd0UIQ9mbgHD7N/FUsCZI/Qo4AVjmng+mbE
/ymrP/2tjv2XZ9mBGwYwxnwrsKJ/F0uiv9BWLJM/6QU+eqv9PxFLAuufu6UDl828z7dlR7YLLBmb
BPWu/1AMnCSJ8IHKl1tMrYQ3JefGXRI68S1R8bAvw8lfZ16Z3kpaCA7M9N0xwAjFOp3GICoLIJ9j
qS2faVfj+KO4WA993OQrERQFafM4A9Y7Gruwc5CdawEAzjK9o9DKuPkBSOXIV+mnhvW9BZmJe6d0
QDYUwBC3Y1vkhxZExg2O/XiJ6S9FtCm79jPNMmdnkXjbMPLZ8AIB/dh5G/3EokannOGm25AmBG7c
IdBGp3OJxlpBfZ1daf6aopacaMLZ7RsLsCSGPVL2xoiiDzl+UtZJDd4CCYGhSr2777CtsHG5tuEe
ChJMZ0P45bFKhu4x6yrnB62i9B5UVK7spyKtXmxipRcDw8TKsEd+XAJH7IKaIlPvPFDcB5yPLCPh
BZ4lx5CLx7c5M9NZ74YdsBSZu4zHLkkGRzTeHqG1TrmJV2ILFQakU8v2b1BYy6Kkyi/haAOPbTkf
Oa2CPpZZVrSopsR7cvsOE3FtBqvirpq3nd+8+xn3QsOd6i9/jn9zB3U/hrT7GRNKprJkhsgHBD/E
kh7m4pZj63p3fYo7hwF+NenS6Yzft/gObQm1n4/BK0AclnJdJK6QnYxbOdcETU038r5qD3HbJWFO
8o1GjosWwH1bETO9xG5yjqYIblRjevs2By1Cq5nClGf7bCkjqwWQSFSHZW52oaCnXmcVvJ0FgUp2
LcY9fDERlLwlfiUuaPYjYGSoym+DU8DxcavmzSAndJ51U2wz/AsnumaCY6M1gQ0odOOlYajh4cNW
dldrnoBs7gCXNFCGNyTuKWkSTrVPTCe9FK72t0FnD1CQg5BjrwqeI2H0m7qA0u3TRrLw2wzEgufD
SbLqKHiaS/hF44TjD4t+s6qNkAiFCGxzZw4GXwzk8yOb+/lK1wL1OaSqDoThbuCXD1U6mRfA5ghu
mcnoENvBc03clGmpira+pWiHSPLmoHNTfYiMIgeomHP4YDRj+pMRE7qCSqpF3oNVnmNBkNVQLj+S
ZGSHTshHNKUqhs4csapxbTIbKM3VZuSH2JDtxrEbwfUZ2ztfs+8zpqaqISG40WMeIzWCerE3dknv
bDXRQWfmiSYlI+ZdPGtsXHihyzNzUUzLA9gGI+3CdZwF0RO+MhNznkyObkuGovKqecOnCPAebml8
Sz0UGvSVQMBr8h3akh1pb2cmg5Pdp/576Q4RzK+5gKwsxINl1UBDOgMAicVydqq9bJUoXnxJcBH/
qCIkjrVQnt2hi3+RLhkOtUyzJ+lyLNQwZLfcs6ylKar4zQE/tBKTE2x1NPQHsxnLA2xbYk/KxajV
2pne2NmQ3rh0KM1iox4T1Z15LQaJdWVpypRCPj0V+M59DAOLqA3Tjxi8xS6IOsgQTZ+E1wI+8RZ8
Rn0QflHtMao514EYP9VmfUbSrIcGsZg5M7wz8s7rJnUF+/qS1kULhxcmGSXOdkkzSKDRerHGZFuT
K+W3mq0WaM4Q3Nsm+mvvNHG0IFrSEEsqazwyeIBYxujyOnOAXJqcC04tRqWt4Go6YMusFlEp7Cdi
f6QViCGxb5r7X/NQIdb1AxNPi5GA63zwP9DXkNMIvGaPU5tS7ETohiw0w/uyw/GqOe5E3qPWbXvu
S8ESWuUfpjUe+rItVhP8uZNXsGVNxzaFxWqijeK82tPxInAlRNmrqJX7o3ehpSwDYWW7qelib2n1
PbgKygbr93EOkmNcQd2iGlDdKvp7fpEWxEnXsk1YBXMbPWZgR/f43uZLEUmyQt7YXapwCt6wDbJN
i1Iqs7iPEi8vvXw8YRQlTU0yUSDa6Ew8OCRasB7+KnFBIiyEyYuBqnNtRlirA3H5o6dVWG77IdP+
Kqt7XkBQV9VTPtPcIUTVPUmzx1tPOLaZV0Hez88m5lYKrNMS3zOTAM7MpuRoNxRZ8wBQvoL7Exdn
1RcGABp7Ml8tCNkrGkTGbdUAPcYe36xNLjpU+gK3wqByMHq6PHmca59iX4lv2k+kc4rL5F4mYPXl
UfFJ2AWxn5G9pLOMZfKIcFezBMgXWeP2cKYIM1DUwiK8oEOiiPhvaIjJrisEiISGjEHP+sIPPqO2
tk9pYKJD8NxM5JIbo1xLOHj70rDMtVeO6aoZB+9CLwONyEUebgRS1LXvBSKjkU0RfZht8hNBy6t4
B9zuUrtpfdBpZ71y1rY38Wwnn06Qhycimh1XU2+4SHFRubes7ILLBeSLyI7G2BpUAwzODuCZ+TCo
cHqKOCZvXSvAHo/EuBndHu24Zwhtiu7s5211wPMpt4TA43cYlPa7YyBBTOXUHvkwxrso9YOLHD1/
BxtNv1DwUr7yRjQHYcfUiQXdN0ZMuGoewq87UzrqpNp4jDDkbwvV9t2icFNi6mOKXc+DEcXti35d
SkLC9qeyPf1OTbi4+VgD2U7EdvMRuHmocdGQN6lGAytbFMFkHaHc2kXo3IYJfdfmYcWgldjxI2pl
zCxSDSdy8f4xToz6ZhQt0Spddm91qpuTl4XqR6xIinYox/FC+Y2BiieoWsomY0spMvb4hCW2XzR6
wrWYNg9mYocrEIvpueaJ/hAw750rL8j2Uz0kGw5Oztd8Z5xFHC0usfbCZWla8VnAGXsyvWqC9xE3
4rHyfKwDSQKYB3c+HxCjlB+TpEdka/UkjKXZhRuw1AL4D9bDtZsS76qStnmtXC/6F/bOZDeSI83W
r1KovQvms9uiFjfmOYJMksnkxkEmM32ezHx++vuFJNSVhIYKvbiLBnpDMKVMksGIsOH853znK4eN
6IEWR7ElQ2vuvEoal0TX6bazPZzqzVh9FFg4HlyRdY+UuMwbyy0QTbphgBfosm6b3NQz+v2+VETv
oXcEzQSJzymfa05a68h0UMZ100AQjh80fWA418Qux4381MWhszP0OFx8u6cBSIYuT/DgPhXCRTWG
O7wk3AuvPwT/x44wwTkZbRD+WAE+hFHEh6gs7Mdhviuc2qof2roenqUbts+GNWAztRr94pPgWMsB
dl08BdUVJFd/DEQyvNOurXDxKpuyizBR3ReKhYZHfC6AdaKMgXzVQAEAXZ0f7iNGVnPftE/uoLKf
DTSWzUwP2hYZCzXZ6+uE51y4CFwJTXYmOP+YRfyAWsqBVcM3u9BZ0r1JisnWqe2NO+wnGD2TxPhq
kCp/bQXFA5w9aV3pJfOjoXShgNiNQZGprWL5WuNefZwC6Ge0fXT3KB1qFTJaxEC+yUPvufD7ZF9m
YiSFBXFS5db8Wrs1oyZb8X/CfnI+nFDri0dJ1VnWsjnWM9P+OanoACA6vG063/5KBsPw7rxZ9uaK
sApfwl0zIcVy7g8COApXK0YcSkSHZATotWg4nud0as3DixvS+AotK2mGZRGm6Lq5QasdLVpqvPhV
H5yYVKXcqs3wuwopb1mEMUHUhYibEasf58Jvo+MWbcE1nvmgEbSqozS0TC+kFGASY+mg9yUiBU0n
KplSYL4k4jlKLmY6aci1GfKViuzqOeNqlfEvvY4OVs9FCvagE9plE9HCytbhFbLd+nXkPTKmyg5F
FJv71ozsq0YL3HW1Pf7gdRgBpGDY9z6kuf9htzPQrc6Ux7Axq70PxuFh4MSJbO2pkECOEe164ulf
3KQkNu0BJ+A0lXvmlQPZuPZydDwBDW9bSlri0HnYzB1K3gcNW4rqo+xR+Cmau5262Ys7FNGTSNxo
5xpEY0eTBYkOKJZ/7UDLqSuhj5VpeudE2x30PAPZ1K2J9NAat84CT5MznfrswPFd4fyzgmtNmoQB
TaWxnUbKe6lgmh0oN4wf/r8oE/+DfBq2BYDq7zSHp/ciyf9xef/s/qg7/P7PftMdAvELLgvbZ7Ts
BgwJbC72v5k0UCTQD7BnMO4JXAlM+d+6g2n/gktOCpwY2Dis4A8mjeAXlAKLf0UDIa4KKf5bJg3T
Q1ao8imqyv3nv/7pO760rUDyweXbWcIy/yw7qAbIMQNLRecCfiQOsp12drbf3DL0dcc11gypD2bR
0hhZH+vYQPm3ucQ04hkjI1zX8cgQd/uH3+Htt+/+j7IrblVStvpf/2QLx4Typx8LL56PLZIseYCt
hd/Bn38sAsmCDpgaXBmo28UIoh//OOufAgdN+UDDVcd/QBF4aFh1+gT09hR0QHc8Mg6+QbtFQOEf
RkhcFUFb7UOqvGZzujURIy9HVibuKmCfU1oQWPs0U2EdDaf1T7qm93aIRL4vk/KGljFzgoqe+j78
ltCeu+5d7tagU8mN2Na0dvzqw7Yxspgc6tYaa29AWlNpeebA7C+Zsi4nk6RmplE2CUQCOPVulSPL
ExOlt6aZ5Q6ALGWTXE1WAE0amhPb2eN3jJpx1mX7jcAiUJ2GJFyWTY8CvO6iHUrq1j1ZbYHZ6afy
DgV0EnKUkeUxkDCS+dEfi+aMEfoq9QFSKHekgN5fWOCZYCLaxuNHTaRuxQqVb6SLtYaEJH6Orr30
8DwumXrJRIz6GUX+k5Yz0A861Y7AM/XCUxqbLhm2JJzpMBTqxlYImYUZ28ZYIFCLw9D8rIJoP9ix
sfcppKzEWz3Jo5syJ4oSApzKJYPdzlToAUI4yRAzJ4HeAxVwYa4IvwyArLRvvSCg3uuqGXsPzlOk
udKIJIfT2gMeLVZG6JwCB6HESnz4Q+Z7mMDXNAN1yFHAMCN86EEAJ7OzN2EV3q1uy7Ph/TATcH8w
Nd9Cj31NGyXNnzE9HF4GHODTwRyok+BjtOCKqq69n3a6Mz2tAwx+utLRaIiJdfMmrRQgFZfMlZnR
Fydxx3qQTrVzmOlu2QgHzJy8IgXxZThnLrPKABNeR8YZChQx3FZ9zsqfnsm8y3V9oqsye66KlFdg
AuzND5nK5JKG0BxGlT+PIM2b6huiUfVujzSL+AzgOvmQ84Ru8uFOyPL7F3YR/zKjb0N9S7JLMt8v
sG0QbO2hZdJCCfnCjiX9zU6S4FEVLeb8lI3BNK5UPDzXvpduW7OHXdQYwwIiC9cJJjWY2UcOvRYT
Dk4EQD7pbgPkAIyPlQDhT2+d6h4K0fmH0d14ABSzIOmttWccSRM7wHcjpDdvYtqMQSe3wubMUC/E
a8sLqp3JulD4Zyf5gSCBegiyON04QFRWw2AaxwStpgmzXdNIABKRdc85o9BnjPDu/4uFVW+BOhoL
k4VoH3vFtxSjP8UsED0AuoQyHo4p0whuphcjYmg2O5B0BwZIYiSzM3heDSHRV0dm3Oia4UBVtF2p
SzLocJuK6EdYWOnZ7+yrM4IJiXMm3nbHeFnWHXmTzhgOWNQuKvjJ5TZcz42A1lH6F0d0ZywF2IE8
WN9p5PMTGuq1yBA0/Nl+LuP7nDmZ1F5ggaHF3Rs33OupFKExGOX2S2NjODX7qVqlMQG7vtEPjoI4
zrTuK2ir8jk2i4H2SJyipCgO9pwn2Kjc8tIaiAk69fYEEahqCplcSr0nYazXmLftLb6UI6ZiahGZ
lm5sGJiYCkLSWgevmCWTVQZ10sCx04z5zyDOhk0RYpzOraMvvgbQIY6l/E63UbBEdsH8TWJwCeG3
3BpJT4PE/DW3Wk5BJpUpWQJxNbM5iNAdvSQP9HV2sPPlkXPl1D0TMkrpoHMw580dGSLhQTNWJace
3zwljKDuASxsfJF940dbOypG38lyyZgQx1obRRd9L9GwLO7dVgfmObLrwzhYm2AWX+oW4Ek0KL1y
kRuC6VoJzFyiquetHUMHMEbvNIlzX4F85YRGVUV/L8vy+UDr4s6KrYK8bf1Me4etGAqn1m1wTb6S
QArP8gMO3kfT5G//2kpquOJb5vsB94VK70iQUwbTTa9Y7kBZzRe062AFxYGTqEflEOHu6REPigJD
H4KyA0SzaV7SoaNjMhlf3BYCI/Qk7Bb3TU+HDATInqyGYlZ7cB4J9ePwwKyh1mtPKZMB3a+u7gg6
SbvVrflgOC8pmPMxsnnnjRYehXn4IIe98VyxT/wGCL6JAtGI5sq1/r2S9D9qhs/baHC4x8qrPfOz
jC1v0HiGz0cbxSupm5c2rM9+P65b8itrW4x6RQbzpnX9wxND8M2uw2NgZhS+4A2kX0qv4g5uHPko
ZxESbfEiTd4IxW5ZE+nYIPAcjcDzNgmt2atSEqYMO5MlJiVoq9zIOhA/R3T2HblOmIqcsvuHMXVK
bhPD1ef4hmrZM3XQgQ8gGaDjQtw/bdkwMWdNx6YMhnPdV+xQwJ9XdlmM50S606nrmmjYqEiLLWbF
/tSH1U64sBp898mJw+9DFtt7N49B07fN29TrcTt6jtoq3gODFMRa+FWcrmlg1EcTiR0uyNT8/uH+
Ry+smuNGGn0F47mbyVVBS+qZKcD565VdHouWfG1ZhSRxBe8NJyaFij0IJG+Q+xCJk+w7Zwi9SYaE
Ac5AF1XbsBVNLluNT/nqpQZVRldi8NkijsCcm9pNAgUkfSms/MTBi1ksQBBpBsWRblTuKrTJHLEF
LcFMP4uudHYJJQJ80X4xosQeoogkh6FjfP2lM0LIx4CfJtZ4SqP3iJbAPdkNe1EEUb0N7yHnoneW
npi7U2/KH2HWPff+iD7oetHx188ij8/+3x/DcYDZ2xvW6tdf15T5zXG2E3srVHLteY2exvsHHh/Y
tf6tbmgtmXi9XMKKrKrb9z5m04Ym7pg7ukl52iqd+vrQuSmWOh8ig6IvIK4Vu1Vl0f7ZJkR9qQFv
Kx8XhLSD2wjLLqvKHbyY6NHp0hdDqgFC073D2MQLGjtIoiQgslibd8kIEFVEKcYMGqYxZQjlR+/9
NgbUnwMtFm7rrOhsjvBBnWtXYyJCxJndLjt64Eyv8O1hiJvxPlCwCjm3Uhrkm1QeYr2tW4M4cI/b
SU1ue9Mupmi7YaMu9DrIeXUzunhizrcuCt2c6VTJVq3IUxD/cbgMx2euuPWO2yOxmGwXYp+imH4d
EwUXhufT1MfNXA2bPuo3/VQ8DI25ps3GgWPdQesQ6lXnME85Y0aAPfnLnoo+C02uWxbBgJ2Z7jkX
V/HGxG7g+zggMt51BCGrrecy26Dgi3W0YVoxquFL2rcQn6QE7JTce7HHe16RXGHfMEzK6C+Zul3P
+rSmUeDBk1Zx5tefgZ3P2CyVfAuMGSJ/XIDhKOncInuG4It6KUNaduEEjHM2HAlgtSu0wmbFXosu
MBL1deZw5fGq6HpjvOgeu7cbc9hGXKKRAIPIobONLfXTWJv9LNp4zjPL977H/QecH86p0BPKt68q
QJSfJIsgH5J4qudmT3u6t05p33zjpcfxkrmDqZt870LvEXG6rSCSfyHzt6tSWg5tWj4ubmZ+Akk2
NzHb8CNQF7JX0wtOmYc+aKxrbgR7NhH23sl9IXwsVkFr5KuQOuVtAoEzLkaxFXW2V7phqx6y6uBK
lCD+MzeEhHYTs4Hj7TjHCxpnx3sak9ZpyunrAvDYSXdhSs5LeOMzRdOtVZDXfAMssfQH56BGIJTk
IbXXHhVGSAAEO6WISE04RcaqeJKePAwD+SlH1TAaqLgrnGiCiV32e+YB/sGgIqmLGmJAxPVUNVqw
4YN7MmuadiQ29zSdcdeY++TQQYZYxLxkRk5pz32d29sh4Lzrx3O1KCvHeLNpHAIdYvFuetFW7B8Z
I95LhAhmpnPxvUti+sqtg81P+qUJcndHhW1ElFRjeQTH3RgWb7AaKPvcB9YjVUjvoSLX1kYhFiNq
uZCrIXX15m5sGiqbYmzbA4HiTwHRBvbTLoyKaFeMBU0n7Sxv5qCqQ2oE1Sb2AmdhuSGoGDOxGEUC
SHfJAywI6aVnoVW4lYXJ9dB3W/iTxVG0waYWiSI7T11szyF7IanweCiCEpR3dLC4vEFWIPrkRclw
4ZM11HfrAavYpewswBL3P6GIWg+WZps2wuKWND+9ru0vLPIR1uNVGtCdBFR6XKZTZHCKsWiGIkcl
x9Q+uHenZWNCfaH+fE+lcXSppaPPSu7yHidmBwVgxZQnu2BtZjzKiTTr+NtuObw4OadduoYFkHTW
+dJIXrkGX3mnMo5Myp/DzDg9SoeY5ZLmb2LhN0pJGsF7ap7DCAhMoR9UqzgxuETRI/naA+6/2b58
NhIZrU3PoHZCpz429ZQLLfvQegzchOXH8k/0GYQrntdxWSVhcZ0M+9Mw03abgh/0eUvyWneJCTri
nNXm1bY7ivdqToXZ6K+1MKzDzMz/4FfTU0t44QDFizd4YtMt23Uk0HF9HnyOGYfsgAR9v1gHuKS8
xmSJmPzlrBL9TMUPNUIMp60Hmj/yg10QM609sOEdW6CVNeooLKARDLyGJ2uD2Oy8U3Vrwmbz19Wc
qIecefqyV2b8ihK77mr3hJd4+NpDGloFE8VNLC6AOUrrC7u09xob64Dywm8dp8RdmdgTr9LGwgjK
ZKgQwjpPwQz9lzrxoarRYFpe7SG2siQ2Oac2e53k/W7wi3ztJC5FbEgJYYDcqHmO/NBt9rIevWMd
rmPOy+dysFY+8tJyTLl54IAojtRxN9MeVaG7mSB/bgUkt71fUcDpEAu2a8vbcp7dzK7tUR3pAHR1
8lNV1PFDaibsCE59CMu+WHnMdteQ7r3XKTxHoQy+jThxtk4SjpvahgtpAsXZM8Ufl6AA5hW0AOps
jOCAmNrckFHoSBzoKYaIuUzpt135fnPV1KQvuHzNOIO7BZqQv+9trbcmMB56jbhvpSPXhCTiullx
UL9vNxI7GwvOOvUUdGm6YjeyHB/aIMQmnHvxURU5E/TeAdDl05QAffbQUnHjxA0EYTvbS0qSIEEV
T8LI1AH76o+mqIejIVGUenVyRYVTTLjp4VdWc902zs2WuNB4Vuw914dtgD14KdP8JYH1siVl8cFO
Od+EweEf+iWO2PyjyA29h/GAPjSS75EKKD0R7q7PXALO/nQVdwta7pvOrqq/tYjihzYr7nlK0pNJ
I3Cb1NRoziYNRk5U7elKqK8ugYlrSBnDKi04MwtW9DqG96vKRKw8p0ARamrvQlYcHgHbxGOegiSu
rQiHrtn2C2X2mOh6+xSUqE0sKrDYlWBYhUgMu6vfRzSSvgkmi8kd2Boifdxx2YwsGR7RnxU89Bl0
ACUCb+ERmznQb0PHWw6vDHT9RTvJYybr8onbS33s4UMs4sYqn8r8pUrFeL86FUfglWXz5JE17Jh6
MdGs/W1nkllXMJwChwPBaEJFKKCLkyTuac1J0q0Sw7bE68FmZdRpdEuN4YQiTu+q49krxqSM1ntu
mAM29XdQV0/o+x+zy7FGOtXwDIzko5lA+vkZpRCZC4iS6dOqR1vYUJrDk1m5zjqEWYvfsfb2JkC5
PfrIhz9l7/hQbcBqpG1L4w5NaHaO5PCcqim4VImPxBN0X+dma6Vj8aqA3K7tpP9uNEpsRu5Mt6YP
JtijzviEJyRashtG3wi/fG/wJD/VrX518ujJ43D0akeuZpST0TXbJB/UKBWs0nZ0CUvBrDgb+8sI
/yXLPbn2+0ad+5ZXckLru7JGilCKL/dC1SX8LWLDmXwgEhvwW+XVC4TpWCiMw2NTHrsaPJwN3OTS
s7Y8JMJYWTOelx4S7N7SVb4ZE7u8Un5T7HL/TUwFFe9JOzMFNXdWYjmrymtyCo60xXkTGpbVkkBh
cF5uIZ7bjQofMR2hbWNZyuOlX7fqUDbul8BJnQNlOfQmZ+XCt9vhabb8l0mDSXLofzh70EACDbfX
n/1yMxguDLSp+zGO03QD5nqWidzHwrIvM1nl3AjLU6Ineuzy+bvI2ukRVCokorisDKY2ib3UHhJn
oPQP06Fhuox1v3eLMVn1XgSLwMFIlWfp98LTPceg/kWVGPvDoByw1UN5E6RfyLJMcoMFnkI+anmV
px+bOD4WFH7ST1E1O5xJzKDoU4BBP5ULkpf6oaq0ZrSbnO59w9iYuXN/laPeTUC9SS5UakFrZbEw
zT0VrJvArvHWZRS8sMnxlm66A/PqTaLqnWi8geYSPpQz5aIZcg/XDwiQZbIKDZ3uc699zlvnU3WM
AEf+uUO1HaEoYexS0t8oLD8NyX5fQAXY125+nBzzk4lnuupdDWJnXVhzuwz6RVhDDSD9nq9ym+Zs
MD2NzUKI44qWK/pUEDn76hSKFwPWzLEjV0DQmZl2EH6YBtakuVj1kCICuADpVO5FyiLoxTSe5SnV
FwLtsTKibe1waZ2nmmiPyU6Joa5EeGQWS+1B+uKlRCZmy+EoSN5ET2mCCsqhOzdXTt3ny5mI9yov
IQFN3RsokHyLJvWux6tr0MZB9WW/cV3vaNJVsUD4gnwGl0zq3Vi7iCjZTboot1EFbQVRdxiDr8Yg
SWaDUeCk164HUHQYWmqAENa+rjrOf8Yy9MT7XAgMCc47HiwSd7LiLCHPwsYtluBNZwvi8XAN2KcZ
thl/rBtSWcYp7AOKLEeikN6WQZBap7rfVjY+Nit/yWN/J7LmxfW+uuiGyyBGy08cQkpmSkt6o8x3
Q1T5IfPtI6BCNIQ5N04UoGxUg62ehBdaml/q/QhVbmFE6D4qbikEZCId8XxL5VNfkgdQbQ0yMo2e
bw0RARIcPhfK7J1RLpzfaTTZEKxqBzmGGYPZbFIRnp36Td3JAXMxjyujKda2X7rHPBq2pCPKi2mg
WQb8lmK3ehloz3BH81bAJab1fBkF9OeCRzJ2a62DEyOSJZ5sL6dcM9EmS8HFBX+1kjJryKKu7i1H
NqBNJv50K3U+94EIe9BCCERI0Df+Al2bfNraZo6psi5aVPjJFgZNggDyr5Y2D9Yc70oafVYg2E38
+ZBBg2ysyKVkS9f0cXMEobMAjoDV3ARfkLqAKnuOL0nNsB+2Vhjg6y80WcOJS+WBnecFgaVYzmPB
4uMRVtER7C0U71LHj10Y6DUdEh6JmMBYtvObF9BzF0iM8B9MKRb4U5Q5fyroK+Ew/aReeedaqc1s
o8ip5eQDFAGxnzgCoXoAaoS2ZduSuYLbPLousAkeIb7AJD5IDHp10WqEayytTdW+ZkX0WXL457hs
Lqlla6lBw1LkFOqE5vnFJkkFxePVA0vKeQImXlH7VxPclewUVsG0/Zqlnv9w/yQtze6bsp7LOgcq
Qk3iKvDlj4SY28azo3rFvRe5QjrOlig3sZFkcpYSBi2+4/RM20S56uPePzeD9a64l6xMsy/WYoia
Z5CRlHvTFee5PbCUWb3lDheFzCQFZmUwJUx6Nc5RCwCbUpkNOWvrINu0YiKgIOwldOwQkcYwE7qs
/4jMSAFhFB2KfDoPTRQRjbWNAypedPz1j229bbvkNYUAdfQCaH69qmuoGSBquqw/t7GBEGAX8gAX
LMukc5gGccvLGPVfNWCKSs9+EjfpzMm5CeuE6hA8QNy9s5+WjKtdmQGnviMTGjlGOFvMcU/k7kEM
YEASGgqW9Us5m1T72GTcgxl4UUdMgwEvUd4ePE9Mq4YaAtrKw3ln9Ka5M34MnV2fR5DqcSExB06F
uxpMjjH4JydoIr5/CYcRQtvgnCkzXBiGzC66O1ImqNYw7GlMGO9rVSKH9cQzcwkaUpdOi8+uBMJJ
5bX1JISX4SNbhlbrnHN/bfJQDBZOoPNg78eoP5aptxOBjDfcqatD3WG5YXponAqXZSjPPBrIxwyG
45yuUDtAqFLbGIVrbEzFs0VKbuZtdMXtuicBinjE28lIrXZvZ/Y+F3bJM496ZUxgwpIKYHCFgXNV
G3LHdbR6ah0adkesC6cCouJT6w0nr/Ssb4PVvvYB7k3iVcnWy3GKg+Ee10rR/BpaxrAVJt46ilRo
leVgulIYb8Ht2yc10/aZsNDwVx9FN843HfeffjIb59eqtdeNrucLsU1A4oqvwF7vPAUWR7oYtrEn
FItTNzxhlX11TUFXAFHzTYZtg649zGZxzUncJ7pM5rJeiIE1oXSCa5SreeEZIwH2MS0bMv4EhIcU
PFFaQOJiN+oyYuI2N5gHOQh6X2Z4WGOFTaSdzeGWxd2XBHceV+t7xnQUp9ZoI0yCrv2QWv60UTmA
KbqUMRIW7XUwXQ4htfPaJ9nCjBOgHtpPn7F/I5+WDN3kfR6ewpZKQ1z65ijRe3o8YsjJmcXgzQCL
sjKwJK5qMdOOcQfp9WokdBdinptrh5KmqrCuqZO+h2HiXDvdxhdFBhSqe7unq/VqtRbM1GwlMP/u
ogr/X5Z1+0GCvHawymE5tOEv1VOwxy+wdKLhMZghS0IyNtDQI3uPpLzJm6HY+w0b/zgP/UOWBxec
Uxra4Sifk6qhtBGLkGe2EJtcuz+XXnYuSxPBpmTnkfe3CcIFONk27VcKruGxJhS1zbR46jPFGQbK
fqDiI958MG6lUpBR0459tuAs1eo3lqBxE9SWfdK95+yNIvE2Re5vJ5WVB1Fa4tyA/FuXDg0twSzN
Y2FQfGHcf2AUV+pdiJoQGqM8UDT9QPP3coRAtJ5F5PB86uxiucEtFzkh06kNAPFpWvmUrndM5IxD
ICgq6kEQWK1p/UDw5OxII7CsBRVwRVFw2+qIhuHlfLMz+UlantgdziV6oMLmGtUhhup5gig3DRev
mYNTSix3dGgpFXlmrwW9PYtI1Cidrp5uOd0DTtQ1h7DJv/U5tv3CVVurHu/dmMyRbLibKHR29JVh
CmcfG8StlcCMw9edWpl+1BIhZB2INIVp54olELLsOHIqbJJ+OimAeycNMXOnIhrMRQxlvW/cA7ef
bTX74aEWkgnYbIXLeXpnqI4caFfTFuWGS46YyKtPOE8Truzkgb84qvF2hXvH8pID5EhrYwlTG+3M
5hpWuLuqREJ/2o0leT31/TXU8bhBiX+WsKkfQSphgEy+cfAHTIvvdENZZ7kmnH/2I5E9Ts45RRWe
zWvWBS8hfTArMN/eIZ6tdJcBjr20jKLsKnRXdaaGYxfe46dxeARTcaxBySP6juXVrRhmDJ2/LDmu
PtdptS2kME6ctPk16fFoS8YDBYOEvB/UEbZb9NoVsEPq2n5Oo9K+dDODSHjv0WuoUdg7D2ELHsBC
tSnrseObx8pJN1E7p0zWatos5nE915zvm6HrLrPfuMfIBCU23mvUpqKFqAS5cUh59p28K/fJfM97
6vzmAIT7mudfVUk9B6SIR4tTHuEfcaDs1cYmxm6gQuQs12dAkuaUMIQwmXbx7PHyiYr8VtuImpJe
J7vVxQXS8w4IC5bPJowudlu/IIbVD46YFUAybWGrax6UAYs6QD96rEp8y1bU0p0YRcAFbfk48Kh2
BbinFSiNYHcfiNK27GQgnDkSoU89hU4bMZLzr2za87LoC/3VN5IrqUMKjK9jNH3vrLp7cplAB03y
3MwtUO05QTkbzpgFuSJFWQWSgOx1MxvHWMAaY3yDE1wkR96DfuT0N5zymFrpalFBpDbkLLaulc1r
XPe0384odKXDuVXdr9DVxu9NdysAuJD9EWyfdSDW0bjFvHIsUBCDeWxocXcYR8ZNgqknJzsFKFQy
jFvoIhoPADg3SWd+tcYy3YUhjTB9h0+otDtr4Y/EazjMMTJ1q4rJ2pe+7qZDGj9VSVTcqeN4PnCV
7ByUp4WXCoP6ijrl10dzRW4PeIChasTxKdDlpYo5L8K/dyHdVVxc4YkuG40NGEM7UONU7KkDJynM
C2dZBt63dMbpBQ+0WRY+vcfaA3gJjdtY221A1R8oAaPfm5qogekGEWVOsLSHiqLM9E6+p7R9wKNE
53d+CQPT2o/YMvEVOBcP3X/vM0OiDjV56wzp0yTd2Nek8ui5I0CwMZnmnr217bbBam71tLS9Krko
NU/r/2Aqu1vGfvOa/eZ0Q2iQwmS0Y2PEM+El/dlSVlpd2+WJ04IIyd9sDhi5TbR0rsqTHO0Lfq8v
jVm/DkO5L1PSxbHzME/Ge01IZhAs6aeeW4SQ/aPZMWHhULQY6vgjmJ2d0/mXu+PDD1Puy2Xxk6sd
zg7VLP7+EdwTgH99AJ4QAdEtUzhC3HFLf0gIZqG2imww2jXvzBuViqcw9FqKYxTXv+klNdOH0dXZ
f/DiEU37L76ttO4+PMH3deVfrHggbXprmEGtljp8cehj4BzcB0tKq/p9Jz0YM0NH4SnA1zxGAMws
pIcqsKJnA5tagfTg9ZDYrVvXtuWrIfon5PZFYkhvMxoYAXrjXAxAQGVGapyuCwihAwC542AByOw0
zp2OWwl+ugj/B94bLvkmsxKqJ2FKpXcnQ9ob04ZxYa77e7OCb6/6AIef5JxIdMr/joE4gmkbnMMG
V1Pq7IaIcGQy4AZjb8dIbdv9TeOzqMx3HDGHUZBTju3yS+G6F79Ur6TBD0S+D3mxFYa96IpiJ03/
yUqTnzT1fDqje0kVKHVlvXtpdUsUSfOwf6BN9NnqrR/gRK619p50NL+4NCxQhLEnJU2vnTSe5ik8
iijatQ7Qo1Gn59C+11+JXTyGN3j/96THc/RAzypGO/UFhsmNfqYLTIe3iXmSTL0NY80HvzPsfa/F
ps5yZzsLMiT1GICMzjxrJxOKU2KndBbTmNHgAcjlFWIyBiJAJsBkgPtgpyIaArUwz+hbCugOoJ8o
Do4ldDkDU9Kvr+T/5b49TfWPf/3z/bNIylWCwTr53v7RGOxLBijO36aY/0/5+V68l/94Lz//cUm+
Vx/v6h97nfNH/V9+pd9JcPYvEmyb9ExbwEoQ9wjzv0lwlvAIPjvS8nzXDzD4/h5uxmTMf7EAxTl4
iQW45n+Hm71ffDhongzIKVuCv2H+d8LN1l9MxpDfTB8ljNMwJmM34Kv9aeXSDLVZ1UeFmdN4IVS8
S93io6zRpWzfp/Q+aO7QaTgFfh9/1N46dPqr66HqsPFX4UtqFdzIOqxpXkbfjwffNsG01bsPsyFw
aDqZtSSptGM6ujbn+Ohq0EF/v/beUXp/XHzvDyHAbA1Rjwi5dOVfHgKXXBdyUsRDKKi6cAx5t4J8
ZJ77EMUYqdidRza05MMjE8KhrjfTZpF5mJf+w89xX+T/sAn8/nM4trT4jQL4+8tqTKy5DgZk7C3V
FCg9486e8ToBl+WAnO6rFMxCU1Oxhw94qV2qZuRAgBRBNnfsm2z0bzQCwIrRj+r22zf+o1X7vmn+
9cehAkqYDudjpj33zeMPexKDHspYirzhx4mmxX1VBGxxSZry9PePW/5lF/r1cTMl5dtgWWc7+svj
Jiqt22mqyDMn2YfZfGvcQiy5P0Ifd7y9bLuVtNy91VPfcQ+EBgUFFQSc0ZD85JM89QGz9IqoEy4/
+2bS2kiBQ66poGgS9yEuvXGBFcdbuK9zutHtfPFaEsOT+xoE9ZLyWtDCIZZWR9JxJL233sIY5028
EgTXJ+dubdKpO6yT9GdfJXpPO5BbtpznMgyDDNaSpYNQvygmAK807y3mvKPb1TfvZkLu1P+XsPPo
bppr1/Av0lrSVtnS1HKJQwpOnMRkooUBq/euX3+u7XfyEThhxACwZWnrqXexDoipT/hAZzsYNOcO
zC+GVfFmtBmk6PIlSpLnuKphf6aJvda1ZdtUAwvl+BwF/ISh6w4OAju5dtQbYJQCacdVER/cwC5W
AfCCsNBcNoIFgD/1mIQEsp5bd+3yJga78pfR4kNU49HCT8VKhnG4oDdzLRBHGjvQNr1QyMKgBoza
VydcVI+aJflIjXp9cWDPJxdPqSY7YofWw/nzZ28QID8cMsKADiXAcCzdstwPlZtcCmruuMZdEdXu
stu2FfGi67mrtctNXviVFJQPgQDwwrgYAMqMs5KJ4BHDpuPnF6PoGh8uBqVNx5GuNMGVElF/P/E5
/PKqVcuQBp9kPEcZLSujGmi6r4IaYXRH7ab2mnsTLetVyAp7nVbmPkAWEl37Hn1dF2xj2+uan6C1
2idMgMeFRa7VZfvB5kFErfYrg0vZRs65CqujLYkvLMRTXEVBW2TTucQhZWc6PMNiSpBt8d7xxUTY
G8/NzWLZ+9K0sVbRLcU4/dfDMP98EZmgMwR2eeHhZegf3ni9h6o6ywgqeIEfVpE0B7brHO1MHoG2
oqYZpRXtsfcEHO524RVCZqreyMbe1U6GpQ5qaSGELBuZa2D7iB7oTAV4ipQrjILSfXo7puFtn6GO
FOTO/hrpexSsS/tOwpBFMoDb0TbecU6fEEE4Qzo8AiLYQ3TBk1ke4UmsDSf4R/wxlFbp74HOclDn
cGxB/LctT53R/wl0nYg1vRn42bgcmivL4kpcHc3ktmq2ohFIbjgVqYjZqx7xngGpEP+4hD8jP1eA
lKqjO3+rw+H9BSNeWNkOsbIK9U7wYV7ctevPz/dfjjfUFQMxFCQiTGL677+zyGAya3XG7+zGcq14
xDM8DICp0W6Yp3GHO/2/Xm/9zyRiOcR2gbytpMFx1DX9z70dkkHCEJiR89SiS5coFbACKyaSJ0Do
E7vhiZ2AdxSTRB9o8NCI5XzbEBIpCiDaGXDjYjaqpncEdA6+NdzYHk7VOiu3LIsveWgAvoMUoegG
TO+ZPHl8wIJzT4zuPQJN517qGqhAecy6+GufBNs6n141RkZJ0IEpqr5bg0LGx/w3UtMDvkoLEKm4
2g8pRxeL8sGfoblm1vI6NP2hVWxv0YUvIAlYnESXKCUTYQT20+iHN6afPYE48NOiB6Fd1n7C7plq
wT4QmU8VpqwlOIbGIiDX1nTjmvJnH+mPmIURA+Clo28Jmg79+UPahRXqWvoWmYazaxdfIvRd15gE
IRtZfQ9sJpkY/3UmiH5k8MtVLYx95WFS0eoUUEVEDJcW7yuaR6UYAIFkiNd6+nvv/oQZl66jAfzJ
rB1xJfMY4oJSQ6QF7V3bRGGezc2oaDKuZqPWmP5IWYr4n59G8WfopwoldgpJzNXJW78fjQRnjjzk
SjCHNsnVAjR/aeonBzhjCDYTect2VaxNZ+QySQOJ/uSIFCo4HAEGFHdExB3tziVWaRLrjF1aVyGi
TD3EkAcVHA2Y2f8q0fixXNXHYGF5UggBbMdzxYcYCUlIIuc3ZLtSZJe6zi5oG7Et6PFKzzl+Vsqo
MyiXH0047LD7AZKJ2h//gEVs4d3gDdKCLOaXaXF4rjXo0AvYQzSMYUIER5asF0/vH5hVq/nNqlbC
Nq2kvAhRNJy07zaasmvAQRhapdYuUkyOnFX0Rs08ZqNhBaPMlUMUg+qeA+3C3kZX778yBaXjI94m
OGDBy+/b/rKMy9GeuUSE6ZCCq+MDjtyNS5yXAD5s7HtVvB85fmkCTyDzcFI0LOZVyaMOfha/cH0C
424bE0Xp3JxqrX0Y0/qpBOixapW8rkl+B3d5xBnmoku+KeGBXas8BPnJ4tUJTdo1EFMWT4vGe7VA
qjEM8xBmjqbGlFjDoELG8qyrniAzO+uiZ7CD2hm4gjjH0D1/F6J9vZIZBMPlVdAlZ/XW24l5QBlg
AjxLxdPYF+zhzswkFxRGHtuZQ23gD/gamNzbInkKqoQXp+ft0b0Clzd9E+AzqYwjr88kxCwCVjIS
9fFloAhuhXXoS3gVtntrdJiqA0wiaaj0FXgVCQ8kBQDZ8/UKrCW/C1G1rpt3+H1Qgcu1BccbDTHv
qArca47VuvROl+YhqtzvyCJuvRZxGE+2J81gWXBP4XbCAdtjoheA4npyUG17wMYOE/f49q1iOETB
1rgQm1NQ8hH2dBZnoI2qt9oB5mBITJxQMMM3hK4rlO/9UzFxIxvBmgc+4tnWXfYtY7ExawR6mCew
RwemZjf8KI7vlcuUM9tmT2tQEMBijob1aOO0weylK9BLbWR2TtrgSK15Vk9YZsllxoLUQbMv8na1
usQs53bm3Kmw655Q4MWZNRzItYzhTOCIlb23mGCzf6FUsid7N8RUtLjwgOvqUUrdl6L9OUtn5xnU
9F3gQV4ybtQpAlh1wQSbeDXwPOv0zYRXbqOw5YemOQJ2pIJsBtQvWTmiZI3YP6fBhKy5smv4RREA
ugVLWlQ1LqnkV0JYu9Nh0K9Cm8q3eq07KJOxehsg/eGGyJJxBR9mNwr3tn4Ig+oN1BdyJRYIz+vo
UTqgJMY5vSzWL082LIXY6Mri3Pfm7vpEx7z8lWuvbY9FeeE9XjlE1/yVFcAfUKK5KVmX+ZXu7lWQ
yVuU/yPp3fYu7U2eXoCGeIyg53YdWlwRwAfAetkpXsJtYGLkWLF4ZQsTPAqdnNYt32y0XY2aiBgn
5tpOrMhvtHQPWG5rp8zQAKcSLkRybieOtTmzL+rwDYF4jjPhkF60UDs2ctoxB++Q4A4vCHscrs+7
c+fVMAYSwpGWbuS0HPSUHT9tPllpZ5vzdgLfjAJOeLlSka6ZSQW6ueJjYR8g9A0jD/8jlUizJT+j
BYuwavE9YNa1CgM4QL2H07qNGjXDcZL1kMiD3tknhrFbIKdnPEhOCOC264mC0elsPyhogCM79rFC
POIidUR/59ACsVtbonwDQ/sYpupYT8mlKn8CjMMug9xvqBC1WOFFhhw8A7j0NabMIy/eTLMJYJhD
ZFjR8xL+dBEiWuGbcXAkseO/IzlnZ32UDyX6pilBCCgrdfpA3cgTQyqI8MRSUvnJ2A2gER10moE4
vrrAyuMbqxh4VGBFT9e4AVLkrvKK47w4r0gTHDVsY3OGqMym4L0NKocgQOETvdhJMB2t55frSw2F
gwGKxlcD8AWWEgzPLNRfTYMf1+qEuLTlxGQ/WShFG0fnpy9KekFnLmiMTG09SwkCj9Ddgu5GU9g/
FVibFr0MpJ7XXdg/F6yTGocywwr47YkT3CBB8RpCDtxnoIjnyNwuw8gqw+IuLwuqLONgsLvGG8fO
oucpnn7W1eRt22UV4WOyDgFv+XHlPYfAyH0kDWofjXB1QKC48gm13KtQ3NYRJ737lgUvdpyXvq6R
LlLHOJQjcqND533TF0445sybOX2d6hypkOwyCfsG8Yl3lXGH4GjBuZLVfFhIM4SMdH09+kiTHHog
67bxYjred6MA0sXp6EfrgDA66L2EY8kr3tg/cFd/7SZ+vDvw4wvMfPykpcjrMijFcIuS1bExOpq9
KbuxZ4EtC385L0wLproBNjD+0i3zoCJQrNfLtqKXhL4LiF+pZWiBw5LIAGi3VCdblHfXniRDNNZp
J/96lRLYik3UcoCtgM0kMWccfRTcLiOeSoE0vfWo4fhSOSwN6e/xoVwAvmbGYznd69hFTbgjE1/F
GujRTwTH7qqnqDK+Aro+uqroYqlzBDxzoLDYCaETF2AXjKV65NEOLcyt2ZqHussu6FdckqI9qVhd
dLlfUaZDC91O0bhXCVgto8qsv0P7/qEIW4GyNuAdO3nEg+VpifsTgjillZ/i3mHt6DyoKubafqVk
F1GgORSQDq4c62vcbbWHPhAvM9hN3zWJBgn6pvhHA9zq7yvdONQxSc2avd7XyVmmtlEtjVPKh0ny
QalpH+YG1hnGpCqEqfGQCkTSEXiAkrJUXTZ1DNa6YE9n8KWYKL9qc75oyfigjkGrSwCghapUypop
j7Zy2oJcS6RGUeTkxsOvjj21yt2q47Cb5KKo057OyfFyeTDaveeNP1FZmf/Lva7FQM+O3GM5g4Qq
pedD7GPYSSScBahDhhD37Ek1tMxyuDM9dFbLOU4ap9zKpjvsVnt/LCyEZWF795gM0hssjwkwuUqe
crOBxwMLp9YU1ekROo+aP9HUGPNNI7rnwMWpeoF6GWFA7ameTKVfR7XigE1FV70YeXnpvfpkLN4x
n2GA0YLETogFRZBzvbh5kDHyhn3bc+roD3mQA1OLLkNYgjCkLjLCGvH+BJUx6ZspV01ZF/XGiGY2
IUi3XmVBR33tqYb2fkKMZXWl3HYZdyg1pD/lwa1tcD/RPjA2sXW8ll1Q+WjPNQs+jsn+p/yFzJVv
2nL4739fy8Hr12UOB6ItMvKweTAalKCgDm3asb8xA+XKhCGebxEuRVo8TwuhJqoEaQ02wuTS+Feb
YVGW3opHTLfF86h4l/OBpHitDxcEuAaXtoONKzGZ1wC5xVMMoQReHXKxE2e0bh66Kv9xnRTWocrp
vDmdQzYxE+vbaCB5PPN5QnUrZQsapYXMMXLEegQI0ZkgatdJ221UVcvbkwyYVIbYSqzsHooum95g
bm8dVW+ImhOTVIr0yD9A/tb61nNGVPRO7WPqRqcootGwc4jNuuP8SpA6TiOuFYlgDxhZeCei8BG4
M4fPBWQd2mczYiKiT+n5+v7xjp8NDw58lb6gmHdU80ccusBc5Q9GBWVSFcAz+XMMqX2d6sWdUgpi
7mbgON+ESSdft82pNc1NtUTfpMXVpMbBYyDqOxq2V1by05ySZYWX+7vBDBSgp3XAxDddF2zolxBO
SImQm0rsIO5pHMKHrH3udOgU5ZgC05gfLFtuE1wDbkIhqlU3Gve91YFlaqzvJqLxA5Q0hLOjENwa
+qNmFb5YozqCNqyxyYyATQmF31q0A765Lk/i12TIiu6os5B//MWWmb66IFBjsbo1axK2IySin4nU
143bnWwoDmR0vb7R2KuXRblDlsHC8w0DKIBfX9ISn+P0gIFyDjeCkSE2rBn0h1UBbXUVT/HFKYId
Si2gb+toM0UFPOvJ24e9uzBI1LdRBeiuRoQd7nhPadTjYsGm0Q+RhHLLZM3Yvle2Us8mjNEVdqjw
4Tu3WdloUOll0O/G1HjDdh6aqwXljUKB9qUE/AoSOV4nSqWqxy7TNBf9JkQ1fEytb+3E+TBwmxqq
X8TzCWAjSFCt32U6ZUKdcwh1AagBe7AK/fxVYcxvpFH0O9Jhp0agfhxXJ5zDvzRihCeWDU+6DozN
BMqrYl2aLFR6lLpL81C1/dFEUR8ufAex3EyvM1TW8+E5JUfUI1j2zkP9mU0SFXtg+q5Nl+kY8FhM
PR52Ol4lKNRABQsgVxLzsEqgVaX/yPG4izrcGEpZMQAxYkwAYJ2vh2zeR6po7ZEoFWn4MGBtBPuX
lXShW2x1s2QDrEN5bwF/a6EWTi2SH7O8Hzz90g0YM+qwRYaqRnsXSauVcYVaWstpEM2voZweuwJY
BpirVcdQnq4iBIvet9uwZP4GODRaCWntOwIt0oqMvaBvrCJHb32moNUKk9vTYJbDKtVbbzv2t5WB
TiHW7AEwbfQ44dYGUEq4gkjJggzB1zjCrnBysiMGpEdDKaAzIxsFeKIQk0t4Oj5afSerKr5GJh+Q
lLeaFi4g5oNIKS78qJAUT0DhOKj1QoKZfPDYMNg1riictG8lBq8aBQBTs+S+BvwiOjXHc+l8QbgN
vmPkN0mC3Qebdvb75Xtl6Mg4pth1M3DKu3GPGtYW7/DzWEDRq51D6hmHyiY16TMeTSFqu7rzVRtT
f4G2txJuvOYObw2XsqdA6E2Mbzm9JGHuXgN+5fTeO/Ry1vTeYD6UMkLKvX+9VkQqcs9IYyZAHiuH
rNEVyV0uw4SdCbI62mMjW4cVw/Ca9tp3QxMo7VXZe9KpFYiSGuhN7wsX3TTB3VRmX5NGv8Mt/leE
BUx+FFl2l1DI6UlPI8ZYOxTt9ytwYWzEsAZHGkEq4/zUe1fSsyLSHuh6uELkNOW0xRfEeilpA2+9
QPVeRRTDvLph6vN6rm0YYiQ57R79CQRVLHkZkXNodeMJ7aP3MaOSR2s6X2PmEQLQfFQTzD5E7r+z
ptu8G7qHgs1/5TXCF5pn+BjPcMDqhSarFWfNIOdbuOE01n7ScvPGU9Wpi4kvkyj6A5QtK4jvnlq2
XZ+sxghjdoiC6OmtcebW11lJxOr0hFldyvtB7O9hXgwZVUjoWfDzCFHsoVdy6roN9BXqNQSbQdqC
tmeIojZMUfpgxO23OlQZMPmVgoH8TxcjQJjXj+W7GuS5qiBJI3m8bsRsr0LWh07L0/OT+hPZ5mPQ
i+/fhBOe0VI84OZQ0r1FKMjSHIr11Ftv2UArJEKeiBH8wqRw5TnDKXG5HG+Wx4ZmOi2GQ+QyS4sG
7VdUtBLNthtkUS/qTgFYRpJqkkytE4WhMthgqCGEWfZvwoXbFp0jsRvKiCnzhGDMdBkYjqBm9FAv
2bZTsiuaRwEcjkvka1sDrDb529sV+qIGaHRJLE/OrkE1yJr6IZxGbDZDWKqzcrnhP16X0MZ3hfJX
Cf+UUFLDDObEad9oQW4xamC+fS4M5wjrmeEyBi0rYKpr2HRjN5kK8bgpWwY6CITft06u1K6Pnebc
aOlt53F9JVvQ/yoddwxnv5by/pr9i3K0V6zdd2iWcHx7Co3Qg4Tavkc9YMBvIaj2as7vIkODp1FH
xn8XnM/2PhHOVwH5oDGzvZuN5OiB8lHVF51KA6hlbl1KCBvvYkzuwzOyvQv4gYNWm+3aqfh1bekd
48Z5AFNKjjZVGeai8tCAnMuBGKAry3cjDzCCD0f25UVnYLrm7LV+J5MvRsruSGZPXQsIus8H2vRU
wBmrZcM/hhdupNn3pu2fNJu6FpBlvdKN6hlRCDClISBelA/yehi2oTFtdbUKHOfoXE/NVzcOWGdZ
HRWKVj8JtaeP0/bEnPCE1TZzgfnbhO5Q7bDIlI75oKcQu63sZYY/XGBA6QfBmN620ej45Tdb8n44
arohcqLAMFSUNnIDrWpeJRmsfmiSBOmRkBSHZbiCRI1DeujtxeL8xFNH8/Gd28E0bPeFNH3GA1/V
tiWEdgg2vMN5GQHZNGAMbJib/16EIoPl2T6pthbDhZ8zSkeJa5o3GPK+BxbT9pCWLIQAs6I2eZnU
vlG1w9fN8FuMeCZTtCneV/H4Jsap2KnRpZcxnrIiBWJcSbVhCHN66u4prL4jtoHSodooI6O3Q8Tx
rhTJ0RLKZLy8N7sYGDeBJ1Tr3msIihZJlUXIHprTXPK2GdVyLMzurv9qD9mbUM+iBwHsx5lx1AuE
vupekUq0PdWNjxYUzbaMvK2kWIZEA6BM1exDAR++coyXyJo3bZr9MiLnzrOU8IE+IjVCRiidHH+t
GK2iOIEUwBeRLwMQCKHfDl7yxXP5m6DZdzoQhbhyNw2qGP4SxKhu1dPtElFJz0l9dHXzrtd6tAYq
h6IH4AhdR3SBMHGhmmO9h84dO7/DosZKJRMwJzKheUntZlpOYYVOSsV5uBZHvWpBJg8VA1ItJCs6
ELcZ3uDt4IBCOKUvQHcbhBiWwwQ5rUjOCKbQPvGCY/s6rkazeZS9fetk1FtF5jy5E8QLT6kV4P4p
kPZUyvNq23UdkSXOF2Bv3xQyYFDGLjpXF9jJvYin7VSY6VpqzgPKnL7dmve2Qh7E+fSgrvk6KMNB
DYcdVk5MWZDkSoz00dk1JoblyYTUX+msQ4MB5XXbN7ToMmjRxD3lngB0STfMMJ77Udte75IcUXpG
FPmmDQUzJM09qkmvlhAvGVPetIZ4ZBij3roCMq1aJCKrs7N7UlUwyGNX+EE33l6zsy7oZNqep+vk
xroMMWRSvY03kU0i8uDny62/bdIdXRrSdJmWoBD7+26rFz0CwLQkO3wciNEJQyE1xrU67lYyQPC1
BC2hbR1iNev8/LsNhVf6sKJylR+GY4G2Vris37/cREMR1Zm03zHMsVDrsMDx1tpGVMjRCw24NFo7
aIxgkcsYKdoGCVZNuMv+4yr+cgtw9VCqmKZtoVH84SoyYRpQkr1+5yJxyFa/5j7P/degm5zbRUwg
bxFMNRcILhhyfwVuAFoFJEWwmdsBbq+46BWah0OZv9YDo0KjZmlTO/rzPy7zLwtqzxA2RqZIJhjM
/D/crAKJ3sajLXLN40hxvukdXDXMWX+yuBSEfTdGVh6ntmG2oJZrySJqjHUg+c228OdJjLsh+887
9/9FXv1lUQ8Misti+3VF9/1+TTlFARrUGnJfCB+hUVvDPEtZivhjnx9rq3rQ8qfPb8Nfv5F46wCf
/guKz+0qYQMi7HaLAdHWqgzly84gzxKXGvYPQ45+M3dZ/K8d8J/oQZAI6KPyiNFLNaXatv4PPKAu
mtDEm6jbpU/BlGNeERM3EF85ZhPCfjI+XxdzHWqOibJzVUNTfEAuxugekX2GPKnaOlX35RDQ1jiD
r5Ev3Q0T6xDZ3LXwx1eQzkgquApiU2/940EZf4GOKGAmymocdOAbH97zscw1KP5Vvwv18D0N+2xn
TOMeqZ0O5XQaMq1iRlu5+KzF8sswB+3t589N/IkcsW1CDOrMwoWqKT9gOnpBMA4gMO7cGP66qrYZ
CNyNiDDN5kFNv/UCV+rAIozTva3wNb30tfsImTDVbJzG7AdV/3oK+NiL9Oeci5sA+DmLzjvLG0+5
w/2ton8hjZw/n7ttA9qzed+IA85HaVp0Uao5lGELq2YQCvAC+oDVg6Yq2yGaV0vBLE5drGr5rQ4y
SkIPp8EyCzSHQh78xSIaqDiNub5umrUoZ8iglScGYRdA/UFsbttxeEdlS/gZbGdsfVmPM69Lm/gS
GZydmJ3q9RCp2eDSyb0aawsvuSAXBhLhOV+iH7hsbCsUmANjRGePttFHDZ4dDVUrimXUahbDeG25
tWoX9olaR9SJ8xRH1rOTqsQIYmt08xsxT2/5WJ5aFpmrJrpXIMpioN4OgYojBupDLdgLiQmJthyN
lLLh82NyhVD+nhIUPti2QAt7Hqp7HyCunjFMHQOdaoemC3DIHtmphFparXBGhBBYky5naUy7CgvF
BE8YymN2sF3hPYSS/6DuECS2TZIWHmq8VB2IQqKfoypFDIeZS1GPBXV1KqTDCZQ55aoRETZU4yME
mgYRkMcmz+9EJr/g0M6ouUQOVoMnrdYOgxm8alhMZHiQ/Ssb/vmGSJsuglWTDRTD1j/ATPqhIz81
AwhDR+2+Gip9/dWqlcoUh0CdL+ZkWN64+KbTLkZqnZqGFFle5SD4m18+fxR/5htpe2wDhQDPrUvr
w5OInKp0Qiesd7nkbozcSsGxMzqmv59/0fWTPjxzCbLZk2B4pZAfYyswFQwg0BHYLdXBZWJbI2kG
+oEX2lON4zTyijX2RjDv3Oo6s4bEdi/10H2XkjYUvhTLBNXtmSP1Q8N19si/BTGurT3TdsWQEczk
krT7AiUKpRm3qnyZg2XUKv05QjpCM7q7PJqOakJSqpmCWkCwBb+77hr0Qu4VzNULaW7IzIfAMC9u
kEz/uA/GXw4AUEYgprbUbZs97u85pugQEwM6Xu2kpMfwyvAMLknpDLBsIUCiPkZNpgYTNcNiaBrP
qiyeU1JHX0eXOXcfPn8wf+ZaKQ0k3sAWmdafiPlM9K2sDKPaNcr/rpzNuzKsjzbuxFohkVNhXoMW
2z++1PozU0lpssAGawvbR7of65zS6FzdEVjcjcgyZQEQkwqj0+sTDqflbBv9gylZtOgzSieoitNu
Wy8F/PNMNs9BL3+YyChsnH48YpGxEO0mL74ZeHmTwmHrsLzWebHrkdrsmlcrNwo0c5gR2cvyYxnu
rg12FQIroZJ4dxf7h1DoC1E5OzHkb147fWN0KXy9YFAdDf/48X9BGfPjbYXpRUNQkR9+PwKNPQGL
nogBV5VXZEN6/VdH7YoMhc4g9YIJq+NCbA56hxqUdpMloL4e9OwfOM8roerjOwnWlPMI7g2rhw9v
P0LL7ljWotxd10dXwIdVMjDWXbEevC5AwWHinQm32KvcJ3mOE5aHuhS6g7lOuokUOEVtp9ypf+k9
beV2HdepRoGeST+nNkJX7IBZ4AnzMPYdI62MVRHT5drrJuQ/azwVOdpBT9/Tpcxjxnc7BOmcgd2B
jHGegMFE4a+hAxhQz9rmCoePAYCjoZeu4fKd5ODstUoerxPNQonfoh4hsvax64TrXxNuNzLpjLuD
az9nGQMbS49+ZMPwlocwPWY9/4ldduanNQjHZhgKRsSIQSV07jJBntxi3QMzzc/xISG9sM20hn1l
kFnCtDZXixFesgg9RHZUVjB6O5iRMcynG70rd4WFwvA1sim4hTeHL9FiAJRJLwaZXQvbgzkeUYWp
/XQALTiRb0xcJ/xCZR7++mtUpF+XhZLx85fe+rPi4eyZFmwZkL46ZIffj2DlIrrXgMfcme6+nUwY
wQyoTLSj1jbDlcakMc2t5oTTDVI5OJwped4ktsSmn9FgWrDqJcexCqRIYezLmxg2T4Pg+fXgeDbc
CUfCn0G1fI127LofsjuF91sgr90WXfV1Ml3Gt0oPPs4LYzPrzUur05OzKTtbHlvfBOmJtd0vz2mP
6rLC4RUeH7wok89ObPEetGmNckb4JWuMwOhfPr9BfwnTeJFTwEJJwqtAtz/k6Sa0UFlkGr8rJGOC
fhrBfrZuuEuqAIaFx2zREl/CBt51i5DzYQLFhWgKxuABOoS8GvUQ3Hx+SYo/9aGRdoUlbRNeChwh
4yMfAIee1GO6VSL6MLpr6n9UTxWiVje31shC3g61+2npbrWoPl+17AO7R2kiTVj1WexVvQojFbt+
M5Y7WeMR0Og8ZbKCs2rQObzCBiaNnW0PMgwTkYc2TFn+FCilCqgnuR28hwvOdJQv4D2ZqulJ07Ht
dm4K2ZySVPNxGfNV9xOHw6krmaoBQnBasA+Oe9OPaAo42XR/3WWMS4Og05TsF2dAyaKElTlm+tNs
Kz++iYi3NI4azrCcy9llNBNAhxlKl4+k9RpfNV5yA/ZgOkb7tgTnUtfIHSndDPD4t0UKJRvlZQ7l
ECPibx5NE2SVziLAi/MUvGYpmFOV+P7Eap3mTNSHHiJRhQsVJa+sO32wdu24/KM9M//2AOloXcPz
8NywHVUa/E97OdTMXdG5LHdVyuZ64JirHT1ga3dtGqDNEzfMMGSQ9UoPUAIDdSwrlpEEqSWmcnXg
vjQ4vxe9BFHXf70iPxZWfX6U2dytKUJ/jCyyCApJVua+rga1JfK5YHK6t+wlnKkjC8eqtoub/qOm
/7OMcIVDWUuYRcPlj8FF39Fb5kVY7jTX2hkBFZ0Kzku5YRRDfFeleQYc4/NX4o9+U/JC0LIxLLGo
qHX5oZiKjDZAQYPBlo6eGI7x8drxGG5BIv4Z5/jcKQxF7rrnHGmvtKfWZoADkBXFyhojFV5rOg41
96oD+S6wmnBJW65sT9e/8KoJET65qybjwLLyXzH4j279evE4uprEF8XvUTH6f46DM7tJooG12jXe
+CxDB38rjJ9aTiTFLEzlL2ZfIqRnPXbMtj+/cR/DP1+twhv8ItOgV/+jAkkruwUFlFKB0Fip2n/W
qP0thsronJCqPv+6/2LT/1YakkxBOIWTCq0OSasPRz9qhtJBDDVSsPhgk9kWjac2Zf5cDiDMrEau
Jzxbw5yVbsVoTkft6I7BJAydqd7EBTLOOY5D27ABeFnuY3vE0M1GRy2chQI30txFMWgdra+NnTlL
djFttIla0DVggn60qTesa6djtSoY5QujPUToxcEkBPzgAN0oJWvDIMlATizDsZNiNzrGe5uG2hfj
pjATNqJdiZNgn5/jpUNOBkGTBrbiCvVOR4EWDk2PnToJ/FtZjYhgeKd+QS01N08z8+HtYHCtuqXE
F0KrQqV64Tzm3Vsn2mEtAcT59IQIBraAKkIbsAywg007Dy8YlG8rO603M6rY26n9EcrzrNffdDgR
mwHFI3Z4oBP79HH2BPcOhpwrzZ0UJisSGi58PJV3FNBOBqO3+MWhrTS19yKZbQb42SEUcbrFMi13
xAwaAGp74brs8fvz5C1vUZ6coIUApiF0evpJZ37MAAm36bizMQov4M949+0SvVloC+aU8aBDhsKv
rCbbEPA73xJMyWyBCXkXb2EA4+1iIsMZO9gVDvgDVAGhXMPQQYsqyizvhNyt8xC7+S7P2mgNu2Je
zwig1dHXbqBNcvK62OKFedNastktokw2rCsBb+g08VQQBSDOCMZhkYI6DMxdElRi5dpTyX1q8y/e
9KxVaAqHGqYNlvIRFqgGbkM7Dm5dph1gHURIo9UZCNHpyMDZ2l7kFsR9Zkeswbl9n78Z11HH7y+G
Sx+EFzPTOkdn8vh7EPBCmIZa5rlbY8E5ZSkFHopqKEJpeuBs0aW2urUhG8Lo0GGnzFHqQ0x0cPx0
Q207ZNlPWAwHc5mtjcPujF8RQwxIrfXcxL+eXNLMF1Hj4SkTVKsHB3mMFPc+kOFxFv3QEMr1M7s4
u8AeVpQXDimH6s3MGZTkEVADF4PKDvG3uTPXVtEU2yXV0tWka188fHI2OhftGq28HbhBK8tr6k0d
8FFeNVp+UnaPXSSOSee8GPFwKqyOv6YbXOs7XM3afUaF7tnjU0BXvNFL8rAT5vef3+GP/TbkSQIc
0RUiIUnio5ZF0FWGbdapu42aZdcwzKO5/1d4+5jYr98hpcssRQfZo394iDXVKIPP0N2O7XiHcvew
Kgc2UjPr9VVmyyfTdX7ZollXHqrk8wz+VgMM9fnv/KOr5CJIhBYVPYMF4vqHdBJib5E4USO3XphT
gOKEobayDZziZWQzgMgRyExbq7+7phugvzouO9Dz67JBrgZM2r/42uJjiw+yVzW3gj4eNhUj6d9P
9lzn2ZDkJbqnTqVtq/yFr8WzskP8HyvJkoYuQf3RD21UPLzZYQiMwzG+fHfp5D61RkndWORMOD0d
FJBcNjlOw2sHxSjYctP285vn/PViYQQKRiBwy6+19//k4lTDIkk0mrN14JmuKi1/G+a6vRk1lGpp
SFYySBPQVzplFmzrL0Zp6KseFcKs1tE9jubkEfg6r+5hQpPjYQ7sdFVlkbYzRwd8WB8817PT+EOQ
4AxbzM+mdDZaKhcEKYFSNgbYJLQK6q7ZG0gIYblJCzxuEwNk8SiXG2gh5irXwm+9QSQHhdD46PBu
+qnfwWuqD73xFTvRFjF98mQUZTewsMN1JHTXB2CzMuqpuuGI3pb2vHwVS/GYVgy2ehakiBw66NkW
ymY4QWslL4vHJi5Q/i/pYj+/ye4fryL9JvxLxzRNCHZUiR9ORNw5Vk0lx7wG9StkKR9nJHfxtoLf
oVchHHXRM0yovmcB9O/r/ZGlsa6pVe5xPHBB3QQYRHrNpY341/juBn4RVq9BBC8zUzcLUaaFSmF6
idL/4+08liPH0iz9Kv0CKAMutFnbLBzC3el00imCZHADIxkktAYuxNPPh+iymUxmW+b0ZjZlWSnC
FXDxi3O+I++J74HzTiRGnDg+9HGw1HPP+V9+GQ2N0byKr3LV37rZrXxFIsqrwTgKKYhlRTytD6dc
EMrLPl71uoUa1maLva6bm6mQG7L7wyl7c7+emdPiCR3SwMlxECjmNsBu4p+4YcD9WsO6K0W9rS2G
e0ID2kGAmGqAlUeWdYdsBH8TcCej7h6XsegPeqOAcEIsSorKB8Etse9sl95suo/tROlkr9HPhZBI
M8W6n3Ydm/ms8SHVwgWQyc6mCL/uDGVB/V4/5+VG4jUw/jup8g9PLvMvtwy/JltdwSyXRaX+fXjU
uG6UrukAFAwYE1MUUtWUjpGJvE7j6aHcsO5qpQs/osfKW67+FIyBJwa+niGPVa/k2t/lRNBgPiz4
hDxWqnJTTbhMXlDDIq01+1/kZfPb1udcq+ugtsFma3Ce6PtWOb+oq7ue8tghgkE0t5zApAbrXAFE
cJo3enGSM8k7XJJfy1S+MeNSWebhwqoUaexG6zbC2R8OgrdmpT8Qcd4qNWEBJc5kwkR1FJQLn+Hv
74G/Fv3bzEWzDbaMHI9/KfqXOU3QO/CtyQIXINLCQrXZfC8zsCXcOwzQtZ2mvmgojPxFgQb3D6//
lzm8bagUKyCqWHcJl8CaP9+E+JhLoY4Dx3I83sPFJQ4tudWzdDrkQ0l0Oyj7nYjiHk00yPnGJgVd
KtFHkovuMNrDGym+oJHimVbf2S46Ek/ITziQpg5epSt/glwEoyxbGkBnijBHyectYWWKrTO58n0I
Uw8RAOz97lY2OXLS3wdjBms2Sy7zUr6xkVj9FiUOop72ust4WMUdcN1tF0YH+DVbkxkO+MU9Id9M
uJRANZsAkSrXkMDrnM3W09xoVMXw8xhWUtYOx1HneUxdhXEega8oZnxCvWoFeUyeQ9PwrMwW+NPN
fMmB7V6czdw9KJEP2ANJI14DdkHYPovpBXwboAHLvMkNDdqABLRQlE1A7tG+I5bsLIziVsuQv5AZ
dTc4VX8gFPPYLLbmWx0acMNC8p2n8q0YEu2gdWT4Trk4bTNNQApZqJOMiwZPnPrtk2Nm5wNg/GXU
ncuAA2dnp9GH4LTjft+e3MLEnCJsbder+lXKdjvsSptYu2nea5OO2mqL0ICwdNRQWKyTWQamUi0+
mvgt21ZFljFKO4iBGrqGA/+zUl9bI2X3N6odgVHm4pmdQSGvVA2aNP6eHJOV3DgqtyLax2702UsK
0RY4/w53wHkmIslDMZxcWx2zMuI3EIIbPUZPJdb3ggAoZPA5T05H/NNe8fsMgkubW4rR8sYu2MqO
P1/avWUVAIsLK3TYinqZbcRhfMeVzBgPmHdt1L5t0g79/R3l/KWXNjQ2FRQ4uulQ7/yuy/5QOmTp
sFhstsxQiqQ8LNPwlLt8bli+pyidwZZuiRA2ko4SgFpYdX29Kw2eNtgni2ppgmzT6ivOfC7nFb0U
AUYYL1BcK65yt6xtcorBd+zqrjZxRhAKEkf7bgN0ZgmM6rEBYlgvGKYnBxRRyu/hk1gS1lrRhXE1
pzyKsJImqHOwYFUf2qE9LhRYgLdpia0IPsDvY1Ov5wuapBFSr0mmwcYQSTL77Go49X6f2HtwnIz9
yu5tXgjC04TxMEn9pdHFV1ceiaVBp5j+YmRKfAMADXMenX2EZYIxpb2fkkIPQK+BqmVSHlStc8Ee
x4XNcCeILOIdYgThbmGgmC4w2zZVvSWMX1SXBIFEjvSyDP73k1YfZF6VfqlzZpLQCf9QLS+tydgs
VcBn//0v+xcSE8W0xoLKcFChcFR/H7iyMy87Za2JCyc2zV06ShU2mGElKZ5EFm+Ytc+1Ja5sWcsQ
QAxCSwDhBnDiv38j4reN/09dIsMtk2taY3CIgsv9Vts7eHJaEcdGOKKmDdLFhQDhVk0w5bmzi9Y+
3+VMLzxl0+VljrVrRhiwrpEGI9IZgmNOmVv3YddzdWwPIODZHXZMfkd7Aih97s05IuiSv2xVfvls
iJ5Vyemj1kbnaVHz4Jhd4TctCSDMAs59Ob5ZVZyFzCw4kjpWA0D6mb2ax9UkZJCvlLjBKbRivhez
qt+W7ZJpDR7pwuqvU8HB2jlJOG54uu0UzayBJZfAZheV96C5R7rVNkw0gzacOWYN45RJsXN2xkYH
on1UaSCc5EMwmaHwKh+MpX4aKwpngbslUHAje5M+vowIE0/5HasaaF3jXFI8dI/9phWsFdYTMPFs
+KdeJBuvyamp1zERuwSuDmUUG8lysljC6PWDQhIObFfCc2x5mmeWiXanPBCfDUqjtNDBwwlUWVEQ
SEq9jadMkkdiyl/kfzcwEAoVuF1OYG6E3R5FJ3ajkpKOG5MJNqJ3r3dwxKU7EbizOBZaDLg1xYbJ
DHyj+88E8yFGKQXNUO/golwNuOKS50IrrMhnXkaFpHSZRhUTd2ijDAGOIW18e0lib1wverEsYay0
d2maK6GqdweQLDYyFKqusVSUna3GoYb2mxQZB1YI2ygbnhf6bB03X4ZIt6iV0CbPYymnMCktiAGd
/iLLBzunduo10Jwqtzh1lc5Tpu8PS8d/JSP918r6FwsQewRwu+3OeZdB0TAFay0TSewwrz7qEDeM
NmZP3Mgr8syPQxff0b/ccpzvUtVKDiZWF9eKOl9L+ruutQdfg3XrRSBJUN6/DwMYkxFjcG/pq09k
sgrSVL0W28QCDOopKbUlWNF2eXLW0TloV/zYSJm3b/73cdPWW0pGN7QQIlekrvXYe63svww35qdK
SoKQK0GOWJly600GA/tKBIi/CySiQOrnpbjERBoGInW/YAQ9qVZzHmKeNjGxwuS+kXcxcTmprVjC
bMHv1RaKT0HOEY6tYbRk4bvWSNeX2xtOTL39PQxrXPoZvmzqZnqgJZ6sIE14Q7+Plv9vfMTthT7q
hllSDOj1f/3nv1/Yfxve/vR/AmBcw3I3fnbL/Wc/FsP/+s//0h9u/+b/6z/8j8/ff8o/oA91i93Y
Hw7Y7RX+/V/evJVAE58/++E/dp9V/Fb8EXT47//u35hD9V9sReEVCmYYTC/+L+bQMf8FZkUwS2Ki
ZDHy+T+UQ2H/S7CDADzIHIiuSKf/7etxSLbc8X+ZFP7CsZluOZu8839COfz+YEIxACGQqT0iAo09
7neMEU7FuC0cy9mLKvvJnXWmMnqcLfPgZs0rCbsYb4B9ieUGRjDSmvphkyH+4Su7/Nez5084vm/t
3/YeeDyyf7E5zuFUbf/8j2WPAGIAxdDed4JI2cZ0vyCrnWHUy6DtmIy4H2AYFFrZrdwneLV/opUo
AlykE5Et7GOoAg6LbgaKcHRSXifiYOIJoWSymt6sUkc4DryOFoY9A1Tc98WXWTeJZ67LYdB1sm6H
5eAkQ+I3xFW2iuavFv/Y6MpDtVExtDSi6Ov4n2rd6cRx6KKaA4pCXqYrva4WNYd7vIaLll2MQbJF
Zst9WI78tJhUDOX9778wbWus/vAM//2FMQxzDBXpBzhF8ecvzO371OD2d/ZmZDyu8pQoQ+nnKjoB
3LO4Yw8LCWKeOQGwLvIICHncBMnE+xdmBXlBgO1xi8PQFKdJTV//4c19m2D+fnP6RuBkE6XpqGv/
/OZyp7WiOaNmw1zPup8cVIdAEUckH5u41STsxdNWRBBVy8jI5i1uBI6/fw9bdf79+zGEs+0naEv1
7zWOzZWRJWvm7PXaPJj59DyjFqN4UZ8Jo4a8Q1eeqsRBjHn5DyX8f/PLsFXnY1PksRj7fjvBVNOw
gxGpotuEMhBIt1P6+RmyVsFWurVpdP9pYswh8f2zoqem8dsYa5Qf324eEeVaO5nsFs1kc1TmhIAh
+biXZfrxP/5SXQYcKK34bDxLv72Qqax809tdajvFR2XgPFHQF3H1ySb7levVJW20oyFu//5Vv085
tssJUeF2bqIpQ+X47WWxuNW1zYpmr5T2B7aE2wJqebw0P1zNfAEMcC71ARyaRbw6oSB//+L2tzHj
7xcXMFQ3NS9b4e8rlVRzDKa5sb03EsJ8FOQBaOpan/01JZo1RVcT3SjpwHbhGjs5p+phGZp0j5VS
7X+kVIfFyLogpsNhPbv6WHGfpdYOHp0bprrt328LErt1FZFtljvdXhHgjsbWTzDYB65x1LS+3TNN
7bzE1enmYlAV6eQjYi3CViJZtNc+8VhiPq8KwVaNZQB7QEZPDls4DGSoWFru2Yumo6aI6hOxFtek
ilSH2JUAtmbQ+EWuQXqscc8vBiEgqtrtxFy+1wWunWgppL+062XWZoF9QRCCuHYkEzZlWI0xngGd
FVlG1iye/Jb5IQ5QEniQVDF8XSJmKT3jBPam2osz95iqDYyGBQ3lP/xO3+UQv38nmhoeprRYf73t
gE+JyVxSex9buGgqhZQLVClpbJ7KbVsh5MUarZ/Okr8aavElxbyf5/lg1MMV3trL6MJoqpuLKBeV
J4wWMhH33Sl+St1PEadfreF1GqMo5C+I3qNpS3xzvFXyby/CuGnWBTuvXV3+/uL7b698l+e7AYGW
NYzxbRXUZYtR4cdw92tbX2lAchGUZZ7VjbftmpPOvEuXLWUQrRCMH/MfZrLfBiB8oy4iXhZBrHBM
6y9XftIk/eRmm6etbh/t2r6Q43PB8vXY1eWrVTFFb+L+Hw5PzhH9L6eZi4RBUxGQGmwu9G/dKW2h
Tj/Vc8Mhnw/6sj9XqQx5I8xb2/IVecNz34HwRNvd8HswmkNtkB6EPgWGFt2ocVbuoi3teEGnR2r1
WfMnrvdrgDooc7bNZBbzaGbks9PplPpNPIZ8lAhlG2zbLOe9YrQMEBZWlxOTOcWBIBRbCa9Y6Vdx
Xj0OvaBlIu5TjQZc+CP7AsBBiacy+BvbyfZU4Lv5nP0s1dlAeEPyXKM8YrR4XNeeCRloR7kJTBJ2
PFkn7825xVcKJacp52d6C/Dv/b01uB+pxCZTqB+ZQviREjJqC8eREwKEs5ebXKhuchyMugcLMLR+
XRzqqtsXbv2yKuxzGngbRlmBwiHO1bHM663q0chVghXSM9Ijesia2mv0CcbOdnhoMN1jDjK/F7AI
/dVprisMrjtW3bAb4u6unaznrZLpGrRBXVe8AsnnGe5OQOjizSrJFhhYRtHMWBT0txpRKpT29rVu
lPeYDUo35QfHlMd53Qhj86fEIASOD3aQGpsUUh2ZHfiW+2mXb7HPCPKuy0kFfS9WhshJ+TqRHhwu
kI8lmEjy1yLDoK1EeSlbJlMjdV9Vf7WOzrAWKkoZbbE9I3ut6qEYDgMEB+IQy481Gx9cjPe9tmIf
XOZ7jAJbiggvspA4TcC3stON4mk0ubSK4TwJGyPBAmZFVuC15F5Pl0Br3BvdrVbSe2dojZ3m9xnu
nipt91EKzjuJnMdo5jwRlj8R7osZomOHjjZrpPj1CPplQh0fQHGpPLC3ZXfHpVRGw16oHZVabL9p
bTuCuuSndrLhndBZhOwd8coR0+QMxc1uwrk13G0sXb/Q8OI0Rgs4kD+wg6dIOfCoGwJOPlvbEFHT
B1FLT2XvWihH6ss8AAPQ1XniAuS/IHCe33j5pSwEgvXjVTxb/qysKmjndvLXJht2Bk6RtuJ3clr3
Ei/I7depDgfm114hCCOfXExkMbdCbTYTsXRo5FuHVj3prWcO0hTVBRrbeRzP2rUpUVJp2eK7OdFW
qml8JiVsXeKhSi4h7l8hlRONc4pwJvuZ89zi3iP+Wqvo35HDRtJkrOQ4h7beuI0zg4rNNbNdMZpD
1EvP5CW17Wfc3Qn3p62SBAsQtFAIE4a8HjA/l4EZtX7aWPoBPL2xM9vhWdVQmLIhhdGZk5LFaL+X
Sph3WhoUQkHcI5nadMJtvHiJfyk6rtttV02UnSt2VpOflAyyUKEAcsbSHqbbE5UTHPgIOrqJwBNU
KsesPTv5A+zs9z4xGAZEuHjNWYYa/qqsAl2ndGRmdabzaRBZMXS0LgQx3XUZd1NRcudoKXbrKsoO
bcQFTKmZgIOauOUZgqhNc7EGqnzIw7yaoKSIdDJ5bSNsk43dkYKbj1OycBnwGGQ6qCPxSi7xjGyp
m6cUCjwkKV7fbdqL6rQqt2IGDq9BOjw95yL9QFt9KQu+opxZqeyba/zIub+1aFPVsQNjetQdY6sh
hr2Cqym3HJUNAWBa+NcaQmOEmideOwyTn0zDgcX9c5nD/u5ZdQe8jYwPLZqGZmt7tpaK5ACq6GTY
ipwsbkhkSKe51F4gMCnAU5T3puGXKSYKptqdvK7V2afwXkeT6TYj9p0GaS2cB2QSMpuumqkcwrbT
zmPWxrtJ655gO7T7Na9pFOC6zNyKVcy6icCPvRz1PR0UQYJx3exGbhLGipYVNJLfm0xP8DH1F8HI
BECmRKKRxVXuGNcgAFtgEbh9gUWdZ0pkszU3lurVkshcTSR5wihblsT5DRfMfVmmeHZZUvVqesAa
RjeUCfAf/V3VUK5N2ynV8z+xyxeSOtkHOcluMLk9hY08mnXx0bh0M9PcMBAdGyK4uEh4MKHOjYz7
plcPUWPsR3W5lSmOBB0EUSNRqaF2uqNNQjgRL2kgMfKbOWooAu2BOGKQG3pvc+EbN3pZX3A1NXi6
GTm2kX6oWzYRJIhW6XgUeXdrWTUBJZtondN0nNwgz4kRUFf7yW3KO+ZgZIcUt+qkaedGLOVuabXu
WEuC0hiPkTs2Lw8KaZ++1jTsb2OTTEnTnHyGo89VTbSlTMtfxNDfI/58W/QEKETRHVK93ebmtFcs
1gEV1W+VywU0DA7nP2bEtF7uddkoNPzlhZLivNryY2pbBcyLdhaT8qzmDmQTSx4r/V6Zc0Kpex6Z
7AnftHh9IOm38mdiXIFVkDfNl9ob5WVumdRhU0VLjN9uW7EZIN4hPMk8nAaeQnMLzoX7PaoJNGXh
Pufq65hzhPx+xErJBda2Kz9gu+4nDE47vagOPeplThAVF18cKlWs4GgEPqYYxnVVJbe5S2RZIaZj
Lh0qne1EtxXSWqXGJTYsQK5G8u3xMVFCKBNR6Iq8zgXcw4k0ADOx3FOUF9fGelOrA3GqtnHQ3EUy
+0YID0PlmjXThj6kgpG80SYGWbXOfBh0BFdSbR6MmCGGuUynVds8jHwVGZvxnak/FJEKBXKja1hr
nTCcHW9rRTutZV95RELbodU0kEQIDmeszQKhjj7VQbuPnOwr1jdef8ZJ6zTDs5ypqy3jVisqwCn8
eWkqmahiq9tpBHV7esKrEq790NXKtWnEbzHDswuvSPa6p0c6MY3Q/vZSQZW+tMJ3HSaikk18Y60k
dQ5NsheeMjnNjdPozz2/mZ91jGaLuESXE5f3Yyweh5TFFkN027d76BpNrV70QasCyql4j5ugPirA
pTZ9hIIQeH6XXTtziBDwVlbTlVlk7V7r6gGVfP7cSGZXCtZ9MjYmYj6Ili6hRPiCkKY6y1+bmyzP
iGqulydTUjP+Hq6prHG9HpcEjWHMbTYNeymMW3q2PXx+89TW1QvEu+wS281NYTwnjKSuBlQ8dQqe
yWBYnU69TnoOvR8005tCaxO4s1e5lT6sWgKOb0jUgyGyIy0zIV3CORdQdZjeS/bt83ArIDRVUY0g
QkM9OlA3h/ZshQjKlz2K8+FKRgwEl3wYaZc4zBEmLRZk1KQ4ps4KEM1OO3+sHLFXLLeg9mLFQqUZ
2EbxK1VSXJEV8WJ5xka4HZ9z5rsKt1Gmzzesn4kFqljaZ3u3GsYQJfZ+IlJQi7TLGm0ayjr+VBxC
zhZ7FzJYafZWrlwlzXLJjfp5rNUjGUBoNgaFRbULPG5OQ6oWQuExvVtubAJI1cqdXnaUW7b0e8IC
MRsNd4OxsaKWgdI19/TGfF719dSY+meUbmPCc90xu0FtUPuR218WKps5KTn8cRdY1spqf8w9IkPT
/chbN7PYN8dt5Ba5Dwb109FeNqodrodg0Ydbs6VYyjjBheKYgXYaqv6rp5vytYrWDvA0SP5EH3ax
niVBu8x35bbOlMk1TEjpKxWplCQjP2JCssiZzTi0EDP08YxsVy8O3foEqM0610qbI04gUa5q7EBM
Z0dLDv3A1agaRJ12WlAOcg5Ud0Gz1xoHJTOfLBprb+60HwRpH9jev68ZcjNXY1XvyKbzWnO6Hif1
c7IIPNWjo5UaN0YdMwsoiVhFuTbkWGiqAs+kToh8U91hYIp9vUzei4FUYABfJ9dGTVgZtNNap1zr
mLWGWLnopBV6msoRatTrlWWJJ7Wm87BjvqU1DVlbP2EoIdyKD7Xa45NOdih2LbIxo5a/zeWOdIT8
5EFJoK3EGu6A1CROW1PPq+pXv3BkJ+imkjN6uGMlsruJJPsdMcBhKrVDVKwockdCOIfjZI/JTtfr
ifK0u6zWfL30UR7GvfK4mA6yqx7jqNna8OzFrxbbM7lh0bXkgPR0FxksklQw6OY10yqMMMaKWrY+
FjxSKLEfnA09XSXRnS3Txyk92ZFknN0/NK0YA83JtGAaX6dYh3BZ2WHXjMTs6QwYtPgRMJyX1Bo3
GOsvb3SUT7MtPxSlu07SNKH2unecrUoaQDC1ZvKm1dvV4yaAWJrsgYYgqCyELm7Ve3mScmiNECIH
hNH48iCLgevaOTqBzXqPTAfbz1EQ0eub5PSJbcNmiTRmWsszIRu7bTNZBnLSkYq49aOM5wdDc+5w
2yiBOeCqbkcIgmjyRRvREm1l2bRRTWMU2m58R9jUQ8ZXAyJypMa61iVgQWmwgktp2Ms26+ilLKQN
k+ZHsfw0Sbvf2ViJdmtvC9CpLUJ9nTF8g+YNFfWPUTPDaWtZAefdwbb67HKcvYUg3llViToxCRzp
YkwdznmJb0aD4VtqTG0I4dW3h1Xda0UcDtr0soyHaQrqzExCTPXQRaKi3FWCAoQ6M9IEOsbP3/+g
Y8SHzNHRQq2074tZcfZa4sAhNWjDkihB2iD5q1o5rOltH8sxcLv4KNMV1Rp9Ts4EICPdDcnqcKdE
iDfmd5Jj14CDhBFFd6IWSYBf0eGLfvnVDBHFFBQ2Yka3EYZR2cHEmo8FaQCqaWOiqRM/5Lhn4Qip
PZ+uJerEFppSv+q/DEIVA5AbeBvhIC7JqXCTjmPOVxfq8qoqf2nucWjg0ck5uVaz5meEd0VfJd5x
e2BL3ZyQ44DecyiWzXTYuSWXFSTBCHPVUwd4KlIIN07FTiuXT2NeAsARzAUN+741ql8se/a61B5n
OwGuDSEzs5X3Npn2pTUeHRIjjYzRpJFaqQ9tgm3/Zq3vkwd3jW5hcYYdimI6KDi4De+L7PV9MXcj
iUVgoeG+06JQ0naHrOZ2TZtbA6Ewhz0g8Vnsh/ZsAdoma5jGvrHTi8GGaIhm4OYV/VG+HCylRD0A
h5i7TPIhZi+pXMvrxsalH/6KrBGsli6D3MQ9WxfFFd3ysEs19ty9O5RBx2xgEJDXwCjWB9jAn323
oDXT8uOabP7yuRNX47icixR5KT8JhrHOJIUgRzxmiyP3yzP6zeJAHXCHgpeHO4EfE2uCtru2EwOX
m4h5VhprYAIeSN2N+sitNEAMWtpDjv+07qe7OFXvIoQnqHBb4qtNyH/bGHO4zbZUezd7ydrxB4aD
cgf5zpkvAwEZXp9QDI5G9qyvKEG5fIzaPA01Zge7sWkI8UqiaXmbMhhpeVwwDVvKj8hcD7XOo72c
548xqT8TMrrAaPLYHT/YHeyiXuNuGrqP1sz2AzcxNrLU2dWrZPhmEWJo0pOT2HeeZkI7+qjRNmty
5jsrkhO7K99tGgmrhuRnTfUn9KaUjERqsERQQ64uHS8O+53TA4g2iv7cG9k+nxkQAGiMAbupL0Pp
ktmMWLnLTToKHJQNEFPfNMniwQS8q21n8ieredabnywbUqKlzZhBVfyRVYUJ556QVi2ih8A0Z5F5
xMQzTLM1qFRimuI0wUtvm1ezXSBPFfzWLUgEYl6Nj7HjZLLm/iZ1kbfI3L3SoTL6oKXw4rTrse/L
W4Bc2HG5mJnlBY2NrgYTncBNnGmK6butcpfYw6v7sUQPfFnrfpikb0bjx3ivFSsTpJjzvSMQcU3z
l8JA/NXnEOJ6YhZ35gRJZtCrG3eoLpFmYKVw5XXc4Uczb+rqB/bzcFCJRy6VYvQk/gLmuhvWlq8E
cRLvKGUmWa8vY5Hf6QlYbd3WX0ls2VfVWu5WYlbmWbwJhI5elVfHxa4kXU5/sJe+DtCJB3AosZgP
5gn1DEr33L3Dt3rdqrLb6UN0J104Q02hE9u4pC/gx6x91MXw8lT1OatfoqgmeZvJgsIGiTXmWYp8
ueIZgqBH36i9taSUjD4LdGsUYg2NM3ZhMarxsb6Pa/2sLGyA6ryAbprbr2mX1l5TuY/OjIIMmE0g
s0U9iICYzN5LVkcJLbTv3qBRz7KU3q+QaE4iNjB/UTSj7sAApsx3iA+Jr86LGytVkdQUjy3DyTuX
lwb4jQDGrps901GvoCTaG0VFhElb+AWzUa/RuMsmhyfmPM1JsGSQe3qc0BxzCfhtUKnZa+QMxjGH
8aa20Z4Vlkq0lmogTiHfs5iLH8l4yRIjDZWxHIJ8bQukWlZLM5JzNMwVNs+lbHyEZ192rp5nvaP2
bZwPgab2CRwoWjeO+cBh8gh7b2BlFcM3zQzT9JjDnFtlbaGYx6+lnplBRrNcKmK9FjOq3M5gQRxB
wxszZ/GNUWsgK6zRCd/CtWmPy4m6Hru3PTRYK95YBR1MohF/tBPgfzUZD+Bzgd8ylj+2tcMJvyrx
wYEqs7Ryv2AH90zVPtJIMFeIGdVmy8ILqKnqT2iWHl08lLHab2PIyvbzrtF9mmgQ4YgiDuOs/0pn
yt1eN8+6OtwoN7lUmsOqyl/p1Ikws50owJlgN+ONLMvEGzOybes+aq9TGl0awfJgdGh8OYdpVKv0
g9+RyWbxrEYjs2KzsZAhgwLFbwPNTfzq2XpMxuIDbx/wDFJFzWVQG6hB9fyK7bWN10FdfFtX2/2o
i3MxnTRiMTAQ9wHu2bCuhx8ixoJoz2jbrLErd3x9WwlNAiGk47a3Nvc5csp1vl/7guQQVwVNm9nU
ufb974JgHeSj2o/qFdfNl4W1DZ0WPTtzKxYG5cgUxgwB9CKGJUAB9+VwTSQ0nkjyBd1Evdfd9TCB
XyCl0ky8Eilzu6hsNjr9nsiDV43V1yHW34yBvjlB2lcR3BWoiOjJZicMUNuc6vR+ilb/HC0yKdY8
qCIN20CfX094toUz/EDhS6hOWvo8Sl5m9OAb/nwECFkRwDfUbWAMMU9Xg0m8zb6zqnHhI/z2mZc+
JCPNOkrChcflca4QSS7NeI8cbmZqnD/PVjUEiwXdNKmUA6Vmu+H/YZyLvUmBOllnFoAsMiIlXHXj
K7Lt+MTI+9ridiASBebxmJuf0xI/WjnVjJ3eJ3GPsKQhEhUaa13gvSdZnJF08s4yPQTOruyqTld2
9YZFRc2QB2ORPUxIt1m5bnm0WUVaQ/4rUlPFWwcoXHZandv6JHHoegsVIbZ+hp1VZ+Yeq8u31u5/
aEJF/GWom4Y7Dre4r6Wzlr05x1mArZBR6Ots3hYt1QbfPZGcyaE1hh/r6qr7tGqOyIJ8fQYOqcD4
PMwwmKJSLHT83WfaccNpDFox6FOg9QOfu84sr2G2F3bqcilSTOxb1LljzzzoIKTM5BPSxNJxOM6D
m05kHzUXvLwjpj+pwWXDVbl2tGx4LD1F1furaNDLY6nVXrQq9zoCbIT50WXMqipAN5tjNvZGeJcI
Q+NLkjgT0HiqI26Oj2KZtfuKEmppM8cbe2xcQzlezSaxNWraPZcaNJZC8gm7r3qMQrVXRoSd73mb
yR3GRhG2thKjYTfeDSYmnlHuuc7hGaV2zqelniNCib4m3pmOeF7RP2N5MKGTteUNPM/d6sg51FXm
q67ZvIxUAMd2ErcM4cOp5AC3Ge/vMnOrQWeh4h7WZkaj0TPqw9zrUv448ll+KpsrJx4sKKYETULk
veZ3vOho1ZkzJu4JFhxh6qtu7+cO/289byN0HrFzXBX7eGHD5r4UDy50oRN36KMtix88eN9JtZ2v
cp0j0IFnvEtq1K/x1AXIPTXuHE7vglEsYyH1XDbzD7VtEEghbhY5ALtaGPQ7lIKdMY8HQJrqPhPd
3swea3syXqS68ozdJP6RkGHeF69C1d9Z1WzJnRnOCjd+airtwXXj2y6xRl9EELIjySSyha9SxdVe
M43HqTcENoQv15U/GluBid0wsZ+J20DTmwbtaH0hvx12euUCrcir18nITaYARWCXLEaT0bT3dcED
A9sea7eAzpPlXG9A61oqZqcmpNItrGWJAHWr+TgfmitRcYO4uWrv4sJUCcntt0IDespad16+1Bdp
zZwY00get+weRLER5RlTpAVjXrQPV6AMmDlEcpfidtx/EBzlhLSvhAaoeB/U6YXZ/M1IzpRpRdbO
mdzzKqJjOifMSCw6NHdo9b3a9h9GTdU421nPQ9C24Y9ml5WBAH/gGU5zFLhNvpxBUXo8fhgbr+1z
xBm4dxgmdUoRmtoSWq3G1mtknFJ1eRZSlgcToU9Wv4JxVsnAzulFNDsn/SGxfG6rxuuFBOkbZtOo
e00h380kvRuWrvQZmytBysq7iER+1nJxM5R4RgSq/bwVjzjUt1w2MDkx9uph2L5WU1WIx3J/9XWK
icx6tCYAPAnnmJXkz4StLcdew6pH2uXR7e6wZfD0rrr5mkEq56sOOL7EdQAgJ0wmfsMpmo5SkmXu
9PKraip+xqTkMnXVGy7F+ofhsLSuBm/93ySdx3LrSLZFvwgRMAk3JQF6UpQ3E4RKV4JNeJPA17+F
foO6UR1V1UFRQOYxe69tW+OOIcUcdB35XUykIXMBe2dH1ryXlv0zD+q9ieH6N0P5hmxXw9EhyTBS
ecgS656PdJaJiwWyx2OEJ91UUIDlFeMIEwQ8Aa20fzxcL+EkQi8pHw2TlsJloEX1Z7VBM+8ozdjw
ABxOdOz4WVQyV16eOrD1uYPExZjb5eAymN/qC8g6NFT7OA/r9TMKvBEbmTgaVgLxYttkMSxuS/i6
/QbsPigzzwCva7CC1C6uJlggnHuixFAIdl+2sP9RTA1I4ce3yJjfaDu9UULnyDyNNaIXbyeRfRsE
1BpJ9C5kbFLN2w+4a05yrvaSCkM2nJJgUkoGgHW3b5aHWanjZHSYCN30Az5zkDMAWBoEmkZZHIek
xALL1EPUS75jgeMzNSc7N2wWgUWoeqkrfuDEXF6j2HzwIi2hiRL/pU2kglFnX1dXLDZdOk0eivvs
119TaoexN7xDdUO+7cF7XxyQQ/qJTLv9AAh86zruB+TsbQ8koK6wNuqWeUkagl1Tq9qJzP+XTMPO
Hdjrw3ZPNks80Me2NJi1alA6wCIpNPGKyxz1d01drTrMP03ZfOh9GdQWCk97ZqiOivtLj6ag7eYv
WUxfXLboG5BzEBbAgsnEqBAV2T9Jqkzmljtl2AcUBQ+ltXw1o0M6iyVPRPpRO2SpsU+7G7gdBKJF
K0KpdWdV6tzyCDaCYebfrokOYApA8gueUq1GXEnOcHu0h4kfoy/PmHKp2ijRYCJOGy8lfK9jEema
+nRYhX+xDW19RvONUwHXEMGJflvRiqbztx4/QJ9vCcHZa40mjlp2GdEIbEak90jo/0a+kqNRwk/L
0eVSzXnXJseqmqUFkqrRYnIl4UQYOO6dzET10HJXlIQ0FnZzjbgDGJ3P0Gr6Zdcs7syDwfYy0ctX
W+f87Ah7CMZS/jq4hqRLTkg7liIcU/aZPc4CBt2oytnAsAnrh3+i9U6uaGaKo4z00BiTAX8HSEcR
RUnHjtxiqwYXZx1Lmqrh2q6prvLReDJKF/AzV/jgn0HeEpi0KzL2eGsSQtJnjyxzAOvp7VdXwQFw
8eboKwFLpRFBgQxkxY2kuKNpvyjbeWcZBKk8lujaWdJtp4iS1FQnUBXqBOj+HOtDtZXXIncN4EDd
EkY5ehcUJ5uu5wWJxjmIyvK/ZGREjkN242fLOxPC14ma6Tr5h3Lh9w1Bile6CsxRPOZdr54H9Tkn
EdGdY3d3Zkbgts3UNI/kni2gc0hb7WZF2deYaONJGg9ag3GpZQyRdMlfPXYpeGe1XXQ/2UTWizkR
LOzKBKGGQ2/IX9GoBzK2Q2ETlKABHWKyFrjJ9FqubIZ43SGY6lnXizNA/wdjokxtR3w5xEXAwTik
zlvR9OSEtEw/Zur0aF1otTo5sbpT7hoNhRIKJLCtUd6GBGVtcH1lW6Jleff0rNi4/USoj8fkd6QE
L/E5R7G2qXloCCl1qUPzghUQgQRLj9JBw6zEKTnvuwGsuciwSg7NrzthBPQGkooyF6zSQiJLJokh
r9qbOYwsAxny9A3XftLKXddoQ+gVeM/MOT6WPXOlkRYEk2NHnmO367FB6RPRdE45vjWZm14IrSAH
VrEiUHujb89tTrpI3vyYsdcevcgnaUBNr7kOwmpoaXp89+Ca1RFG7SW3Vujq1BNpWBtIZOzyze1w
8EVIOIHYhXnv9VxC6N5jPFZou/60Zn00Fwz1pvhF5GdxMEBB79XEtL4mgK41drmVfs+TQqoxrYmh
yYs3UzgY4PI3g0L2nfnyaxm4ipyUBM6YcXKln01bPadutuzzKD5opr8mT87oRlobwVW0c6RdHdL6
lEXO28qkJV7g0EbR19IKRtd1shqI52KXxnEYD+5Da5hvRZY2hGxy1RASswRLZjOX9VOcMYSIIYBg
Ah1zNERNhWyosaiagrzkhbcsnj+XYgZEZIEF3pcjr4nN86h1zzkzbmav665geYKmwSuWi0uMXA95
jbstMQMFE1tbIuu1neiTm9nx/0sOarHNSrQZxoDajSc+97Q0MDT3r8xRV6ZWvRXzqO9aDRpYhoTA
7L2K8CtUZJlokz3Xy1NpkfkDfHXrNnz2yQkqo4HbxQfZjPaRNsYNEbx/QC14wjH07toFpcRksPUl
k4/QCId5qAB6qS1nP0ua0xCTKwbFQAsxkO5Kvbuw3dJvjDzPKE1oT/IqlE483P+Ix+DhcxkFqCpE
Hgomq8VHqTP9IxxmDNqISwx+D9qdGdWuy+POGBLVRF1520liDWV6hiJIYtti4Pbhs0zeJPYaAvCv
lficXOu7F2of9cmjO5SPFle33RibtuScNJsalLzEiutKXICWSgOyALdsDIDH9M68HbG5BZAJ3iAz
kLCB2lcXTG0xIvxJu9vXs7z3KnlVHRRtHKUNZvUraKpwSclK0AK9PA8oWbbe0uogvZYWizxXsJCI
Z+hAGNH+kSpIUmJnArkf99psckqst5W7JFdbjow3FziGADVL98P2x7D1UaJOOnvWuj7N/Wkp5NfQ
8G3mcfWd6oqNDIylTs9s1jXzHeDkUx23L7Fkr5lq4zljzj1hfGvtOtkl+lobchoXO1Z41KjM42AQ
45pKyufa1nZTVGKJagggMEsT/kGtnpd5+p4HTaJfQUkS1f29lu1jalrvQ+zv5cKlYvUjbelYhp5h
PIBjJ+S9g0dkO3fFiGfDvBFP+ioIgqVcxKgQzDFK2UewdLEWC6crSOYEnZmdG4jf7Mlj8QJbELUc
UDefeqzSgqRmKFZMxVEyjzwj3vrnThjYQQl227GOn1o5FRs5av5OKz4ZZLGl7K6ZZX/nBZssozHK
Y8+mm5gm+1w45W9cl2e61G9i664VhCgjozAwuXJdhyLfSz/7xD+q5nWa5rML69i37ZKEqpLWHMDk
ptijjxDs//p3nIREVjECMaR2W3Tx7VJoi+yuJ3p/1pP+D1aose1V+TNY/wEXTgOvtRBEJyNzqdEI
1SRo+vQ0QngRc6ho7seQye9ZHLqqRUsE6awZ5UTHo46GbuzpGEWIubilMa6mel8tBHZnufs5G67c
Iz+Mg0Wzlp1tFsep6NoNV8Z3kVE+ejo6CqKDmNM8OmJ2Tsazw9ySzTm140SEVAfKym7N+MVsUmIP
Nf+eslzdjOQXQnKGvF8g7dBZpCIr3KnFcTe1/5bL8T+tr5hqZ/559Js4rCL7zikG+d4Sb4r94zHO
GM6b9NdZPAynZo5Cx2reixnMYgWpShT1p9lPPLEx6agGr1PWU+R3mN9T3zrypWqXrF49Rl5Hj0a4
m9mxdmrQ83rTGMZR8YrhBf5MrF4NP+Xfa9UMKO7RyLTz0ovmhUj2MykQ8tZqOykK41xy9FaN9Yp+
h8TyLqehNVkM1tmJgKX8iGzsuYPgsu0FryuilEvKtHAj+lk/act7J+EsIISp5F2PQNhmI4xzB4ot
KjRQAZ4N9ozlzlCraZ8M9NepKm5ZZ/02Uv9VbC5JPjaDsmSKaYCoCpMZMWHue+hWY4kbuZ+ICAGp
gw56VVBEgPkSbde1xvAIefkJAvG1GcitzlOmH04HdsC90+19qDHboWz3T1pZnWRUvTG7ZnGrxdBR
nOpi9M0TuJWTShixLM0DgVFUNtEUcbPS5qFN5PuZPwoLgA2j6vekp7PwFyecUyAXdNNojhrMk/kt
p/OuyLEKEGpeAYQyLzgkaqJt9//1w28tCbgccH7ipXpqcA23E8iUrHyucH03OeF7iQ0A2i+J+oUv
cR1tweyMfenYG2ofJ2wyhvQMcX9h6iCMsBxf0oZnZARKxiV4hNDhwgls9xS8YF1yd4DvjwoXTvq3
JzQnQMlFfZswuNedf7BsmGNxCG/QujO98LNDkUT6puvsh6xbaEYZTnTM77DuEyahGjNFBrRrU29Y
X5CtPZAAG6kCVbTj5gfpIk9pnA+q/vqZCXw6t/4RYNM6BtSPTJfA4pJ1fxxMhhpx8sBIRp6LNMt3
HFY6pJ7+IPJee0oqO312jeyQiDXRDf37IXLomVh5h5ZmAtUrC/ZoCV9ZwQ93iiP1kkzN61L4xsWr
XPZDdTkhZDCXMzzl5awKVx6BoGAUEf7Vqwb/mpnDqSq1+ZxNyx+2w3TNExgP42T+51GGnSncprPQ
piX0ScHdUoNp1AcGiYZ4114U89QHNmxXP8vFKhIMtVncc67FXVPH8xl7sTqD9X/vi7zdg4taLomo
FIItvNRZUTExtJJHvfhchhyZtKc0dlZLwNXq74STSoB+8MzqEUQ25vZVv/HPiR59EX31Zl+SMZOE
dps/xrpPZ9P+eAPHr64niFhGlgUym9DARN1lSci4RfEO3S6P3G1NtgsC5CNkV7VtZ3alet7rCPhJ
2RNQ9zGE92EVD+mF2CdYNXl/xKx+R6jgkmwLSTRaqhfyAcwdI3IRprxOXvlCECs195pfOFdJKGdA
9qmqg5gsWnTw5Xui3yOajUASFY5HeV6hECRtqOxbGay25tGYARw530qiDEKPqwBFQtDmtILnl7kP
YrSfepSJcdnfDP0zaThrG910tyO0PTRMnDtjfWqIAg10JMfbli6fZQJXY6Uzvhqq4guA2yZNuJAR
6LuhAzG1LefkIiNn58rBCZqibM56rSCoLM82epKtrZlPE9B9PmeUn40Uxw2ug3ij5j7dK8AvHMp0
1JhJadIYdcoawX7OThX2A9Qrl7Vjq2hPh8wnqdYwLq1drrHN2t720JSYYnqbmhwFucmmWo/JVMUf
itjJoZsxpY2wdO4erA6wYlc0QZsXoVkuRpAtg9o5AqNDB7iDXRjq9CSP+UR6uhXDp1CozUzqp7Ji
To4R3Qdp0h1bHElbgt+ZbcqzYTeX0VqWk73O3IRlXAxLMgVVzEZWgZcfZWEJ+C3slkjuCCZY7jV8
RBOGbZEpPtE0+AFSPb/hFhjyeTeno3/p8uU5TRhEmsMhmfnJk8GSe5QxhzxP2AhF6ploJkniOJyG
7jiaVBcdMD3mh9NRLFCn1XC02N9ls9ICeKE0Nmb92BYrqGWQB6lB5W0xGIK41ZEAse0iOuMVpxlz
HiePd3ICdu10kizNZgiJ4YjoNWA5TIrWBwr5FtrOOvLq7F3E8pqMcxaXbc4pqQCizYoJj0KQg10U
OBn6RX6tEuVoqoVO0QftbBnMsn4jNkh7ue4izXR49NUEn1ir+A2WZEfbnErckXkwClEe9Sb5sZNG
XpNs2fXDnB5dk1YibUUWtr1/XNjnHhYLtmxaTf+1gwjqxXzVjfwpYy+wh+mSkHNBkhP+ujNR2czx
upgCQPyX9WOQEUq4TXSTeUi04g+b7BG/x9ZBFIwu6UtMNsO/x1zzsZ+QAKjFHH7oGCPRPtG/UOAK
GUDGRwcuLF4x80YgyX6R002jN4ba+EArXoVt6QqEU5yz+pGBK4ohAZFgTPULk6RLMYGQ9DpSFh2/
PSFWN46L+kkUC7Om5kzpcHXkbv5cNCwvPU7qrcgpSOvlyRQVGZORgdxPYzNjz3f296EQKZqu6WHG
ZEl1UJ5sr7h37sLaxhyz0Kw44DRrtkOmsBMnksoD0am9Y8fnHj7PxcMZF5YLox4T3LxqcTVEFpkK
lYcXtPzjxEyPHl9thq7PdtOdUjoase7NUrxjpbDelrG++l6k3/emy3Q1Hp03zvV9OWj51pndJEgx
SHKNhlOKzjEB8LpnAPTgauN7AS0xrMbxlDbOrZ28N5FQBRrNqstdkErKjPJeKGRotPthW3urp/uL
9NVAsEvZDRjAGKn8yVx2OxyE9kYJJhiAFwm49IsjC3T0u8Tv7OZ5tZkOh9hjIr5aiRJgYzuXuMww
d6I/Sf7ZWkFPBZ0igmvQ3jairihuAmgrVO1DuXcy6uRl0W5VZX4siPm91p8PkPFLPKLsidjpC4Rd
2YO9yosG0ziSzNKc0Vvj+ARoyjNtWPZ8yqfiFRcKLH3m7RVwjlcblmEzxw+GrLuTKfz3nN2lstSy
jUtJZeVoGvLQjaW3OFGJd2cJb3mYfH49nWmB3SEl95ePtmMv0nYUjY4DoQJF0gM24ugUWdaT2af3
wcB+KnP3Qx/NXx/KLmpBRK1mLLWjZblwCkXDQzTjjtIQUrVMjHvWn2PTP1qGP13qSj1ChqzZRXrL
XaJ5vZtZ/tOjDTz97395aKi22rBYWxJhqekqxN+DsDH4IT3eZ5bGM1q7HzNuvVOOKenRKJrlANx6
3hTrW7b4iKArd84usUb7AOwUKRO4K+L/ouQ6kE6/HdogcpP0AXTgvDWxcf8kq05TH0+GX/S7uqPt
6XRdIV1z4j1OHHEac7u9Ys54Tfvsq/OodhgolQUa999S79+IrdL/xW5PmaY3Txz9zTpX00KoAiih
DQS83fqH0dwIKC4uQ0OscyXdQ6FR8Fm1/yoqJo/1Mlzc9Y/YjK+kLZbneoXJDFphnTrSebFXsOgi
6OOcev25rjJyekga9DT1PIkey1ObO6h0yz2yTSMY7bRgo6YBZmKmswV82R4qT0Ybd52StkXBvGWm
uEhtDhXrKmT6RmLJuULkajj/Kl+U1w5dPvGMDN7YV3WDeXQ7qDtTZWiseNIk7Azvd3Gz/yqvP+Vl
cwNnqu6jBQlRj+Ogx+EVeIbYaymL1RSGrFPcEhQktpfzrMlVaTpZvFRJGlRJ/dXMiBCccgh0FFgR
BHeseAPr9xztTcrA+rYUxsDaOXmMGzYqzcBd67lO8aqPC1sau9QoKNmGZS1TdyobMiiHJbkPjVdT
j9YflWNmZ2ZG0a6HGvzU2X62NbR++M6yEmpak96c2X5XVycWV3ctH41XvG7Pi2/u/JHZpjO3sCbc
N/CvQGbq4Y6Q6pBp4tmMUIrUDiXF0tSvfSceQUEj6EnUvm3KQ11yHdoKGpV1RkVD1H2M9qEqSAJp
1bBdFvnlGdmZe3BCymm9Jcz4trVuTYe47GRAI8FifkHUYIatKRHEsO+q536PmI3mgS+TYyKIgOtH
yL74xET+IRC1OBZssMfDc8qjt+386oQ+imWmqR+zpGAbiY1pp0wL5Svmba3yzo0XGnn+XJkG3/8K
ryfkEOOlfHI8hFYTrbBfWx9plp67OXER84w3S3P+FJplixciR+MH2Rqlh01s8WCQHbBELtANTVwU
oI1NNpYPy5T6W28c63s95/mW3MCfseUJ2GIwao4st2MfMsfEIl3DWx0PJBvbsv60cjQQHSlKJFNR
dw8zi7yO3TbKEu3WpJ1zZMUMUE/H04UEqnN8Ku6KDqMCyS7btw5h/IdW5nAtl7o9mWwLvba41aaB
0GUW2jYXrBIL8QiRwkO8hUhSGuIy1c4JAZx9nmX7k/CqBNS8aLI4IyPoNQx4UIovy2OVATUeXeww
kkcuLPS4D23E54bvZaFusBnvpju/1genQyrCbvzCgu+ZlCH/0An1qBSP7RqWQ/OptLOVGx4e3M+k
sn4muPEYADv9ZoygkqeZgoMe4sqdtjyckfsRr6GJj0Gob3BHbFciTT5n7PMua3QssQafVHned8bf
TMC7jyoq5T7hzL5gf0kCNTk+8iX7PPG+BIgSXxMXuXThgZgd4wtrlv8luaLLruNtb5LcoE/6oRaz
S49iES+Ab9ofdBDvrd4/zqBadgv7GOqgWp3hx/JcOt8pRkXeRc94xcOEBYcJia2jMIMxsZmFBTIc
N37QeWwUlkkn53XG18gqCzLZrsBdEbRAPF8as1dcnahzuhS5WeTSyVp+jTxSi77p8kZSC9n5JKOX
3MB+GGHcsRj1l+GRwnRlhk/UlUx4ay6fqI6GU2T4yN1auAhuZ5y9KvGDIcnubloz1zQ6kDBL/+zI
rdDd9EYkFKVm5ZVPueteRtnPW90Y5gPZ78MBAnx8VOBDyRGbDMbvFBJpMmVXbrRzIa2KF4H2lbMH
6NWAuRyQWhZMMurOejxZm3rRpiAnE/GcJIxdMewMT05mXwyKn01KU/vqLI5+tQv910Glf4oWJwtF
oX3atCk3oolMnM0TfUQ7n4TdckQNsGCZIZtRy+ZkOYi4iU+ssas1hy1iUci4W5fRePVkM16F32Cb
H47ZoY5E9tA1DSKrZJ9U2FbZ6Q+n1u130hXRSc0cOZg2gN9KNg6zkUfbviZvwIREhvocyVHedsVN
rz+NcrAubOyb04QRyB9WwG0axZd+Kc5Z7D9qjj5eXKN7bJC4HwtpUB/EONAA+tMMcOVQgyZlVHy2
ns7bIluicnvq8T4PCn9kRzAZ46U38k+FFe5oRIkeEkcGsxI5FZgs8P46ylblRsupF1RGUeWeUfKN
lDSCZONf5r4JatTmY5ZJ8axdDS82Th2WZtpOdBqYQREptf5fi3/5ITe5jTSSiRaZfyLd/haFVVzU
PDOSMgtQQ8Z0rwtDBdOURnur6dl959nViHMsTDG39zxL+pAUgnIHRbGbWcCzPZxPugPJDQU1rv8s
p3NU/tmycBJpZjVSdHAMwWXyt+ZQ9xvDHLKDGDhguzS/NTNPRO5quxgtIdJO41qtOuFIArE3hxkL
m3jTchY6RZMefHM6JXIozlHfffY9LBFVM25g/XIlOP3gzCY2rO51Mkks5ViG1iZzgIvqy27G0LVM
tKw1WQBRhNuObnDDaFVHS1/fl/Y/qlDGuTPCr4T0HJojngM4Sn3voNavpw9k1LTDTfbcjOWTIRfu
NjNjw8j6xM+xA6QJV4Ogs5njx6rnJm2MyT4zLNiMuMi/IJj+DY7t7Npmok6gnBpvDtrSdTh8Ro3y
abnOkU0YvGe+vETOO9GxGDc9Pu/kYlzt4r/EKQ64fbjLAB8Qtg4TczY/69p5gRp06zNinyQJOyMK
NMa1jjoSodiiTmv+OUQ4bUqj+sdgMNcYMdn5XGx0t70gLSABLA2EQF9ppjazDaNa9cBUbJnPRZs2
rGk9iyekKKkbkKYVHToQg92X3o+3rvdfE98joAgR8pTjYiFcgA7bBR7gkVMw1Q3PjpncGxSqxLbC
UMTHsdjiwbSXzxGLXmylf6K2HqeeYJfW+YKISabC7L44mFV8Vz2tieiFmf63JNF327JTZLNVb1rY
dXHf/WeIK6mwD1mJcbb0+addPf23WNVjslRfK/ZCa5lddfISteSfjGzrN33THxe/Z8JPcKDVfHhz
5m9a083RvEQvRORNWEw345CThItGcCOc+ZF2xrPHC+/nUdejiu11YBPdAYUBNFterO56TiXU6ch0
A5nOF9FETtAbmthkGi4By3QYr0z9hzdN8f+eGnNBe64AlU7ti8eGZkENWQtIPMacnjC/HHIcWoyM
XLYxqKKboSd7PO63mq3RvlaLQhETIkhcU25TMAoNYwgNSWxCa1CyEyKcyPG2Fl6HkQronidvql1w
dw4YyWvw3huFMXOj+fau0osioN0PDP/ZrfqCpR7L2C4noqLQvGf3pOCYkm2LXhZLWGk/wpa4eTZs
QKUzlatJBA4hPhgEbgSaE78Y7dCw+yK+aPRO5qI9eOYq4oRCo9OjAu75Eqz48Y0sCytvIt8rH4EI
11tMW9fvZfoEKeYiNNc4tkuWUHAPMCm9KXnsCVgaU+gCTenM6Mv6gj7YtAGZVa8gUuSdURLc0vXi
pBdki3JjinXXOgtVRDJoQRQtzQ5gxl+rM9yH+/FkZg0VGXHecZl9OyOaArMGATmXhcGoT4kjlQ+2
nQNt6bK2od7ZTmbk/DwlSxJDh3Sm/qWclsOS9I/UlG8DLw1BGWzPI5sauRTFgc4u33aArIOYqRRd
YVYzV4V10KI5vcIjxnelB4JSlbdQP0AE8tHPsZzwokF90P5tofgM3yK2Hhsi0KTM/SMxhPxcSp56
97lhB3tarBpDSJ7zuV2EcqEL1xL6pdDGDScfLjFoBjWzRDbth0zG3lUf1AVKqJb+Nl1+ZCyIV9Bi
FmD7D6aCfGRL1oooAO8uQiXRY4JOKve10fCCeK4XzkK8DgoFUT8mw0nHw3Jf0+EmbZ62Nb6coC/7
Jxil+97Sd0QOTeFyVWQdabO6Jyd+Vzsdj0bFDDR0TSzE49G2+udOLS+CWVyAcOvHtxDlGM3r2OG6
mCzmHFPxTPAjWrDaDhducsQ32gvnWcVGJ36zYnCvqtDRu6dNHMgBr1tfbVxd+/Nrmj0mBd+DLs8J
lr+0bO5ZMx7dZvnx3XlvoRiFNJb/6bW8xVh59l2LvVzX8EGyL2sG79yzoL26TvxAOpF7GIzq5jVt
civRb5OWQiZy5FKEMjM6G58sdKn91UjAzTJE1zwvQ9D1DHxs4TE85wMvrdNf1Hhw8/5Bg7bzWkAT
3s8la8I05z/OktUxSgDOjfOGQgX1J2QFPXrIyGFp6DL2Q8xXjeDoQ3pTfjGZ9GJ88E8L2MMD6JSL
r+ntyStkeiwVwyfR+FeX3W5E30bX5Oln26b7cGvzeS50/cgY8btJ2nBefBnGSqDTQ9Ws+uk6xsWL
UUX48myFWKCy6oso5HJSosnW7du/LC5pPVm5QS/4r84dNmHC3mdtY/LerFs6FHUjcFTyR62roU/q
0qBoM0lZijuL31IyTFtOd8aig58/8aPu9Ggt2vAsHpt2emBOXL0I4AE26M+HbHzSPdLMXIj+22Qm
CYzRlX32+6XaeVaMZKyoQmdO5JsRmT96659lFNevNgo9ohdm3lLEI01u499KreiF4jT00ge7jOWX
DmUl8BJbHmsldyrLIeVLXAoQYZeDmuJ7benpKYsT47LM82np+F1AnrH3qU2bN+NnJZGZNyyuHnzL
Ocez8cGUYTzEvZDYhSq+PZ+eZJwXjlYUcSuOkpp+EGsG2MLMAb0F46HZUH9Wph+HqGDGo3N4omO6
GCQfSYk9cDAhDWrDMVqXmJBDyFxCEWA5vKUm4HW1bCa9BY+RePGBD4zeqaVy0AvZbKZsJIRDtAcF
3exrEenRAfzTDu6C786dL6q3DkDQfpBIqLfazR6b1vlhJjkf/KJ4Jz4FCx7BSKesI9mPw/ps+dqf
Ev132brqqlRn7OLFfqabR5RkyuKmEv3XFXQnvVmx3hp9C+m+vjqe8Xy3aBXOnSGDlPMCe5z3Agze
3Aun3htNIrhMxvTqS/dNG+3kFs83tUpsjNp5oP/jlssqhZ6gyG5cNodiqop9X+vQ5tb6GEzPhJxQ
IjTTNQdkAwN7PbfOy9Cm56FozkMzirvO0x66peuGXu9iFE+Ly0g24///AZG8YDeuTRvTFQRn4UVq
Eee/O1lhBwXrb+y1NqRO3PY9EphwlFXxTH5yhmz23DfDDE/vJZd5cidcL7kzbTdlM18cntEDJq4k
HKKIeyJ35Yvfs/wFUpQGrUXZWOcdCnHCf655h223cvqdmtp/Zu7kpza92VqErarpfpOyJ25rYFCD
L8fCUhUUDGcHwi9a1nUvpVi3Rso6tW2+YABZ1A6uS3+DD/zd8Mh7Y7y1hIUUG5jDUJEuYXjRa5dl
YdHhGOgsZBBMLxG1DRyOvrWfOu0d/FGa6Z8QyHOW6csnsrYffJblxHDH6nXyG+wOKQr1pRwY3k9J
v+sSMqhgBY/4ngcCsAibgS6zBAi8jF9EMutO4MwFvyp/rflXjpZ7ttI44rtx2l0BhwLvvjXe/Szr
jjqmOJHo7aVIvEeNiKuLNiTOPmfcwOy5u5tox/Yy858irfUvc2y+ry80o2v1NnQOskmv20+kC19t
Vzb7aaQ6LkBq69Gn48WPi48ts2ArF0J4h/VgFOlVcOBJfNFDonkX09fR9OkFSnsILYknmWgAuvBN
ZYRwwutLickHsoHcqhi3uJN1RE/iywMG/UPqx8gIq+t4bc9opryzbyHGnfT6blTIchMJB9bBdmQh
x2SmDSlnKGMMmBogWbaTFw01JiPw4odg0WefBqBs4f31hNvYBg5GyuhXFal0r0XNz1h7+dHg1wjn
sQtBlugkHDpsMXvv1LG1p8Yexh0YB3ubdpZ99PKTpR2M6TFJn6ip5oCfCFVX5NpnU3MuA50yTqNv
M/nrmuXZaNt7woy2NtYfvuSPpPN3iCAFdpbSr76cDrm2h6jjNdAZGgwy1o4oLocj6SW+G1KlRXeR
IXgDarpvJEO0NMXkoCMH6GfT3JfOvzhB3ZQs7xUmlhDSeYfDUz/HAtV252IDSJif1IN9wdgQ3bk3
ZWOxR5LouPukAKZeMsB56SCrMUrMbu5iH1yXziFxrICq7d7EK8pqXmEU31XLTqJflfIp2uN4gTEe
R7zkhtncvYkJNQiCCbcitx9w+ShxV9rMi6j5J7qReQdhf7BcpuQo7ZDN91+WoC9D/BFAp98N1UQB
pvghyPzwOcvNbWWbwexQcTa40ziT2QvEJHlkD27pILpJ4FD9H3PnsRy5kmbpd+k9agA44A4sehYM
yRCMoBYbGEUmAIfW4unnQ9ZYz62atmrrzdhsaDfJSxUEHL845zt2AnyPr7UzQ7KyEIbtS+thmtko
VKNHg2e6Xw/mpjP5UZIZKghzYaBZ8VJUNR7L0JAvaibAv6twX5fsc4IB8Ek9IXJ2RwARqf/ZeyB4
Rit8a2Z8R0PNRVtV6i2zcDcG5JjAePkuYoHmcz6mKSiKXnUAkVD8aYO4WafDpGqN+SMSpI1fdT/w
xli9e3AlQFHIJh3YbOPDnOrgdxGqa22lT+xcUDdlH9UgYvSMECEA8aMdoPlKI7XvATeQA7WTlCzr
lBkWIL/4t92w5CcYCljQmsqcoZ7XfOmSmgveFvxdH6udbJkVOvdtQD9LKPROhyYb55ineKnoXErO
o7oFADfOKNW97IaRABPSSf402fjoFhPNJ031VFc3UIcMxLbF62BxxBGZWNyEUfRJkdiNfJhF8CU0
DLU1I+TAo83phcNp1U8TAov0ZbanejvW2Y4pYrJ1M/qMHArUTWP3kP4qOpnWzi6tjYVAoQ0N2NDg
/ONNNuV3jh8RMo6oLuwhJ2q/32Zx/9IDv7VKXnk27ukU6VvCvh3ZfIR6Hnc2tAJUzeW1n5dPmaAh
u1Td+CqpWkl6xl7TkcilSeClmQmLFpcwSEiLsXHfGb+iTp8soK9Aiwc7+809c8KcD9Ash+hC/fFf
ZM79IV4W6RQW+e3Pv/+bchYQp8M4gnGz7eAEW/i/f4FjR/ifyjKqvB0Q/HET+A1AN0B7vRV+c5ev
Jp/NDGIlVHsLAKsx49PQNtdcyDfoFj+LUnklRyTQQ+0cFPU3MvadXT4JZZ/nLC0PWIPP6CBiUk2+
imh451H5kCQ9dOysuDfbdgMNhSIRKQNPFr/0vnrrCJuz+S+CKSzxf3Oj+UU9aZtQsW3b8v4J9Dtz
ZnqxP3o7Ku2FYQbusAzxIU7EC3vIARDqvfV1I3eenWE060sToQYGeqNwYQb0XNu1ew67Zs+miI3n
AkL2OcEEczAauvy+yFmPiIDNOUw2RozENc7lF7qKtCwArzC10t6hDXHY1szzraTOOYKKoyjkIW25
aerqMS2RfCzBxgBnkvtepO8gdN6MdLgMhrFcRoxP2ATihQheZr7kDYvaYxxjDZkGBHtJVO39wMDn
YQ31Dr20W12oNg5OsbNN4IqdcB/6OeGbR+JgCB9hNpkBnF75IwrYIwpE/JyGZu/R8t5J7Kn2TjB1
TUQxoc8lyzrfi1/+3DilC4gRbNFBTN4rxgV4Q9uwJjXMgXwL0mZdG/I2U3K8URr9QpO2j2krbhF6
Kgaf+FZAaUkRvTayvZt18htwzu+80t+liYNQc/uKjDAYT023hL/etJWxg0UGn0JyJdo6vZC2uW2k
/mjLZQ2Lh6padp5DP+5ZaPo3bNOZf9j2s1pCVtMnx1/DjsNL0wPsqkjxYhRyP8TmK3w8FJSMQjjX
zO+xqcqNl0mqG9s5RCbfUfAba+u/GeK33HX+EgFEB29Dv1X/xKHN8sbhgnRg73rBTTZTV5QMOeGE
mExJULlj9pOQMrKfoqmDHSZVbGE80j102Tgiq7M3dj+zyux1rZgiLx7QQBkftED4mtPfjVU3mMrk
K95rECgS44Yf72WNdsPWhb2OQAJlGF/ZIvMVCjyyxoI8GFM+5Fa/c1NMm9ZIj5go5r1Zs6HAr72Y
pIoXqUO+OQ+H0Q3e1Ng9BYsVpQQhvGJFxGMCyiaoFn6NujmYC1wtKNGIK8KMeWFvfRe4tsO81eY3
9TKYQ5O0AKZQmP5rurH7n9zuvmuRhuDxFszwgt7+y7kW530ASrH2d3XzFvXxq1UeUqM9TpJlm44Y
/ViWJFYIHQZsQ9C6Trc2EmLzUmsyKR6d96GhCVZ9jvwxWbd9D3ovCr+J8kU3QPriWGgYDmX5wk6P
Mdq4V3H/Hcbcoemn28AQtcKzqJ09tLpD2bSvecaV61vq1bOH/SB5YTAGYxEDC+CaAeqW9PTn2UnR
j2FEpWumKLf8tN9pidit0h9xTnXkxXXOs+jXv36xltCJf4K8+6BypMfBCC4Uu/g/vlihHRnSkpm/
G+3iYxL620JWCKj25WNslpKCpTFs8PRjGoLfnjOyxgYJDGx2E5AIsDbd/vVf/0DqP+E0c4PY5nJY
W6Zv/dMPVGpuDmY+/k4hBGN5E3966WOaQIxyhnU1DIfcNN7nHoDnHHm3eXDoyvqROAnKLBsRH/p5
untuj0mIbyCnto6YAhB9VnT2Jhm5BdhwfcRZeXAWKKdjQzUNPPdNQO8wDaj9oPt/kl86HijH0v41
84pDkQz47HjerbvGt7jkYUJN2ZNdBKByKkz9i4Eutc8wMIa1D1DxprdJhziP7cMQqvp+boLzkAHw
lAYL8kEQd/qTe5izIM6+ztUYntEJmtYi/A5TSpvMXwuR7sj4Oy0Hnai43nonfg9Hej9lkXAQTTyU
+MtAn/sYSvcxKue3f/13cJaH4l+rA2Wy23LRHYKphRcp/ilsAV3mDAGec6rgp1xnU0k2BXjbkfFY
q5JTmTw4RDPHcUzqHtQWM//SARV9SgiDM+hqNS54ZZYe+Q0e4BvboAvQEGDjiQuc4zjuwEOjXBCD
h8zdc9dN60xLksFGTHQi/fTcS8ppIi++sxT3p1EV9yMjgjVc1Q36N29FkNClWW5OmE28EKX393Pk
/1nqDNEx/xE68z93v4ol16X5kz3zf979j//8/yOahlrQ56b8H38Nv/mHaJrLT9xEn39Npfnfn/L3
VBpP/c2R3L6eLaXkEpJcOfCp2n//N8/6G9HGplCOcl3OGgEaPi/qP9kz9t9c3knUhCJ6ffms/4il
sdTfPCBoGKl8ksWEcP3/TiyNLfn///HKlp7rUVhKgqyFY8o/wTV/fT70svIA9M/bQmHeQAgZ3gzl
TKBpZj8bhXpFEADfqDnjGLp1aBdNB7GvyoLdGDe/Zs9fFYZT3zgm6VNBjIACZRIBplG5y0vnMKm2
u8Ubii19OKdvZt/euCC/OWOMY9nGNB8Rj19WAeeIpfgiY1U7WOf7sJh9aqWQCUoQovRgsdkZziop
PLnSgV4AWmfax+cmo21RY/Ao5MIARU0SmzzEcVmvp3F+70IeX8wfthVRpae8J9eJQTEkjVB/T0vT
XCRVwqcYvyxgJiWeaZygbgdVGqH4UWXoTAd9O42RtWuG2NgPwrlms5Ve5nrvWr39yN58HRLApdXQ
3IYWYhyOJ+zrwFEJCWwujl/gR69eIgaKa0CIMPRBiPlfaPxYSz5PQP63hUuoalOCyEkxnYUOfXeo
eaG1BFCbCA9/Oo/qTlNlFFs0usAAChwNKrfpJ5GG3/S1+WIlw7PwmchV9Wsr8ye3Hn7c1DoTq7rK
Hfeub7po71VEC7FABebiQeNjfomuhHiNt7mEsTOh9urs4VuH8cU0nX5bj9B+EFKYqzDtxztMFRfE
+uNtbi7xgdBeGPhAQmgYe8PN+8XCSR/IS2zXgpDCa5l45taPPHmKG+jzLNEeyr6szouuUEQ6OUe+
9rYsZFgFzvLV6o03K2UiXbsuWP2C6Fg27dW6dfJDwJwKHypy3SoZNL2X9YFbXz9NbO7bBIQGujXz
WlRoOE3Hae7CcbzEAWPVug+ndZtA3CRkONzih33qlYzuZ/TiVYALL5ucmDqMSFdNvU8/wkC79MQl
zGeAtGNRnOqqCfZQ9fJVITLsrCQgCz/CflIRb4D+Td73aKbGz5Jo6CWG3tpELfzLeQFpjSZz9bH/
CrKu33idc2LvAkUxkleryteILpmh1zOx0UEKI9XAuNBk4liG8s32s2Mtwl0unK+OCY9CzRTV7kaR
4QIx2L50vlrN5fBY24I1qaFIu5OPE75OpipwTYOZkboy/GYl4XMyXmOObFmkfBZhS3/ihgUSd3c/
IwFdjzLxGfm4H1I1xdbuWyrrCQYBcgj8mIb/YTTuhwnKdnFPMy6so31XQQ0n1ujWyoJtUBiEqQG6
T5ETGTjZ0R6tnVJ9eczPUGJ8VKH4AA9PJQKzFXWFVN1dIrgC8pklex79ckX8nrfqwGwfDZDJi9GV
wT3OrIDUQfCr+pnkmyHTPx7RtdeyA2vp+d3GNZr6Qmui4WiqAUNNi8A2aw8WyoFjU2Dhr4uHDiM3
0h+evqIC8+lpZEo9DuHvMHgEhvZipQhraTxO+OjyrW3Cc3IZ+Xm5XOypjJijLC4e6rr+8funoCBM
YVZ+cKgsL16HWDvWrRRokELnwWFfzuDYro9WC+doCIvpNLjDThfkOA6OpmaDzbuPzfInrDrnahBw
u9bIfNf4MLxTXxY+Oer8F2KYkgrZGBb60sENRp8iiGTrOPtFZ/mEiWU75/VjboS7QJn2juvhdUye
4ObPpGN7N5WT3MVFUR2la+PpHKJ5JaVwTl0w+QAW+nzbeOCaKul/BWnS3M199snGrN3i/Yu3KO45
nFQ5UQ3O/cZE9XaY5fwui0mcu5hQrnzCkxgAvZ6UiO5YwsrNgAf3kPETC6MLP5aKSKO6wdTXGnc2
7JFdF6AykFPecqoCrxJufSW/FF0BYqFdOIMnNoxW35nBmzsHxaFrGUrYyjj1cQ+sLbV2VeOmx3Iy
30v4nc8NnBh5H4aV9RUAr7phszdeC8stj0OLQoCpx7g3p/KLB2i27xySQoykDzY8aL/wf80EFaLF
NMygvB09zuux5rcB9MJgaXL9o29YV7sceyY88olkAmvTi7g6tpjRu7JA0C4Nc8fZgkdUH03XlbtK
5eImMTuuMgcUV1m4xbYBltKWHgkWRn9L9Bt6izr8UR16UnuyiVyTNmmHnhPsqL9fE098N6xJ9/Bi
905t/hC1hDp/mPUyVGFUb2KbbF0wc8I6wvrP3/qOF4pq0tlFbncwYucY8lK6rB978ZbOZIHZ/N+B
FtVddkAtl9+Rsr4sbuWWRIclI2OQLw2u/LoR36POoEPP4rHBi3Q2BvbaTqb3rZ9XW8Whd2f21b5v
RHxRsOlvwixV5CwidMbCWsLnS7Kbpue48fD7b7CfD1wAvGlsRBQs37x9SYwKUjv3U6LrvKmlw8Ex
x/MtkA3rpmwBUOqhxgWYYi4xQvk0GPaqHnzjBfkMdUeLeRTK8tav4/65n7XYDrQKCPL4Z5TIcdeq
VjHl7pM1X8w51rN67ewkPYcLdSVIgUPEAh6zeZgxMAB3G4djbLOVNxXRyDN/BTC79nuWUArMhLep
mQzNaP6EpVmZX30GZGnsGkbxPvqNvjfnnZ/CxDRBMVWU3qhtkq8SStAazhNPSva0iZdArEz0fWIG
98nWnOM3LXkd7BGX8kIvCsFQkl3ZIR9AMbDwTptLz3G4rnp1XRZuqTB6xIUTqjdHG2upUDa1oW5Z
aEBMjYYzr5PmQRSYyLujlzgLj0OWPBPK47ZgqINLOvcOxx7zWcaVD3WBswisn2yOrmGmzGyjn9HH
Sz4m01EafLiidwRhjZv0rU6bU+sGzzP88SpA0eSOwXDww2E8iA7QcSAgw9b2rE9VqIMtJzFcb1Id
DHRhKyBIzr6L/F0sjWNUJ9bVMgsG6svNSEYX12843tq5593bRuIh2nHEhoHJQE1UcsbeWVElPuug
LzZT26A7s+qIvfxkrfyuite4O+wVmNpu71JesFiv8FL4ZHXVhto1zeyykQnTu8pnNdnNv9GTJbd9
HQL7KwjiLUhz3bCSo2GuZ3QHWf/CdA+3PhWXM3jereeXp9rT97MTLNJj23/rxaPf4hMqzdpFKUjy
TVFnKI7jnKEjseFXf5ghvXHgrUdUcTsuFOOIMwwzRf+eeo3YFkTh7TBPBTezcAa46EAwY9DvQ2Qa
38vMR9Hv4Xbz8u1UO98xWqsqjZAwoLM5+ZW4tzttHOLSLjZlMLHO82e2sJk/bexozHFVyKvgffwV
s1t8ghTgOjfvFSihUxQpa2VEHaDHbH7ebyPKqy+7a98bSZGv3Azfdfnel+70+THblGe2Vb43AfsN
mwb1yRAwn/qRrxyF9wTqhOxxQ/1q+ii0MAgg66x7+mGC5KtxwYam+aebz1iQwI4YpltvvGqKKOeD
8T0iwdVqzRJAg3s3llN3bs2GTKaESI0Rr9SJNc+DJdQXJ+SL4YrkEsFSWzWdRgNkqnuuVdzbcVr+
CIMFXlAWX6HMFMsIWP/ovk+6HsTdlIlsleXa+Kzj7uyjNn9GW9Tti8aPdpy4JMHlPSYn/9Fu2+Gl
Cf35zg6YzKK3cV8d5BK7ppUd9G8T/0HWPnsqyrehg2ew9jCs5VFT78inaPaUCCTvmq14itrZPpWy
ZhsWR+KJ3/0ua0J1zAHKm3Uunme03NflX1YvscFxil+radpHuDpSbzjVnf7AN2re6yywNo5RWqxe
EdtxlTP0kT0ixj8f9oGoH91ieDKUHtaNUwRrT07eZfZz7zLlRnxM2gxzc/biE0x3OyIfvrhOodfo
KdEseF0FSt5v915TfLHOxCyzvHEtQobK4NLplqZqrLd9NRfXdnkjKcOvobciqrDAr1Snh9kaxYNf
iPwctqdqzC6Yd6Af1dO2T7V17w8Fj6J0aDYisMot1EqyTH0vv408q92TJwxxkU5v29lzwERwRfwP
9wsKR/DBQChCMpbpQnnkOSTmMedpnxSjpC3iTh8pRlNcJMZB5h4eCalt/8POZUjL8FexZKoUqDLh
MsmzKj3rCpYVHaz5Ugdy+mbPYaX5nVvV3S/8d4ciHogLbotX2YIVDhr5oQbA7fbyt4r64csd7OSO
J5pvVfckm4NUx6Fk8PAOWEn0XQG1N0nbXSPZRKbkb7ijjztI4nTF5oe+m7bII63nmVCz59qp0Dam
hl6k8Omn3X8SmSkOSY/9Oo565+CX0aVrpWI9sYp1eGuwv18rpdUOvQAMvdz+yroCPgiyJESSuD1H
0T10xawO+BrvxySvNh2tgxN5q3byBarxEGRLkBgrmQyAlGVCwjnZCv7tUI4Y2qRU6zZ64KGCQaYj
IHyskP7YsTrFQwEJZPbUPptYY+fK3iPbTy+tqGLc/HTgsnwZGSi+L6oEgz/BQx3Ny2OeXb059eZH
bg+vmH/UgyRR9iRLXl4DyOpHh84pi4PsMYwC/4gIKIaMzv/PJoq0wqr4WVolQMLFyg3tNzFlHOWA
DKV/7ZKY3pS9hCFy74ybF62N1nsLLa5QBQSBZbc+Ww6K3uYlUCSZgZ1ZZbbDz483HjpXceOEnXyK
rXAXljxF8DnIPexgTUnRRru6cni5VJMjIBcgeToPaoNf4frF56WWgjO760uKXEchuYzSZHqLU+BQ
uW6qO6ki8VBCE5jOcdaVdw0sujvCAsqtCBxFk9QvEpwyxd/YgZ5OFGnf/jw+lXHs3BfMQCFhgg23
XpuitY9eTNaj8mk4eArfpzBeV2TWDPedAcmtNxUnG8l7R4JfMyItwNr2fsQ9MY9EC5EgsRG6n8GO
2UtsFRN/ECbRs51NL8yWk8dgMhE9AfeS8dxBkuyBljFIYIbC1rUAo7yt3a66zQgLmzoWKcDzKc8S
IhXKWtOHEShHYCMEhdboKvSAnnGuo8k4C0mr4CEFX4vQYGEYpM2FcReTTtyf27ICdNb1utwS/oBp
lOo3FqH/2JnRG/d4HSUYnnLzwWpYusSwGTOX3pOTN8LEgRZGZ6kNpW9870PzXS16mUZ7T51j+aey
dZ95QqCpqe1z43H5NxJ6IgOq5JwhwalJEDhoHR6DRZ0TiP6a/RHsJIt2x1lUPHU9OgfdYhU34bc9
ou0mxQ7Fj9vd5QhyfwOkITgKW5aVEoPcTeUNvzKKIb1ohwANwCJyfyVuvteV8reW27EbSp9sdEc1
+qNpAOYFl/D9Aj/yk2nSzlrkSgl/y6QaYC6pEbM+zawW/nu/iJyQiAAAzhNMETUUlPaSoocaFmFU
sUikDAcynEETepgj81QFJHZoDuYyy3boSRn9LmKrprsPQKPuTO18yEWO1cR3wTQmB98tfmprxn8p
Q4BYSLik0zcbo83do7b6eA08qcJR2WVPk5N8WO5so6UlN8nkfD4NOxya/iVJ++gaGMilkrY49MVU
4rC5DIu+bNII/YyZZ4KZJTmne3UFR833X5Rp5Na+TEw3NsmiWkMHkJ7U8mZYNG1//ukjc4s9aDFJ
IbptMErnWqn0tmS8dGSNcdst69O4slHMDVG9dkhuhUPCSq1blHWEhKCx0+bW1YO+w2ribnDDRNs5
y1FgVT6xJcl93frto91FIWCkYMmogfpqg050BMp3z3+pnbr6RDyBVaLCajRnBN94GCtK3by5UAtP
TeOf8syVT2D8QgaZzz2KiS5zUD/UIj5MYAvmyE5PVt09MyaYt2k4hBtOZu6yosfyjH94WyVhdJul
SO/1mA6vGYr3VWyI4D6HVrLFict2t8hw5HceT9XakZdJocosq+jgB4NDuew595nEDmyONhYD3hWr
tLgEJl+n38dpim1QpMhRq/ygCrM+tp5IV+ZI5pnbzefI0OKRBQZYwzPWIffL7eMPq7VqXEzJuMVE
tWOA578VjTtuOolRAYIIXXwZYYnyubxJZpTlwKDLWIaxJgJ6O/kO+zcnDZ6WJ+da1dlBVSDyQNa+
uVF0IO0RFr7/U9nQ8iDe6HMAdummiN6tYihWXduyQfM3WMCxtITAuEywzamKfhqEqiywcH425Aqe
bW/YNuwYuYC8lQP4yF7CAokEGLigCeR8EcQ8rOFbdqvCYkKWtDJdF0iub2TTfBZxf8JlVQISAK9k
LYtfL0H1LgThRS2WWyDmKyu0f0tLPySMtXeyxfUIUEZ8Kv8xinHL1AkpyFZubenJ5/sgC9Wmyguo
CNbH2C6QpcY8qyj8KHI3v0OEBQd02eSUQaW2ZWKH696e8kOu2k/QOsNzU/rBrvDUAH4i34pJnqEu
l6wPvL3BEOH3OAFAHwlkSRyBPiCcuAGH6rWOXLmRwRmnfrqOTYBTY3yI6WNWqZmhkbbz6TJX3ngc
zPYTUUC9TETEuxjUrROP5BsZ11FU6cnz3lyrHfBWQIYFchw+wz824VZUI+SLiahBTZoliRjZVzNG
2KoJIqhyRAPxbO81dya0nfjgOKgbHNu4DxXUGvxLH03scROVCNdbUgdzhJRrvuRSo8yITdNvVM9A
9MJs68/Jb9SzyuZhhbhT11lG7YezZarJBsHY1N0EttiPLQpK4PR1b380A+SiwuLB3irOHnRduHgP
ylXhBp/9tqgL/xALhDQjnfa+l4mzNxHP3SzyyjvmMWidisA6TiEApp4rcWyNN9ceECVxre8CS75X
uRkwee2Na1/po1VO86FH37typ8a4gKfGkdl0HMnBYk7Jl/0E5c/aJUlhPYSkPrZROax0rBzO4Gp4
kKEVUAmht6hrwcs2ht06IbRgm4xOxoZA3wyCPscsEn3FqPtJXOYr7j8CoS2ldhYr8Gff6p67ifAM
kl5XkRF8M/cfTkw7/OdWW4+tCLf5MM233OfZJR6wtPstWjAM8iU6hMPYXE/zyimkfsVIMV4GP/pM
+/a57XD3kKCot2Vt5acknqEjGlQ2TV48tb2/lV2dnA2a5XXRtu+t9rJtWvoA1ayMfGtXv2umAg9z
a88b6QA5rVrWDYIq5HZStnj0jHa8xVVGZac9e82IJtuZlnNsCGy8Og2EhbKy1pXVW7cFrs+bIiPW
Q2okKE5SHGBqDWsDw/VyUfsntr2LNDBDKimfcwDsxD90ehubxD0Fvp0dzKW3YjlDxjBt00E0YuN3
eX9VO8LBlzAYViIqxLpMZBwoYzT9SbWZ0oFyTpISQISZdjNacXa6B6t8RD4THLwsJLjAtI85Vy/6
DfP8542Y9oajm3vfn41DopAD58HtEOCBs6NzShm5y1v/cWp4RGqXX+Xvb0KbX6oa5Ao13rgqEts+
dwNxZ+Kbnie6M5AZ7lwSKBaWfQmARIDq5GAb6RZck+ez5sF9ogh85bcy6an50UZjOJT19MQqjQ7F
UwjXJ1ozbGEReWpnlSComcYGS8NSwincwZuW6/k2ThvJbB94FqEbYpVadUXGG75IG27ZTaksmoKa
qSuLde4vVIKPGQAgKJGKj+LX3UglkMuH3W5GwXkh/4f8xHTTJ9Frh9/zivZpAQPwVytc61Dr9hwN
vflkaEffux0CSgDvKwTyeASWAgBwDX5K3/4EppbcVhk/zVgEEE7mOV9PM5aNkH7rbPT9jsJy58VQ
hCoMf7kfHtw4PmdxDM4pAcGu85rKXSD75nbCEMMebGXhAygm3HX0junMYo+ICmvT0ZOt0fNF2Cmx
yxFr1N2GUDKuac0gy6zUp60iCeMlk6eEIdImGHOy5DVbqMIc0tc6oI6Dtu9crdL46Oxcb0dPcUVV
Sj0GQ0G76XrXKAzOEf4zKo6wvZhhrVYFrJeNQl5zgl5F4BNpwLrNMLPosOA7dcdk7rDUDjWolSi8
CWM9nstigkNF78Sole0ST22sQMh2sglRbqMJk0qjRw/3wpA6+tYUhrXqKtBYdCITbHloojxWcGQB
dzU8qVeeaWLF8cNtwtAEPdCIqLoa97NlwNcM++4JfQd8+UzLl3aZ/5ulgWgRQJFJ4UpalC03AdzA
G/yv+mAiCifQq01uu27qbiozOcaJgAw8Ga/MQyDyy+zdirPxSdsZuN4EbZBtJs2W+x1aoYPKLJxY
g8x2e+pURkFBDLlc2WFVru3Wvi06DhT4FpBgJjyA8HWW4Qvy3XDo7rK64bnhgygqQjgUNn1Ho9P4
pIZ+54esqXG33bl6nA9etHPsqD15c3fm9oy2SQjFZpSjfmsJtUxNtTeCzNsPkfM2piPcQwvnRG58
ABxFPMu2uKUqC0fzpar8jzy0Vn0hnnAUEp5J0udWVo11bnezFXYvpdRfjhTHPozzC/4eY8v8/2xF
clgZlpPv265mwUb4wVZoyh2opyiSKyLtMox9WEv7U5ywM0x8fSltr7goXz5VcdDdFbSaRcCkKjJ5
uvo1Xr0S7gt8xPFLWlb54CxvJGyHde3YB1D0FuljozyK5jd6s2UzWAzXCkv/ihLyEuR9vwwfEA87
YbrrHR0ejITc3bm41LwGAAdJ2UD3YkOJO04J3DgPweU2dhGt+IRBXXEiGQxOJXEBPXJwkgKri9ci
GmSKlW0NGHKr0c2IPw5AZgKXqJ80HK9d5XndKSrWGb7CbTL3kmYVQzHnBoNHWqG9i/iS/ju+jw2t
H6qG6DrdTGSDk0KQOpl4LyqwtV2AYl52H55kThr4CFDtYldDWOBAWoVY4nZCDI8sp55MbGGk+Dx5
oTx5WGwTgOq1gyFYV9lDAfpjbgew9L3N12TZO1T6DbEnamwqSMxd7SYIsnMT5UyFqooDpzszhci3
RWQ92zGrZoiavT17dxbmWqbhgDYWGrBpTrdWS8uNZXrd9yn09LEnYanpaX2R7aEX19EuAHl/us5h
HF9VGr1lQ8PQnZmYsuAQdkgKIUIiiowqaiKEQrs6wloW5eI7MXr7UC20T48FQpKNZMR0L9mSlUsy
LvpFgqE08dd2FFI7lduWpUGQ4SEwspzYCxX8lL6Jman47HwsURmHjJOmxBkOLckPiCJXmUcEctlQ
snj1ehyz5EWE4kwe7W5Ic9KuJrB13tWPoSoYiggu0bNywi4pSvHiIxC+kXZHgEZKCRHp6T2dGlBX
qcO7g3cQgOzEGvUcG/6wagtxCkMBNyHIj1nJ/tqK3mx0m6jXeq5Jxi8cLvUUE7DtToSxMFlfl6L8
ZUK/ZmiCAbAzrDs7HR4CDHVRVHVrWTZPfPi5AKR+MCqWNUnijS8RwccEfOEGFElRrTL8cze5UHJD
z1DdWx3GBw/jQFGMPxPPvrMf9Q3cE4LQyE2F+1Gbb02RfumF3BMQS7kefDvfqGX+g4C82cke29zY
AC+Ife7iqja7CxdHc0I2c3bCon+aY/OOse5hHgXU1D54lGxDNhCdfTK4q25foXOGuIXA32oJCAJk
ka5pAvHgaCu7R6a292z/HWZidJ2UNxwcu/loZftcw8NFu2E8hmIhFCBH2GLxSW98bLKHXoj8YZTy
oRyC4K6co2jDofyYQkRdJRoaSdmatCXKvNKc8VDqcCYIJHc3ljNt6qj1rpOoy9uJ+SLYVyCFdaj5
zKR4Yo5pbvLyVzxDPRhXiI4HLl5Yw6A331hWvcfNuG8wLxTepx8wDxrdlyQE35HN23wqHpq0u49N
tr3K+aqYcYyB5BGlx5tI9PbGxc2szSE8tB4zykj2LIN5vYU8jWUWXnrDyw9aiKvHwvguNutxnREh
gp2JWFSvK451Pnc7LzLRoE/z0arJn5VdsvgXqxPBnBbjxTbZdS7LqkZzCEGrVzc5IX+ch6QFytS3
N42Y/G1G9gZRWS664bIGHhy+BZQ3TGT65Ji4xB1ZVv1mQnd3ZNcCqPfrcW9tGDcyOI67QxRGC8V9
XifgKlaW9I2LofvHukTjY01s5C0mgStga+lO/S/mzqS3ciS92n/F8J4FRnAKLuzFnUfNU+aGUEpK
zjOD06//HlYVGlltfyj3xjDQELJbqc6re0lGxHnPeU6fvmcN6zrEnbu4Us6VcRSwVMGSG4Thg9Vl
10YBWxA5inrfDftO4+fwGrQYSBFXRCVXAqphn1SZ+Y9ZhtaO6PFdi17SJz7E47ZCDOr0WXHIE/GM
IaN88PA3khaRV3RBAnK6Nw59xP476fjpwvxSk+nDDZV3Qvv1WfVttytynL3SJL04DPrAbJV2eEo2
L1J4yRlHcrAricBEBShFYMrW3h1NnoZN6TKfg/cxRV/xJIqnyDJ/4PbR26pk4prWbbTrXFZb6WTt
C23TYCJ7xz3UNVGksc/8i5MUW+kUGcfRQm3tXvZH2ybh2tYgLT02ZRx0gkO4bHMJF4U7TUTVQCN8
mos3GyQAjXf2jeNCcLKWL7XvoDmAWHfDpN/nFmi4wEc0DOfK23emOx7GxhzuNJjrNratE1irE33Y
3c5H9SLZJc5yMsKvKpsf+EeQAQZMFNouswf26jdxcoPTtp2T8Nu4iO5Z4lkvAzzzFjLpSo31+Emk
Aeow+c9kdI5toRi219Y1gQp3RfEvt1R1AVjgNrvB0XVPOCvGPlv7NHCP56zOmlOCwk1YItkpn6WI
2T3JCj3yW3QHU+iXBCfGqg70g5PPF2Nium266hnYcEcbIfQgP+WyVdzOHUE4prj05jXwxrtG/4CB
zCSe04Yna+6j0XwYRPZCcSPFLt1PTIwE+RKX1elzjtlHY/Hd6AUyH9v6mBUdbZjliB1ZEcxweeCX
E8+FZJZfURp95eNyMhuTU+VFR92zY+jEFK1AtrEINeFr43vyyPmFoOdi4tLQ9DtBWUKRwHatim6A
O2ml0Ob1FR9HdbYzIhgiQU7C8g7jiW3ippgt60bpkzu/IjLD7GlJtJRO+lFdBZSDuu8/PbBfZmM+
dGXywWd8sgOsab3RUrgZ3rEoJKt4gHZOq0a9s1xSHaGH06ftafGWF8MctqbJSS2zcUHMS7d0FH2y
6UYBL3CEuBGc4QjZspKE7Tr/G+Dh5wC/4Oy5H2M0Xej7oxPZxi5sxDTulhXKVeJ5+U3p1eSpRcND
beON+rFoHU6iWfhgmPlwDJlMch0zRvYS6kyDaj4Y3nS2xhzY3uKM0W16Zo01bgbf+ZCqMfb+cDKU
p28bcrQTANTeHx4wtDhXX+7dJCgP9MEifAIcvFB2c2vGrXeqEAEOfqrpWehXY+dF+0HyMSDaQ186
TgkUHmxUY4ituVIuIdAwXePO61ajcPdR4WJsiAeidql1y0z1FGDjpq0Y9gfy+Mo3hx2O6rPfGO8K
cLO7tC+nrroMyQXHmYHZKmjO9H8nB5m07GRwDj5lSxdM8RYH/qPVmuNtAjL6TMqE7f2gidvN2Xev
XPpPfU3zVEUNp8jfJpib23kxio8t003t+afGQWqI8N6vADBGe/rUra1BvUYOneYhkO63UTvJxebT
5wTcn9khn0p3OMR0bXOZ109eVPNRO4T+mCwNigPVIpi1B99ndzYySTPg025sPqWZukNWsG2k+PcN
G5N9r+jQUpwpHOVfeNk3YVH+9HG+AcKnC9CMkP/Z9OyqKaY1ca8sqlwptt7G9FmZmUezATAYWbxk
i1esKxkYR6rfj8GCS8PrylbIK08NaIZDVy69rXC2Ya/00T1GXAo5QAGZnuzPVEPhMotjl7Z5B+j+
WOYbx4bko3U/UkxLSeAUcUNGTvKjsrKUY2wv93WYQccNA/thrt9nB6eZAHk6Ycn8keqnCYcAPfXF
E74PLujgXRCMX7MX2Ri9Kr+DNTRwWwFmsk5UPN35HJ0fJmLom84ommfke7Da7RMBa/1D1s5llAnZ
OJPcZlrTIhh3xnA3WOgTjpldhQvxqTThIJj5UdvW20SzxZFVLtkGPdm5AHjGjr4qyoJLoIecb9JN
lMZvRi55VOmRaddMUMUGSC1ZKlQi78zhJ1W9G9F0ey+FNaGAha8wMbwXDsJf734XtT+TP4EuaABh
RllN93Rf7Qi6weqkQG5lix4LMJhdgpxo23FCja+BR64GEUzNx3M5WwkzV9QenZa7yJIwZPwoI7ap
QMxgvNMy2oCR2RYWhUR+Km/NjRkRkGjjqry0iNRcvWifefmEGvfY99iYQLC4O8aXNLx7RDvGPvik
2NCCKblnr/DTGNjsmUjIysaW17NcroOznsxz1/Q2Qj7cPjJ171GP7bq2YGHBlytXWd6M656qEKqz
kD4UHysVt9Bwgn2T7U0EvIOIcEgwtaUSnSK/rv8qq+YJPGfMxpXoKTsnn2PrmYsFooc6YIAFoSSb
nWqaF190l3D0a5BWdAVzoKTuk37QcqxwadcWOOWrSeHRhk8uhWMhXnMeDOUUfOt+gnL61pRQ7kEf
ITmX7j1IaM35Bb6s8V3GmFVrc1rO2jUhTA5IdaB+H+A+Tz6nVPWR2yblhhkJV2IggA3jm/7G6Hgj
Q8bZWdlCzAIRzUqdvAzQYJNGH6yuTjnIkaNGnqR0OtZHo+ufzVjbu3zU72HsU7eOMteV7TecgxaF
8TSBWMQ/6379S8Tg7o/gyb8VOr8r46Jr/+PfxX/NBbm+5Tue65um77nu4ur/xbWP0FvnfE4zc9i2
3U4ykpts9NSOarXRZ8gCoRdCaeMzmTRJo6Wwa62+fA0wcbldov8mZCa8fw4R+J5JhA/7sXI9Kazl
5f7ycmQsSlCU6bgvbVQxuhxvh6FstvXcd5Rhcrq26/SLwReLhYi/251xrWpFv0HrfnmFQTS0qPjo
xme3Cbgkpdj8zdu1xKR+je+4vD6iDeSzSFssicO/vr7KcZDR83bejwRm1qmHDaiyg+KgPBuccAP4
MULtW7kUDnZMH2D8t2+T90Mm1RKVpEU4ipxtMTQDlgGuyN9f3f9atGb5h/4Rovk/kpohKPXrm7B5
7963RRd3073+aqaHr1Zn3a+Rmv/pN/+M3jxN1dd//Pv7Z7488Vsiyh/drwkcQayGj/j/H9o5xPn7
B0OOf7tr3j+/2ui/+eE/4jue/5tpKoeUNlFHCqqXG+2P+I7n/LaEKonnmJYtEOD4zp/xHcv6TSLu
EunxCBi2pV4yPZb5m8VogtoJVzjkC133XwnugOr8yyXt+njVPMuWShFUFIr51l8v6cnobFOlobln
kdDrcHTqC0qq2kyqLr/1heAx6SAm+3Bwr07Yxt9jI2CIBdrPPmZGZYu1beXYEdyh6d/4+w1obZRr
TLjNHesByw3dmumhwRqw0phQty3WyRVzfOYTHarySMn1fnQT43agwPXA08reYPHAkjxGNcN9yt1n
h3UDklAffUOI5uyU9FT1oi6RX+Q0mOytIcIrwrHyxbV69xNDUL8b3Kz4Aa5J37gpfQSmAbhlLur+
IItufCmNJjj2UWXfpnOr0GK64lBXOUfJEUPVxmfutbVmSpjjYEBmHmj1eMgFxRKrIbddYHB1/RSB
yexXaUZnwphRo9zzJp9V66c0/VbzMbNSfBz1PFW7NuQM3UlHbFC8aRiHNGj/DI1y+DYlBuzsQRJR
1q10XvTo9keT58bPKAnwqMaYNufa6NEbHfE5M1h4KevY/sYP0/pQ594tjOb+ZM65OODQG3YmxSIP
ZDJcIsJNR+NfO0KknAr/PoZjdjfi7L3pyQfzKMpEvI/sfqltREwYq7B6mPi8NiBfyz1j5fSDVmXn
qaxNpg2tV1m3VtFT42SYxm7sgYys8tY3HxK74o9zgwUKWN54LkKyOtIltJkW2XTnMe7EH+YpaxfY
LqYEx54ooy7n7E4PDHUms47vzLoCEg2oYzoIF66URuQ5zuDJj4hX+Lgi19jAyGWMW9GTsYuiyKoQ
bKcYYLMnT0UfG2/MgOn/GVIhyB2EDNT7sGlvK8/CtE06vmeLxeLNw7nN/W+6aoefTlvYbJ8zM5v4
YOj0HeioAxo0kLuB/nbvpG2InlOLR8A+wXCg7TA7utqdfY4hhO3ZMIwslLY/+zd1mBLs8uRcUOwj
MW6t+SCKexn3+ltU8d5uJ7N0btsqwyLutRUhE9NsuuqsGdCjwNPpQdlcA6+XJYweZdORbBvGHle7
ZXYTPisgjWs8ZPUh76B/QIIzow3Yq/qgkAsGIisql+vCiftd2xXV0loXtCcXLgIbItOl1Ycb4sTr
ZqxLeycZdcruMAgHmKy3XtvTACNZMDPfGI/sdoMDKCuC221WEjv37DuHGBW2PQ7jxViiCLReIa4B
2Ag2NGV3TcJcvkaWl1b7pqUdUOtY/Kxtv7vDnOJ8xAk8+NmYwxcDf+ij5FW4615n4wNPEwOlzcTw
6Ap/4ETIrOfGNSx9aIw6vcbl0nA22BKyD49D547QbHSqAih2HYNr8h2D1/wwqyTYz1ldnydPeG+p
ZTqE7waWXS9EEWVsLI+NUeENjxK3fwKMQ8lY1ToWq3E+PxFgsnbAFexHeM00j5HpXmeQZzUWrTl5
xfxCd9ikzGZdacFOkoMcAnhZAGxt2ccpSUQXBE97dRmUb91+8A9mXM5byViOTgm4pqtUNjRS5XSI
3tLSlB7iseH86bqhh0YiePMmD8K7n0lQSmhn1slzK+RAY1LHTqkGRd+AHsVeN99OIpmhVBsmjeZN
8qjmZDj1kwzP0SxA0wxQO+4DbQ7PWYCxcVLobiurybsf0GCdt7wzBdPbdNwoU7qHqKWLOioEulbf
emdZ+QwLjQU8Kad6EfUMLijOFrQJlHK8TlOhT0OYePcT/rt1N1hIkJE33MyFzUCgBW8VbjDcIa5W
I3gYS5o4gFL7VOK72nW0Zr+KdDBIGM6JvuAsr7fKUqwKZCEwPeUWDg8fAL4/AehIoUdtvcZRZ9oc
eY7puMkYM9nhMZpqkhYAiPVG2JV8w6Y4bSNMCh8DC8Ir0JnmK6UOGjyR321nN0WIs8Glu4lX/UgS
xz1iZ8E5RUR7ZXBp3/pSdoBGpyiKt2Y/+halsIEz74K6H76rWoxPJi2lJwoKOOEnCEa4Bq09p8jg
WoJMwLjF3FPi0aDxQOunOXdLSr6Wvk1LgObrXEUHPa22n21h0GyEAeHBrsruPonTgoI3n44MUFhG
ycytl0+zl7XnIcQBtK2pijOY3uJJL+qCTzICSD+tclpDXxOqMMjNtSn2BQ5RZLx9OAeBgytWCb+/
0G07vvViCXh6C009LnJuhXZZ5DKMBlolVJkNPImWGZhtkGFZ5UiYe4RAsg7VPOwl68yeggLyHpwh
nE2QSojWia0fcx7EOGqDMTyAQBvh7IIFcvjOlZmwQsrjneWxrJZ3Bp+9DAbqwubJwWyaMYtaMVau
D2ETxC9hZjBIU3Fb5EfLjXoO+Wjo+2TOvRtRUdxh6EYx1S3EJnDg/xUcWeBeW+Pe1G6ygc9ovkx5
TkaFoVaLMSMvL2TZqnsKrsq1lYUUMY5REdlr9F1MoQp/45NwvbLc4CTJJyBsJfT92VSb0JhKYv89
njM9xN0CHGwUDg8z6B79msXQBKt6Ww6a/6/0B6PrzRQiNA91L1kT6OyiWq3EztYmZnvNyqJ8HVVc
3eedTLAQGoGxLdTkvQpn1DeRbbR7w52Z2JeVOrpz6z80jgvcvOoxT/RpjsDZOg1YLHfqbofZC89U
pldvI0ex3VSF85kQA6wa6NHNMpeweWZVjf2NiUPyUoyQtQlG2MfWMMnTjm10cSGKrFW0WJQAT24L
o8VfhFM8LvRTFiw1B900X2P8IQ8ZUROMRkwLgDsZ5oYf1/Emhzv0YGeeEazCJDK/x/XI5Lsx02tv
OnTDdvncf02TRn+nCJUlqYqogFxygNJzTikC3t6ctbp0Vjutyy4FfGkk5prwASOuXDCgBDM/oBrF
TN8weo3n0dV6LQKn+WnOdrkr2qalLLXT+wxD+dURKXPpyKyR64wmfazJpmz7qmPm2k8Onoc+Jm+7
3MI4gWMLPLhfsGmdqlNqt3pvQfq8JQLeZLRcWHTQeXX8bjgzXNV2yqqtP1hL8LGwJU4JumQ3zJBd
wt4ZocgVEasECqFd0XWV6OQ8FTEeQHv2PrqCtucV6Q+EAx3nh0IC0SzMmvZts8UYkZRVhU6B2dAA
znzjYwW8TSc8xpoXecuzlKJLZwa+GXb+OnLZc5oy7J/wPhV3OHEpS0plt86H3tuo3sD9PzoRtVwx
sYE4oB/OlEPOTLxq2VY1MDYMkdjFtjZIUqyMmWZlZkZMLzvXWSzIhqkeDTeMT6UzVc92F3Rn0iv6
aE4u6oXjttYL6tiEgVw5KCekYgpeHJNF0gWOV8GiH0x1qHUbYJikNGKXt9Bts8Chj8oPgseuzvO7
zsBggODpH4gRw6HwohfCbc7O7rGFk1Bx9jaxgIvjifJFRo2g+7YnMdiS7f7xy/nsv1E8YFP9zYEH
XMJfNAYvI/BMvpB9Cg2QnR0tHE905KFiy5l1FHU2lL1iEeREPydiTRVIj4m2f+r5t1Y1RRXEGNqH
3hLsYGaqbdWAxhUmlPpC6BCIg8HMjr+8GiRXSu6NeuIQBFplPFLefY16UgdtFfAJGjUNha4PedDH
eW2Cu2pd6yCH8akfvTeK96IdEPcR6gnW8o+azBMuu7pdO55aentxDLo1+F+Aq+1J+XQ8lnE77Caf
3GFpMZD3ymG+UpM47ceo9ai7sfLvo4ijz6YYEORCloypFvlhnLVP6RZhnA5XK4MsHExCtgyNaUB/
Jao/7Uwd14fIHWnRbWzvRMG8/5karmY5iiZkPCPQuzz3onTVtDKGEkXmLwZhAqqBEacbM2ZB7N3N
iG3ryQqHN4tV8oiMTtB8WcRDmV39KVa3VhYM6FBJeSgjU2ABdihSa3AQMyeZ75xx3M9yJqCdAFOA
SuVO+yArknk1EzUj0FmWX0PYFzc0DLWnWrEQt6b/ysxc3VkekKyVxKV85HRC+FSxtWTf1jUN7ToR
Y/bVhJd3ryZqWFwuvzdjCokpqpEouO7XsYD+Vc7DGwi5iGgDon+dJ/IHvc7R0ZrwWhjBTBekCoS6
9e1cLoteSFsLnrrLDGf60RU9pxALzzLhhT6DbZyk89UwqVJkDp5fXZh8BxKnT3NmUFFOloTDCtnO
VbBs3ZskLp5jvO+fRGLiByHGiZKhTOldF7jemnBjfBwTo/5hLP2i2UzUKVLafOvDOiG8w0HBd/qS
ruZpOFBY0F89TO0bmBnO3prGp5DIDaS1tsdmgUFkZzUjC3jUPicmwFAnFvkT7R9EbpX/vXSs4lvO
puqocRXRe+xhF80YRzLzjtjU9kt0MG7IX0X2Z56ldASP4CJzJ/ryYhk+R91AZ7IQfXIkDQDevQ+v
mAbyywCv49Op7PB5BJjHaW8Z/ndZSX4oCtyncShH8p+qbs9pTq6fIGhxX1DqiEUDxTBf2Y2uPo0q
uW0bI9oI0kI7DfvoZiYJtEslKGYKq5p9ZfFbWtKdXrGV4G4z/ezZ+eNcl5cPtRzhM+eRfmb+nz0F
bUnpz8CKZJHjWs12PdH9noV78u6g9UvPfNEdHn3keEpw9USnLuTbEYjJs1CTfxMlxQkuSpeuHaOf
mdCL7q0eOwTyKAlvnCh1bnnX1SZNhL6AvLZ3TOujfTuXw7VJuVQqDvMSPxaMCq5XZmLeOiubC3vE
dEUapPjIfn9IVFNL32Rafs/Z9CnHO1pGBLpiNNR2bNI75iuc32oFxyOLt7k9ejuw8dcqG6vTaGDF
wLp8sSxidKl5rDLMfbpwP7ADsw0v+weR8kBXTLof5HIY/5uH8iIz/6qrMiSSIDVMSzgCWVUt3/9F
9w1IqQ2c84iwN7CzkFNC8t7S73OIo7j7bkcuAfhecrsE1tGN2/HGEvClurkffrIR1eQpaflyybs8
c542zrpLp2V6FUQXP62LHbVUZbXlzG7n2w7jTbBiq5M+xMj+0dWKWss+Fp5ru8ekxhIhiCA066G3
WDc1jNDvf/Pr2v/06wpL+qAhFe4FgFxAff766w4J9QWBbam9QfXO1oEo90GwmIjEjM+Sc4uX3nLD
pN8cWTRfTUoachNFlXFPSWb3Lem9QW0z2+EhFCezWIVmZX/YDRHblfZNzYrlFnCPHVxaVOWGCVve
hgQC4zBXnUDJ2+AQm8Ex/pgl/Evy8zX+AG9X/uz+imD6XaH9h7T8n09lzn/++a/8H5Sfhcsn9Mtn
u8jPf4E2nd+bgv8t/Qu36c+f+lP4Vb85jlxkVslxGqWVa+FP4df+zUTEhebE3OV3pNM/hF+hfrO5
EXBYLZeIx0/9Q/4VAqST5CbhOzZ/cNW/Iv+K/0L1I+HiSQdNDSYcB+1/uvHc1jEqjzjT1sHcPRH3
cIP0pyA/3tPf46Xutp00HJ5Ha87eag5DfzPwkf7vXKhfb33XXThUjlCmi9Ytf//+L7d+GDkWWJBM
b7uy3IV00q2dmvAtqUcTAKfAy9kpxtSp/j4FVnVUahA4M92zWXb1c8VIfmskLep+4rwnueNd8X8W
QGez6xjZ8lo5lCN6dZovmoSzjzrNjWGF1SZqcrnzPJ8c76w2eZUNu1o+x+gg3/yke00S17tf/qB0
A7IxNhENTO82ctg3TPYEmjOTb+RWItE92tXQXKp8PHlkF05xJtY50/d9q+JPVvw3KqjtmzIHh+Ms
vhaL/FWZRxvbaZxj7NQP0mLxCGFKuqiWV9eq1rNViKM19Nn59y+iAwpSIykFtfhptf2ub+VnmR0a
EFWj9aPFMJDZautEtFdj0Kxc4uVaYTUlD/6AHS1aiSHaNXB1US5wPaYEpgkFvbiSnRynm5DxtsPE
Mu83dtBTO12FNzAbwm0nIHWDh7tIhTrBaGFe056HbmmV8PbIFPs28uRsZO2GUvGDaMWJxSxglgty
rsLEmzIXkIGGNgEs32OtC72VyjJynrlKVvnAbhmSLiUv0BbWcSYPgBsVz2t2JYm9cW/cziEuk2Hw
0PHt3BdrMwkuCG+cWUtPJ0h/68zJsGyN4g5VYeXHzQvuber/fGIvJrzhqBr3STY6Z68ptsUIubyG
g7S2qu9WF96YBDgdv5sekHdL+v8Eh0mPx2iVF+/DoJY0L9uNBooLiimHqygjDRhy4obizN/EJlw3
3bWJrXvKrNATI9w4Y9iyxxuWUDpOWcw9xsWOgVyYvXMOBWVVTSPeZUIaNLEtvfEjyqCRxbGMAa9K
QXxpdehk9lJZape2/d5zrQYBa6/ScYJIpn4ydrhYWPy2cCCWxuJUHL0mI40Wo4AIy6Ttmuru2uda
K+19UMp3vHhnarzesbrXpaa1Rh47Z3mXjJA8YN5tRTyRPel5s8PMfS0bvBDQRMjNRiyh8V1mEmQY
F1TZdvBban873FEZjRSUw9KdR/MxHO9bJfL3yZbZHlDPd0gOW9Nuko1T0a5E5dZmgnOiAD2v8gDH
OVLjB20SxNKn5EVbuI7LZO9PjHmqlDQlQxOQtuoztCmuFxW0ewxmnC6gjCaYGoZkKo4eTmKgEhR3
oqTIXa6CH46lUcYKrMMKsSSPX0XtlBeHPVOCuWL2n+BFX8iW5ZbK1kBqM2AtfMIYM/IEQb7JdnOt
TzXekQ3e28+uLc5BLqtjgL9oRVAGOwOeHQYcxsEidbISreLI74ybMfU+x3h4lpFI2IRDcFVLNzQp
JgYzejdxCd6ay5da1ofAI8jfEM5ofMjgaNxYGazqpneYHgcwqNj6tAxv2NtTQBTQvOy/JvQkNkS9
TwpedFW27b2UVot4CMNR5o25Sjw2dhbeuIPOaD6CXkc7Yd49AEqz6HS+yWJsObQgoYdHePr0qIed
5aYjs77xJRhEf4qc7EPjMFgR4fJ2gj4qzo9mf5R2hoc77b8Ak+EiSWgT7HphvMBCoBcmDZ3pAR/R
B0GeZW4H6czEdxGb0roJYv9ocs6Yxmm6a5rxa6AFkbh7XO68tibpxn+zqcC5uonG4xEFL1bhDrRi
YZ3yo4D+BMJIee08ulWHeMmTW9ntdB3rm6Yx/AcK3KqKSpUgEZKbdEj3UdRKGGV1thOxtDd+KA5J
3M3necph/nlYhoh9ZTZRd+1qUiAGbYC57VREH8NtY3fZPZiahnAfVUHeWPPho9Z4ZNfOxujeYc9V
Oyc37vHtkPvHcMKIh7FeI8f7qHrXXV0e3L5urgm4AQQwI7xSJdSe5WBgfiNoGHGrbXykm0IVyb2L
7MQoJ6+OgFAeSQKKK0hBbIWFdxPmHSkRFyCY4dJgVDlhvKNeq7p4dVtdnOVLwhM/z4GpYIIZ2gC0
AFrTmrEHTaCAjc1oegUeNb2qkeYRvDwvhISG9YB8ecofer6DQCVinNJB8Iz1kUtOBGg5Rvc4VL3x
4AzNSXm45su6pSMxzW0OzYO3DjI/AlPdlCfKVINX3Ev7vkdGd8pvoJC6jU79eCvJbGBytJsnR6t2
1eeELdt+K7EPHxo1bw1a1osghbEC32wyCASnGGGvvrkNSqIGIIQWKastYyzX7jn3KJ4xq/6jmNKT
EYKKMHPxypDu0Uf4LwhSHrG2ePdI6njWLHmrPG9XjuDE6T3wN+MSNAbd7VAxMsejRxFzTBVLCrq4
lB3JzxZZRWL0Rv3M6UeA03Eu0+w5GlCGe9d2Vrq1u10vu/78+xeqDqeYyxfLULcLtC5WgVEvpiP3
NYTl8lRV2NgS+5nnjXiK/HVSkjdssWuC+Ng7yQQkIUyfpqTBleR9w4rrf2sKPK3Mwda5EBw9Y9lc
beOL8w9RyJgWJmqlTpMs8AnNn4LkGDZeXMxJEt+HLtqkIINqMyFb5S5eUjexwZwxrrHVdyzOm9+T
dZw2Hi3aOe8Ai67SpKXYg+KPV8+mIXc5ZOXT8BCxHAslZwxd4wNUiOQ8xk51CNqBFjhvEue+pw4x
4hm/zd1AX0XmcEYy9R6iVr0zu5mRuQZvlCfZpdSEBoGF8Ju5L6Nv0EzEXGTntmW+gloXH22rfE99
fWZ6Q0rM68SGmgkCfX3NLGX5MtHp5VtxDEQhKq6F6C0Q2YehstvTqNJ7ssDBW7jcTDW8qqnOPtU4
1edg+TL5AR0/sBkL26yvqQzqa5u/Rxb4KRmPchdjxk7xld3WLY9zkgn5eYxoLfcnt7rO5fRRlDTy
NYq/n6twgWvbMb+O0W0GJ0TFdUP2ARaJrDwE1kXpjcUI1Q+qWzPFp1uAgaSKCNRVA1tkymJFWDqa
aMW1scg1AX2JSnvoTkN28vnEVjqN9F7HjrktZcNEm9aJjdHEpIANxZZYYMLPAe3d1j7UmIp4hB2Y
6b3kEripl4a5bIxBfhupvTYNCyBWQvJBVuW97EV3DjCWL+WnPzJ0nBNOvHnVGNQyVH76pQNV75X5
kqQ6fzauYNL8p8Qg8QQxICX7G/DoTKd6NXrO4xTN/aW054o9a4EdcS7p4hVmfxij6mZMIudJm/je
69Qrnvuxfy2YioNiK2GaimYE9pw+yDyMNrqv6/3s4GzMoKcTx/IupoqepwCWONDPZm/5FpE5M7Ae
Ghk4K8zsYk/QNVlPZcyuv02ZDpnBMaf7enDep4Zqmzlrj7C+Li54ywu74nozQ1pfG6w5m0Kx97UU
6OhlCsU2NXsrHKs5Wlagt5AO+oqFkzZl5rnzotobizE3dM7wkOTNYL7BwBgeGfMBHijDW4M+yn1n
ef4L8W0iAQ0238IB9MPFvTZMKX9w822i2C2/iWE4FuEfQ7iJVhJBlCvv+4eW4HzuZcTHedLsmAjE
W0/TmuNXqU3YNNfnsAbioIyCzZHiPSJl3u+iObkzQkXhSdLH50La3cmw6mNVpccyM556aKiHEfQ0
Dt9lTho18bUb2kcza/RdZTd4yqXDoKAAWWElN5ZkmdC924L/Efs0bRJi472zSa0KJkKPzSLpcuYu
1mw+H4bPhI5UngBpeUZ6atPCPNnzF5UTtIaU86PfB894UoPj0tq6YjdUrKAHk6CZadi056Q4D7I1
6KEJgU+WauuBOVvb9ogUBuxiY5v0SVKlnV671Dzbpd0dAS1s87Dj0+bq3eawAdaRnTbnwPTqM7Vx
TNy7gLoXkQNadLnORDS1lykd3knOcBkl/o6xJSWjlRHcuNIMbpKc50gAtzRDxD/Sbpatx8Hm1FZE
dLNYZXIy+umC8Ne8iPQyu2V3amrRH4duupYt9WfJHIrnWXFUHICtscXt6gcqgO98Q55hGDIAKzkO
9E7APjEKxM4UEOvtJqLmiQzMVpXnsXb0dg4Yn87zB06Y5jHUFsfAysY5ncO16aPZWHuEF5gAuNE2
ap2nqokkPeWAbquRNjTtf1hPDa6ZPZTZO6MOycxECaSDbMpuR3mu6icZsfH0zQqr/aww/qBA3+Ve
OGxHb2ZD1w8uFUfkJYHMeRioWPJDqMgbpSKAwsyRbUllj270jhmr2NMGjFk5s2HAVe5dVHbW7YQ4
tQ4iNux5qONLGypzQe2AtkwMfduaVnQYCqJ/GJfEGspSSHpWDI8FSgu0h3E4pVQ9rfpyWFKi+Wri
AKHLNLg4aexdrbmYt2NO6cnkCHHDekzfbmDeeaAcTgTOc+o662abZzaBDe8m0AUDbJznhT0UJw3c
f8XtfMKdbZ4KkCF57B7i/0fdeSzXrWRZ9ItQgYRLYNKDa3C9oxcnCEqi4L1NfH0vqGpQ0dEd0T3s
CUP1oh4fdQmTZ5+9164rNhM2VnKd9jAoEIYLKUCGewfnPjD28jz3DRNkps84JTrxToE0pZy6XI12
umAG4MGkYFHY8kTNY4rfK8e1Li2X2RR2xtsYV0cgU/Xv2pbPJigoQmLtZZgNeruH7EPYhnbQxvpN
aWlzoMk7XTd975KeABjC+fgW9OGMX4iFPSniby/PjW+tflGKDKOhyVvAJfdsJvNnpAi0z178o8oz
42jk3aemudkRCV0sEyx6YIYab3TWN+LA50C14kFP2ECI0E2usKbolxjlgx9OgkgYOTmNT5YajSfJ
FCIz64kpc2V00lnPQ8MyTneTJ1JwoT/bpuJ0gI9tENS+92F5DLryEkS1t3Nbwz2VpJH21WKUJrfp
rCyTbmiOdcXOIDHipxZIKc3Q4WimwGRheW7TOM/Wka2Hy5P6a2onfc8b+uzR6XnSRzu5DF39HbA5
H9i3P7Ci2w/MYS78WbGN627co2sGB3rSt3QQVOdKi14MxsRLnCmDXypPoEJgAC5HPMSy2w0y7nea
cILNGBDZz/k2/jhXvwvRFnfF0mTdEN510sHc1UbevjZy0jdi2qUc8Xa0Foi30KGPzSy1jrApvUTg
wvO3PCrYGpb63YSASfWz6+6NgWFhKMJiVfe8ZPJJvnR9lB5FY92AQ0ynDodb2adYbAzvHguuaAen
f2cMLXd9DblO4/7L0ig/xWWMNDXIVbVIPImuiWMkqnYfDh274ElU+zScNzSw/ab+qPriv75KejP8
1UbJMYEbfnWyjLubg9GOvRLCL24m8vb2xWmxloRT/7AL+TEJXDkBGy14R9G8izGHbmqCoCiAxc+J
wyjvpmHjUX/lA7SM7nQ3axurMY9ZNB0zY/yLw1rhXPEbrwB9k0RX1VFUoo81AE/GoVVWAGxie4Ll
L5o34FTzVey1mzTufrem7vix2lgh5PdG4xcZ6lRaOeB6jKp4gfOF35NegjyqP12L0uUpFFT5CAg3
7OLuJKmvwimRxeL6nRatq7DDr7+VzRnEWnq3sU7aWXAJt4Rl2hCHaM2mL2Z9OXSgsWlLMFDZ5t6n
wtrxs3p4dTVyfyuaPMyNO1LUjDSk+chpNJK39Z+yiVp61rWb0Bwso9jneFcyK+NGjc+dzL56wBpn
dsbV1UIbcKtiN5pW4ptTkeGRsuiv51tvG41zTyUJ/9ZR++xEWUPujNdTNmm+mRu7rK2eo0jH1T6O
v+JAZK+huOAp0jf45aYbptVDPBD8ixoWE/agScbU8GpZ1VsRmM4axou7zqvx6hRxeBBt8gHd8sWy
oit4md/jFNCrCrQKSq2z6xx4B60OLcUgB0UqfeBsYbS8HN0o2rNQ+qWlY3GruztP3Yq3yqGjK9KW
Nc1h+qDRsZNmvmkqIkip+nIDOCpm2zxJUf/uavj4oqcExpPuNYqhh4aT+A7HqdtmQrx0WebxOuQg
jQtyRQuW609Uf8JbYIOnR156z1uj25RqkuTnjfZUT+wY2waBuhyKYwUMgVmanh+UzOTDBGZCgtFd
lVzQpBYbmI5ERz8wSoSbWod36mKl3LbExemFok3HzqlPxPIJ0YlgFQAwi0ii5GhN5MPaIY/wLosV
AfzcuulUPIGEMoHL2jLzWXtXl0T2zOzlQhGnRNvq07vD3fyz5pLCsEF9IhNWB3QdDSU9EpU0XoZZ
HexOo9i4sDVqidXWtFrILY6DJlm3TNwWTZoGwUQ3nY8j9utVm/IK76sXnEZijfsQG4uTPKR4tfSh
eB6CdJtmnNEh/g2HktP33ph2EqARDExnpySmmYRSyAsdZOWWZy8C+nMsl2NVHB4Hmx2jPf5pXThj
4ej9JrKDeZgTMylULt649o28/g6jEMhj2/sUGf7MYizCVjd8oOuCpB4b70j4mGK+oogfYqJ1PYkN
6bf1AHPNLXk6ujQrdUyNdLSszARlNZQJLkZCyWMxMi5RWcLfqe/4SXJ9ZUFbRLUaMCMZcbjRvSHx
Af7iT2qbe0Px04rltbcq0yrfhRiXVg7+mU2qwnYb1DP+gUg7CqOnrYok4T5P5udc2NGJDy3cZYXJ
97adHNQQX5KIJ3Yz1YdONOJgeFSsxuCeufM/x2Y2756e+GUttNPS1hjN6ckVaHWR4THwjOWwGZJU
v8xEcvoi34lSg4KgK+3eGt6HU6BwyJk8UsQM7Q9VT2G15kbXSJEVDWX/nvSAK9T8hBNv3mFS6jfW
4Hm+pD/JajXjyknZuHqejHfFwqD8+8+6hhL5Qut59YWh2oFO3Lb9nN30Rr2zF6EY1mxvdaiZT6Ot
H+z60UwgQzgaUJKhO786ft9+Y4F7iVQJvS9hzWgY+dUONJ152TwTolUHtxLRsZYjxHuvGfeuQ93S
PPVotk4XXIfOktuQp8oDD6K1qQGdHCZbfpgqGm8A3WsIIZSe1QNPSRFAaC/D8RmRHMJbeLF6Ye8U
L4Ib5tk1KqJ+xQv45c1UCHSRnPylJMIUdEB7jpPdWhpeQUQM2baVFthYnlpaU3jXMGgK7pLqM8Ls
eTdUTI17Xja71FBCW+l50GzM7qDThHBOktxluDMZH5XG0yXRPILD2XzDKx/4LEIwNh6zvmx+NXPF
EzkLL3rRCugJgImb0o0PVTpPKzwPcLb6ofTREYhA0JxGbpBP1Q6DbwgZX5YWovn2IEdZu2p+Xjkc
400alivHkqc4ZwXtFGV+nwLxK5ladQ+9vlksnx+F1eWHgX6EdVq79iPlrgW2BkxdmTezTr9yt7h6
cILoksPmMMav9BMwspXMZybIQVFiZYVyVbAAX4EdAEtWD7PPL6kBpLyaAdJE9lxvJ1MKELpAksYO
sBBBQsgchm8axWemGabvJNQm2R63atxUGQ1AlL73ebIRZvZVDWbIYFDsQjCbc0CeG6Y3qdqhcE9t
yKM6bzznVDWD9ZKa1ge8AXlB+lkPujBf9MzeejBHEYBy4BxJiAWx1ynqDmGYxrhjObGE07Wi6IlZ
s60JXo4GRF53NSTYksKWiz+c2RTlek7/QhRBFS+8AvhxVmHBn6hMtZlDvED39TDuXgbh2P6kd9om
lOY9cMf+MI5Gd8wN91dtdOYJGZMtOPAiM3wLAynvBURAmcmTJe32ypljelHxsaXTECcWJvtGr59c
EEbroREaKgLbpmQoQEhHOVc05WPkuczmKVui6FE6v4MVKF7yIjiZgbMHO9L7NEDVvjaUaHiYsbEF
sccxwQOzr0+ao+7phO0xv/PhZAvqRfc2FiHl9cirjQ2LdiDdUvql02mn0CCZk7OgMNxUf/NqMFNc
kNd2JPNb1ckB9s38GsfB2s2WTWibuwyo1vji4sHEDLo2UZmfZ2EuhZul60dNxSFVzrvAqTeKbN22
0vr+abKsfUzr7c3Is3bb4w+Y8ozMTKunh0w3XlSaxCcqfrD7prx0MsM4c8IUp679XU1C37XiXtUs
bWlZsN893vYrIsIN8k/MGRuC7qrJFM0jIG3BbVV3j3NM0onxDnntPUp0Z4f+qnFoB81OOwILARtH
HbuUbDuGmjxGlt9LRABXF/GJvAgTCbUdMY5WAJTAfLnGzbFKeMBBHM7sjoWh1wLgbdwtn2RGuDm+
pF3qnZoA6VyME96I0m6Otl5/hgi6u5Y80Ua0GFpN1joVtAh08/GKJ/MprAftQwoAKsckrpiGI6d7
pBbuQYgEQel2RysXcoMOeq1rTLUWLpJtqnp4Y43ekNo3yTm3Ue4nRMXX8Vh1O22ixbwmqXEicpyu
545uD610d1zRHxDrGvau+niP4BVwYITCylPiQvvgV5Lm49F0cnrBRVV+Oc0hHMZ8NzY5PBCuESZq
bbyiHCoYbB99kbUvnIYHnyQPi+30Zzbn1tlly7lOG1dfA30edqPivNrZ96wX1ds8HQdpJj7VSfRo
cyZO0oJHoSGjvRz62SeRReo6y/0qwA7JGb3cWCaencr2mievb3/l+IvzxuyezMnEdT/r6Y7m61eY
R9BwBwELITF2QduTNPWqCT+yqBETMHHt4EJ8GnYVnHjwcjpz03hngOxQtuERObDSfSmKfkMBw5Ye
oemem2V9y/tPIbHORmZ/Yr0j4Pu9jQzDF07mrH952+xKmWj+gAl4W7TRZ4kS5wfI5jHnn61lhdSj
MyhXxELecmWChHDMNxPL9Ig9EGd3pNMj7aFG4s3eqKSP/XwGY4ULTPOdQk+wKLLLzsoBqHnPBj03
7NMg80OWOWvqfpicQ3px9C7cSU08MON8eco4gL2tVgnlvbja72wsXwabOdAsB1LkuvNAJ0Kyg/5U
LGe6oKmeNZ78uWLXMi4h+OYs6HZCfcder7lPrLtf8kS/t+pYY6MGqFMpBgrWfiyZmJybFWdy2qjc
hIS3xCdhNFQBUbDVNeMfNKGIhR2AuwpUwEp2oLsU67PWS/o1RKIP/PDzSc9GyQexMKQMhN3UJX/n
5TyupvUL1nxs0imAtzB2/tg9OGKXwDTVzpd65pYMw1tcz0cSF+7iPA9BOvAeydkhRklyNsr2jPeO
3Sf7xXrAndRlv8n/sHuWHhjrpUNgFgjNVfxJoYDJsF7hBMD8BiXxfXb4fetkP5qBgNbi123iW2XG
v1rTvE0mnS7ZkJDx0JA4C2ihMuJxDk1gPYvxT15QuGC20Mz68NvQRm9txcVPIt0/ZhMts3aMK8GN
1ufaskw2RFOMm6CKX9QwbkzIgtSYM0sM8/RptfbFSANafVOjRd/dTwHuVTpUy1Viq9c+7Ph4u0Wf
K8H7UBqSsstwaZ6NMlA3rcPD2wouAMmIgi1A2TFmPBNVzSOWdqQ6rzHTQ1WJXW3dp8NZ2ulDH/ti
F/GWSgOLvpSeIyObLPIIdyIc+xwr6qkyJUcxd0UKJzoWuB8nG5000H/rcWis0wnvJUTAnaiGj5QT
RTsi41CvEOPIhzLXB7+lXoz0RBGnd3AIRwtGxqpv1dBwYGwYDPOZRFWbS9tX3TCsRbZt7A6nBqaH
jPXzGrNttBuKwDdamkcinWYZPa3YQFnUBCnOAdSpFAuLl/P/yi6UCZwwmHZeXTIxp3NI7S/b+gbh
rrdx+rei6Tnc1RvPIoUVWCp7GACrGQvGeI1NNfVHXb85UdJfoCvTs0yB+4YDSuoPDOinanAqpqRe
/MjnKzSki1058mdp/WFUBkEbG8O1m/MXHCDiI1vMAEnV+alXFn4iXJyXrjmg6BV7CikPQ17IW+ak
Ojz1xtyOLuUnhQEIqfuJgZgCK2VB/cOoqhvWnxwuMO2aEECa5kq8PjgrV8u2FsGGTZuiyZndYvGL
k5sIZlrmTD09d/GABmIm2g5x9sZpJf0sBKohmY/NOPX5m2zx1ROwHMrSOjRVSVV9IDzQsaW1ami8
4qbKf2V1ZV9R0PcSWOWWH9z045K8Q+15j3k5gpjEiUCTFsh51gRfSEaEClynZMpXGzZ/8lQvX6Za
Ll7kgzYkNfBRCEtTIKcVpeP1ebAibT1HLVcYtoyGhag7hsZJpMI6j4pHDqbE0U8rr4Npal4jon10
QlM4mTUqOcWqNlZGwiXGXqX7DtOzTOnmsCLBrRtPI+SjghJw8qMHs2l54OO/wT7zLoWbn3SCr6cu
NdtDm5r3WoGzGIPhh9655dnVXG1zHWUr9xli2mXK5nKL/77Vw0NSqBCDiaQ8rsa5O7Z/uOx3IAlW
WVtPG8Sfkt5R80HrxUqNpfrmBLoOHFDhQUasz0V5Sa0xJzQbq8/K+jL07lsrVMarcyzvPVyUPY6/
N9p5aVlo9flUG+CriqKqHpMBoStrODDNYNh9M57jNar0rjLs/COP2ifoRD+yVicvxosNGncUPwdO
viFl8T2NSfaeiHJXxE71WRrUBsMJD2kzoHVn1vr2mIP4XQac1yL1knMKD+XMwf6V9BWBtjkJrqai
RK9iFXmOtcLZhyoJNyoN1CbIdZukl3uSUcwBVDPXNpgQWGnobnES8z7Owv6MlaqE4J59c2Qy/CBG
/bS5ZKHuUa9Q5JV3+ftFNbMH8NfmPqw3eImqE6m36cjSddVpvwfSUU9I285zJR1avII1K5NsvyTR
n5zubtUm17Iu233qvZgtW9hUTfkVMg6HKKtHeKi1E3SKW4s6fDCNPtmTYol9mn4Qd4bhEshCMfmx
J4fi6vqjZUm+VcSpb9nWK6tpDux839lHlvswJIzDIgoHSa3uxMvcg0zlmxaW47n3FjkmqK8asSLZ
de0tbIY3HO7tts3sic4n3YNV26Rs8IacDf0KepoA9pG2mAumn5UeFviStOoUVjVPH2K76bLa9qbu
UTVN9plJsIRSEfKDFuxrVaouRZL+njp1yO3agmIW6Vcqj2wI5Hm6UFp5m2ejWKdt0d9LGnnqujA3
GMmLja4y92oshmXsPJfWLjdOM1msj7FQtijkqDf0vGhlXB48oy/gsbC71Cdp7p2+0vZjPl3ySgtP
XlFGp6gVJtIvV3jvwJpTZ2bi6LVOnN+YcpoVQdm3hL7JLXK2wFkZDY9CjY8UDN2J7ExqRu49UX35
IFTDespzZ5aDSfnQ5lghubYOrVUHtqTdW+7O0V103TteMI52lqQUxyIrNKjmk9177vM7ovtQpdW2
mEFLpkX+3FNutzfMAECt8CLYo4Z1nW0AxdX4reKu/glv6AQy3YLFPHY75VVXj60lLxToKwIGoYP7
+SpVC7besbdqiFy0y1xucw+4tkLaPlRLFiIVzolKXEF3pdg7rBeOf78UM2Yw1jDODpWdrb4sdgnb
qs3MKmBT4TDZKwdKTxvnnD8Q9YTzEehjdO1d87tUNe9DL3vPQAdc+sw6GlZv4vnSj4DVDJ9whcuT
AOQJS3O50ypSynmL0Y3G7Yqttvxh1IbHrchJU1YLpNGaX5wWO/sQdN8O7lZSumG+F+4M/T8BBdZI
fv/BjCcLRNHdMcmMpFmPxxRK0nppLOzf3IA6Ri+CX6UiQec7yODV2DkfiqIPBOtuq+h2rsMOWQcY
AsUq3k/HLRASxoQuLkx441MSQ9slCUHFsmJxjEnXXyQkb0PQQazJv7+VRQw3KdAOoU6KGQcuOdb6
WiRGsgYiCrvctX/qaJb4/bu3wNDvdlEM3JTeerLqN0fr7ppLu4wmtQP/jjgVyDxxU79GSr97Tc3H
Mff81RadX+k0sRF9SLw0eaKGYC2M7kVDF1xJNRHXwl+MEUDZu65Oh/XCZwhU84Z1Ddhx6WFAbRA4
ovQmUSJ3FJNirNzYRhc8I9xRpWHL41x5v7sifF9gRUOm9lNpfaFbPKuluZJb1MQLnOkbQyO7Vdh8
9t1k3P/+gJbHh1vC4lhV1p2TwE8w+KBQw7NBpCEYpk0o6PCgiO8iRmN+rrPgPbewFLCqZf8U7AaD
dcrym/QKVi04mwjFF9XREl5x07J7xVsDZh4v2goCAKUutp9Vrby0ZHnXSRo4vgPGaeX26XPicEXp
LuOuXnsPVL7jLHsHc1mDDjTX1IyNvLuUxj5k+UWW3fKfSmOf0NpKeY19hVvJn8iJ7qyhpOqGo5aU
lo3mGlB3a+MV96Cuo4kjBPStT75XoAF8NlYs99j7NnHaDZu4Hn4pofAE5a/cUscijuFsEYHPgcAc
LVghGxJh6SrIp2W+4mQT8QGkufczqvCIRhZ5IIudzKYCMdVYpB2tnCuO1W2z9ZhLcVTF7rZuUvLJ
9TM/7bgf5hR4vjc/JmUS4W3KQ9PoB8yl1akj57tGop62Igi6K1I4fNfeozgPPfiMFdxai5hNh+xH
AJs00yHkQ7QtmneQheNBhPYtqUjbuekT+WfMLhmhsjSQinPGpC7EqqetTvp8RUlBfjZUm58BNrjE
PiQedGFn5xQ67dqt+WSahCulGh08IgFktLDEomOwNON9M280Lpn1SI0Ghybu9D7joSB58tomwY/a
kXvTys1jvtjw4pyVCQ+roiYwl7hpwq8rRSuhkQeKYP9wcqqT2onCBCxWNSVDUXSAJAITGRthUSI2
ZyHG4Bq64+3vl8kt01vXTz/ivAuWrvrffVXhdh4Bc5RZV18HFv5HKzVxi9QuKqbLAilo3J0rnorM
oz+Z5eLZGZoXz7DdQymc4dhyQWZ68lZ2Ld7AmoARz5thM7FXLJIheVj6r0jv2h2MepoOKUiY2Cw/
EObfQMb2l7CtdrYu5lsezRNmYV+nEhEVOfd62hzmwD4RdbMWzIKkfyjh1jAsPVlHJZVaFBDi81TN
jmD8m6wGCmoCRt0+qtm+5fIeeCaB+LCbGbpEjH3dHk+YiuDURdB5bc2ZLhxDsMTpDSS3XLx2gwzp
TGHRiUoRrszCu0djMJ9nERHQrnnK5CDVpNm1p0ASyovC+moGc7NJB2QU1zWNVZxW5inKtG5Pi84n
m+27O4T7bqT30xgZu9wuxvicxRpEGzEy1zt/igB3cCLrV9Lj/LcaJ95SX0JwDcq3z6Kp26NhVQcW
aDiZOj68VBTJJnCpn9XkvAiVmnHgbXIkYYzfl14iw9aYK6T34JmrTvFMX8Wg5Wqf8JoTHbTCVo+u
WWnxTgUhyUs13Y1eM/gYJTvsbHNzHYKiwqoSEpaWlJzAMHuEcRueRnpcoHU2+labQm/vYeJaz+2U
XW1vPnTs0NdmkgJtTNq6P3Mjnq3BFPA3k+ZQ0ZNBQBfhwXXifiPx0VPLw4ieRFjyBZm5bRnn5T7g
CE5NKGpn3nTdcRBpd5xCzD4i5CTA63ECYQPxldZBHjWq9/VpnPaIuZg0iA9Oka1WnMCwcBm42nBc
Q3KkZ2i3GOWNSOvW7YAVol6+/P2T27reoaL2GG829memO74Ucm/gecW0mn8zO9e4Ykx1pMIYEqfo
SLZY+r6UEKrdmFi5yyoKGKzM+Bn3kzs4R2A9tKOCbNkUdFScu15/S/EvrGA3h1uzVtV21ljAijR3
QT285V1WQ8VX2jbrR4oo4OptWSxhaoOvfBd8+kqftDNRk24TTPbPUga/7AQTa5lUA7qZ2uhTiTcE
BXrluF13yDz11TNPNEQ9zzTP5WswSa0f6XLc5Ln4Oabqk5C+fnGxWRKr3hbCSm7e2DsrR5nhNgLL
dElAcXNMI88b1ymLdEGIhD6fi2vN8WW+j3ZuvYgEI/8Uw6WcRh0UvMe5KCZ25Ln80iSUkXS4uA7w
ir6pqj2AHo+RpO5ObR9/cOsPBGdO3fKlbE3t+Pd/kjK5cM6h1wHKDF4IvOZp0mFfDWi3aRdnoNsl
ZYuKL43j3wjY/ykI999H3P4dsPYf/7us3O67vH7l3+3/i7Sc5RFU+59paafv5iv7L1G5v//Kv6Jy
8h+mZzAXsyDiaoSK9m9ROZ57LhExDFOm9ReH9i9GmjD+IXVX0BwpTXdBkIAMbP9JSnP/YVg89T0y
ZxK4rvF/I6UJIf4r/Q/in2MLWwflajmm6fDz/XtK1aM8dUxTwaM36Cj9iaKz+Z6bY3DJ0zhcB6IH
RlIH2qV0hLMyZqaGVLD3WJCB26F7mSPu/jh6IYJZIjRq7caFe4btnMGxKciPB4u2E+Dw2NeO+Y5L
ETtDOR1d2I6rsc3F0cyznRnV8RZmKkf2GT49KvfR0NuTRkE4pUTbMGVjoE91yGPdtQmYsr1UeffI
G2XdUMG2LgY4z6rnbWLx3ndD3oC2w5BcYJ4IreHeVZgKiY/UkidHrAdYMGbtVCXZlkdnecabGdLT
cHHm2CKr3mW8Q+r41XG3mF+AtoYKFrHUb5C+SbH2cm7fGzvS163p3QyqNfd1ZKcvScU8EsXZea5H
ikXSyt0XOmdCPHUzo533xKbb9vGSWbuleQg8RxU9tRodIEVYP9CaDPY2QErzLq0eJLrfyqlkyz5P
CwtMgyTOfrtsON1nerlJoymjWgBrZm6m1X7AGMUCYSz2g6jwPCA7rMgMmn7KEuJoEAn769PVLP04
QT8IrOY9aiBv6MjkY4WdCvoHCSOGDx86C4/SsMal7Qa+BrTrVLtWfzVZl4DuhVogMemOVZT+QCCk
xS0zTgjcEcBkvEseSCSec/WZExVtDQYhjGGYzOuQGeZrj6nLI6P2MSm7ITiGtjGLYu3pENYYJ7eF
B+e+TkrS5ob1aoz9ovQauAkmTDvUCKxVrJ1sgKunIZjWXhCNp8Sy2EwD9dIzT6ccmevM8BoHQ1/W
U8frvkEuFzd2UdbFDfUU4W245DqAdEtmbOqdscLUF/9YCEigkPKn0AxetTaafPTe26Rb2/TJmsbi
B8QCrMQuaTHSN8wfQPVcSAoYpeXFbmpn3+nZMwBNPLgsB1FRLIpfs/hQmmjRfd+XqyL6mZJMWUN2
8EAHpBqUOLHradb9ZzbAtF043XOzH+p4xrZrKeRmbg2tT0+zxt+QoHyyvbBdA6UxjO1Ta2iYUNoY
CrBprtnvUcpghu/WwDICRucWfy1FKoXd7MasTK9anf2ww56oDAgrFrfqTi0NEY+Yyb+t+e2LTA3v
JtMBbb/uEtofr+Cv1CGqgmeXkrabLqtwQ1EQjsjU+w0/q/xUJBjsbFrYzH0nKWgOYxrOmXSszPiW
onqncJJRYNK1o2dwnWZF5vgdZVnkgji6Q3W6x0wpVxOT7bOASL+1FammGkecM8kT+R+cjS6Dddiw
Biywlx8A04lTaelUbGdduRWFgXOlSSmOyyQ2mpjvT8LlQI7GPBt5Mfl9++lq6XSbSs4VJCHwNKgO
VIGUOqIQ4tJI3wHi5EvtJgu5I7JOQ5cwrAzFtI5EA/EmGdgtORxlSgdLNwPJRYqOZxA3IeQbci7T
5L0W89D6GYKVmsfh4ZIsBjzFmYUWar+VIYoIp9+dXinlW4l6wrm5Hk3HPYQddkGz41OD/DYdO2qO
DrQSPXR4+3uX1vTOkJcgcG9TrXWHVqcXqe2oxOJwfEut5MtKJuOm0ToAKRbeEfakgnZfJ4fyO6fb
UJGVYv+gKIQMg40pJECHZrjEGJz2adD+5ATqbQZU3dVsF9qpETUGKZkQ+4uH55GWT3iX+Cptkl96
3t26IN63GU7K1JDKt23bfPTasl4rjLMJOhE9Kax2bjY+40Gb2IhDUxq7GuhPZos1pJ7yESzG3Cyl
rcLAX24tz/aQV4pKipp94lQtMgqRDhBkN3S1EMPhVHFHFfkpjyi6w6sGmE7hR8+z0u9EP25TO/ko
yv6FUyhJpCiq4SjLVVtI6yVIWVcZSaTWKgjUFe/d9kymULt00fBb9NN8b5v0yY3RnVhY+GCqoNaz
xp4KjcUnGSc/HZbvMFjjjv+njvKaTFsHXRwlf453+NRSupnHD6cqzR/2CLI+IQpFwYA4wzDswFpE
1UvXokaKUKO3bqlqIriKtkM1IinPAqsDTlPwR4e6Cvx4pn59LJyDbg7BLaDldqYB7TX2eBn9GSb+
mEBmAuY5pbc8dZi1CdwqEHxnLLoYCDBnHIVLg1OZLIG+cDgFWFdlYvZru632HL41HNWXkjtMpyMD
dr/xQsEcZAVAXl6tQZ0hOXvtYmzBTDLGavaaYDfFbbNlERSGRNxAwmDgHa1L4Kq9WCRa1kUKIys+
U6Fye5MR5yWV0O+H3qyofCRS7AnWzmKv8T46V/iBWfkavKwiPoixNtn+s5NeI84kYSZ+i4+6JL7h
6mH3HCbVw+Jve2BMht2P/ncrSpLXXXvp+GQuE+f1gnN7vBzg++Uony+H+nY53g+c8ymC/5LLwR9W
W7USyzCgmAqqZTxwlkGhYmLQmByiZYQAWKSRDDcf3TJeQMmJVvYycuTL8EG7MayzZSCx5BtvNves
L6NKMrTVVtPCcMuESdg6VQRpXDK5Se1sPLOVW7UMPrjorGUQ0uu8wikD3r5MmJ4U81KyDE7DMkKp
DBvyBPJxlVTJNyN4eISQJffJMnyZf+cwXsxtMHsHJs/iGC9f/v6p151unTDJactIVy/DXbmMec4y
8Kll9KOsLLlJpkFWtXgKlwGxZVJUy8hoLMOjsYyRSBtgVjWKwPtlvlRd5OKcxOI79jChpzket8M0
j6tsGVDdZVT1lqE1X8bXehlkMc83B3sZbjWm3HQZdyHLM/n2yxBMsuXA6z6jdpcBOVSMypTV6lto
UNoqWgZpbRmpR2brdBmyx2XcHpbB21xG8GkZxiVTubGM5/kyqPfLyM58DhA0I13GMB/bC8A+ruZT
4WkPllv2ocW7VDcU3xA8O9L9aGAJXgSCRSrIFtFgXOQDthmkyfWiPtTT0KGAIjPUi+CgL9LDsIgQ
sPReZ9wURyey/miKHSDx2sD3/ooXi4zRL4KGh7KRoHAkWvnp0X20V60yT94igxDWga66SCPBIpJo
qCXuIpsU6Cf5IqToi6Qi0lI/z1Qo5YvcQkdvS8gMCSYsxGuxiDLDIs84i1AzL5JNuYg33iLjcESJ
qbhA2tEWkQc57R6YRvYKyw5OwV8pCE3IkKTSZjM7CSPhsLwIR/lfDSla5CR9EZbEIjEVi9jk5vD6
QRjA5zLj8mWWajh7rfOH0ijCJ5HKT0Xp2M8zyU4+0HX9n+ydyXLjWJqlX6Wt14UwDBfTojckOM/i
IEobmCSXY55nPH1/8IjqiMiuyrTcVy6U7pIrJJLgxb3nP+c7LARHSD/N0e2TsyzrEYl0UFps5eyL
1jI8YQao7eILIp16q7rEvmWFsYvUND5iMp8PlYpuWhvc7l/srPryKV88+bK1cnOIAHqordzayHaJ
jacerFoxi7yq3hH0S24YHgNiSkW/sGuzXgNaGlibVflEe8LSE4WeMgCEsqtyv5lwF+7LqOXlpeLm
19KZ+PLrU3EkRwsuTGPx66/Q+Sc9ujOWygA5Tw5tA+WcuZ02egCOBnlDl9HUB1CpREDs0hnxeWk0
yH6mdXSews2OAUplk484OhorlbZe1fVnT2isAIPt3yVKIma1i7ivRm12BpJXhKNEH0ZUbWhLcNdK
YfEbqP7aGBMK51jLZ3ofQhIpdQsLRaPcTX00qARD/mcOWJDWNN7I4l9pXHirEndY/foRnEj2WH8S
R5L6XUC78Xbs4LSmvszIXXT7vOrLRZfki7KQHS3T13m0wu73WsfaVyk8nGGN/FrY6dJD3QmyR4Yn
yve2WvemyMU1yhH0NNwjln9t/dLJAXy6eNR9Gi5mNi208ch/PjO4tYal9iWVqGVtg9e4XpVqg4Rh
0zXmUzNKPQIeiHBeIJh3WXJpwTRy7WT15FUsX9h2FC9FlepzP2G79ufnJA6klTQ2DDMA9lml/9NT
i28Gb692Im8YtBLog9StTDGv2o9u+sAqENZEYDzNunlmQNLf949tk+hwIJItd4jiLnzbfZHB4mNf
K+5Bxo/FR8ByT+CK1dxhrMK8wIdv0n8PjcdWQOF27PfFcNLsIHmJiY6SJ0vu3a8vWgwf9YBaHxHg
TlN8dZgLGR9l3TXtA56GagUHwezuEJa890crc2fCKqD4tgTUei9H25u25YqPxp7n6i6m85FOzj6Y
p6XkTQbJ+CxLGBnGX/PuAkpYkTBfrYrcWCV1oxyZZijHXpGKNXpvPPOauKIbQmcMV4U4oNC1uQsT
Z8a7t/FFVwFx1pRbM1bYqWDCbX/9tUvILUmBHrPu8VWO6OXG8ppq/uuvSHrh0aiKR+Hq7nUQaFul
ehJ0G/QwAW9x6TmVBRtiYBM2emV5/fUht3glylbuQETyOda/BCKfN8wmtthcYdS1aqg7OYM45S6W
02PnhWcFcRUEZ3sP8l6cpR4NoqyVamEYyUpYbkUPsfyZWkpO4H5881T3gvDebV1kulMd58GJw8+u
9Hv6VbhYyND5WykJDSow46deh2INtP6h4Oxc6rWyDXhvcByn8sMMLYdZczNjKqqdu4HS3Feqorxz
ySCNOJ/YimnTPqCDOm5uEjuq+Mchh+yp4bw6WMQGdqinbPtbY//7B5wIM9IO+gLHf7G3fSVdQzQ8
sTTC3EUvWIrp8+SU63VsGUeLY9Hh1wffH+eFawR7Jlz2tlAxs0reKM/6pngfo1FsBk2pzhqqB+t1
eAT2gu9YRnOs5VTftwH9AVNz0K8PhY3niD6VOTbukNqjpLxJBUM5vVCYFE9/DchhLfORgGdH6zi2
8Q7ggh10W6b25qyYnNO1TnQz8rWTkaja7deHfJ7SDssh0Yi3OTGbWxDTH8lYy5jrMsPwpgjrFWoE
RoPWG09DHLtbXMmnXu8I51ntq81jegFMfgg67kNep3moDCQAq6heqCZj5KTTONhDO9SHo1d77sJL
LinGlZ3fKuZZIeqBCzsdP3vc+Amp6IfaIMSY04nMY7WlpLS+xlP4xdJjqqcCrr4+K2lox+rHgW/S
seI9qlJ0kDIABBxMU4QhdUXLJqDYvv9u9YaJDMKwRLkeV9dYswFq0mPEiHJL9rBZZhkYRA4BNO02
bvCtgrKPdTHue0rZHX0k+hJXCpIQ0+SVnbATNI1SAEZivR+N4gQX5WjrEFoQ0uJ9nerUvcJRbXF+
lCCAnX6YTqI508XEVz46KVjCC8D42/uvdSZpLB36sFO4zR9pj8+dNu9oAO0La+XDJcKNEoE7DJq5
Db1vLmVJe5T8znb+g8G0GUVyhfG+UNBvhPflhdRpAWsHNg7/+D/03B7kJm8K6t61L98293HR9Esd
VhEexZrCrqIFKDHBaGrt7X906V9dIP+ixUM1tIl79t/r0ufmR/Plf5fl8Nf+jj++7Xdt2lJ/U22h
C1nI+kRx00D2/dnfITTZBCDyuzjNV/5TmzZ+MwVqpQ3fjFmFKkDR/qFNK/JvCK2suZqmqqYOOfLf
wbhNlLa/M9Q0mlkByVGOIfPHf6jN+fOikiz9ze2beWXRGeR5iIJxx/UUTdeYx8WWc9H95Zn6L3i6
/6iJs2j/7Uf/gyb+5xVvi6gh+86V7nPJ55H7ySHW+he8uAl897dHShzSVJgEaCSXhFDVfyAnhm4b
GrVIhyWjSAAZOUK74hGZocU0ML1DGXeYXIE1L4cqf8peGK5kNg6SllHzjsQ5IQdmWYUZOMpl3YF0
8FSwg9IeUfgnQTsBMsUBoupQI1WG/VwjAD9jEUqG7AGsdq+N0rnoamypJMvBgioanKt//oQyTPj/
HiMjCwtCp+CC4qr7ByafWqIpGS32LxgiowhtTGOJCsU5as6CWMYsq6WSXYd3LxQmbVINO63LyQ4B
jWJjmz+hppWbTjpqNAbA//JSrMX6SSVx6QRd80kL1jyXY0o03imAnvvtlqAl+RQ1/JREuvc1sQJ3
9mlobQisyb3VRR3O/HrTTZkfNcH0E1pQRzAFrHX8I1uy0C2kFZJp1lBs+HSCq9APnD6ztkNkxbdq
ssITj5v30s9Mip2BE7IUQoYbyP7AkHeJi/bWsBJ6SJSNHbgXr6tIn4GVX7DFdNIW52pi762MvPKZ
tMBcR6wQKhnHQl5lnnrSq7UoflTKXqUjeib1s/e28/Wd4lVrXGo4RDxdXiOGzuqwzqhKGDgtQM6g
tZbMMW3nqm+gZlZTRbPFs4Tt4CFKRVslksVuuFBP+HwvlWgfmNrQ03T/ZfBTZSki5YfaUtYMXJTZ
QFSu07aLrjAZViKNF9wH4k0DpGmWKXRbckJ65yk0iOrnGxLydAvTYN+U3wnYXyeqtcgZSmJPWO7j
Ra9DdRN32Yy8ZUnIl0mHu9Il195izu2ob8DYbpEWBbOr9MdpfOxhvoIv5zLst5uZ5ZPt6ZIAZA0i
2U4WEH8AuuwRfbMTptZcTm0nx4m2pWcy3KSG8d5jX1+API4Ac6kJPF5xaUo9W1Tl0Kzt6Gi2BZU5
ys4IAoA0WLQXnUFUk3qBYVd3w1W2IEXpTQDnUPe4EluqQCw13xOiH4lTw/xoec6mRCbIIQtVpEqk
ZRCQo500ElIjxD6HabKuI2mBtVYLGoO2EAYvMIJPleovMKNzDASf6LurWEvwPfhbvxZr9kdOjWe7
nCLJVeKUrjaukviuMJSfUwwS4G50Q4djZ3EAcLTom+wG9CDd//N3rqCU6W+Lk6XLQrAg0vfAtNFU
p6//BWVpe5lS5PXA3CMiB5x6WA4qymUgyPPH3z9IZMIipXk34eDv05ZuR09ndoBsv2r7aW2KgGNp
/XsQqP2+63WEi1T0GzMgKEYCBs4DNWdbbF6kE7JmxxNGhbOp3Xua+Eb8Fju8EeGcisV0x5X54cPB
OcRqvM/DR6C+KZVeM7RyK7Dy1o8MeNWujYi/BSboDNSnBgYQKCq/I1vppajfbNRPv56k/xmO/4tN
CENtIMc2t8//fh9yCMas/Ej+ugn589t+34fY2m/T+Jt2LY1JtDFdYr9vQ2w2KCZqqwAXizYma+x4
/tiGqILvMSyZ/2myrpg6N80/tiGq8huMTnA8smUpfO+/OyKftkF/fQtYOt0yGnsa8MYUbwJX/ftb
QLM9KWMRatcI9Y/ckB9qQDumPXYU01LrbjS+NzNpaHKSl9oWXIdjgDBbkz1xpZsc0kkZjYuY3BT+
IOR4O9VnSSdvsrJ/74YCc/NA5CdS34pKN9eJvVTw1RHTm6BmxnCijqIGYzIeqCFJWA3jM3MYeSvV
NiGuajKs+/iaa0Xv52GHYuqmvbzxmq/QLfeJDr/DC4DkeSXj8BZ2meJEuc4vrfsS30RNTxC8FwbZ
bBZdh3nUIYn9ixqJTVT7hFw1+csAigrDi0p6wjbCRGhkGGCSa81mfWVxhjES4IY15bhEn9CfQ1Na
+SQlWSP3yC/vmts/yTrVLI6QTAhPFLNSHmCjTXZGnu1FI6VfYgTD3lgUUo2TgVTv94DUojk3mnFn
Q+Z0ZcCjndqljt5xsIxdpov+ZpArqpNu0aDqjurazFP0O3dDAj8qhknDxA4MazyjZ5meRWRIL7+3
kfYDxBfNu+yqikJ9r8MphFOVgE9PGoNQTF+6IJ9jQw4g0tVZmDAlubg3mG4TyXzIMrRAi6oABTdo
pHdwCQ2CF/bQH6t0YP5OA4PAzE+txBsknVc7lN9CgR0U6iOpiO6gmcmuM40X3yr3XlVdFNd80cN6
aXzI1bgQWq6thj7bsRRmlJ20waoz1H1DxI9mhmRH7dDF7dt21ZZXpNcBXb5+JY+41URMi2RFagwW
QDuWyZxx9JfX2VAnBF0hpQTldiifbM7wGBHZ8hhKI3nNaiMH/+j/yIPCBEw8WeJc5bU1e8eHfkct
fOjIhWmRJeqhq9bypS3lk6cHzHF73al1WuFrGc/EAGPXGYP2qwDrYdlVviQszkAU2OPYedRKU3bi
DJmlzKU4DTBk2HuFCe4sxx/GHmzaY+Or1wXSTvhVuq600tCvGv4fY0i5C3nbBGVjsrlpwDhWR4UA
PYWeoM4aGWNcLt01v8ngOJU/UyzTTqC7exo9qM7sj2laqQsvuyadtxza6hILuLPDzrTrp11RSgY6
cW+aZGX9qtzrxjAjAroIy+LiaXY7y+1ybrbqJfK4Sjgc3ciqPnyZXnOGWYKuaM0GswZo4lxZT3j4
jlqma00JnkHAMK/EZ72k/A8FrcguSksmwLJpTwEQM4/Dwenoa0s7+lM7F+JmCoiIWAd6b3wvTO+Y
4fBacuhgHmoUK6TTcY4iahJ8oe1Md6fqYtuDGcPX6aAlDM/mp78Pyc9giH50AsrFmJ9IR32Dv702
env1piheao5L22qI0Kek88iRwSuyBHyNkVoFdnGiHR+ld9UEwyOpRNSomHpCt7M6xM1LmCpEmd1g
q0bctwFWQIbVZ740huACIMEl0dsQZVTL5MQco844dD+L2k0XwdgVi0DYuOdlhoMWbCO8yi+ZJFNS
Iq99+k+dwKVzahTfBpa20QhGDAziKJXtXg4YufpRmTnYWG9dhXehsMO33NN/xgP11cWhK9P8c1yO
Nfq0zSDTpCjMV+yVluxoDSDva6X3RueZlzOmGja9XCuG947eB/dQhC/GyJunlYrDUKBgEB8Ckjnr
1OHBbOhjjN7Yvp+IBsQcP8NqgRVeV8aX6V2HmkQituZINajKiNhN8YCr+e9S0b5MVDyQ9rRVCLwC
XWNtBdYCpUmMeWAQ3Mly3oWoMOm8HtwNgYIrSnswC0AuZojQrdw+os6hMIrSXVNW5iol4MtSdTKS
nt0IzppuNc5D+Ximlt7ypmhuopQLxtjQh82RCFAdgZHhFGU1fbgwupJaCdOlddFsnN4nR+kJxG/u
UVLV4LmHfSrlkEnqQMTw+d/LsfzwleZot5q/ahTziAk2WtFyPNm4KQ4Mq6Nt8BZsGSzMQ9IzQuVl
onGM5dMI3yVKoOqE58Mnxo+RNMclJS3Nwr3EI9vl2i5ejEBRqXcunmLsHK+k64Q6eQgd7TEbwg/T
89lcprSspPDK0qrXFnJT3OyBPsPckE7Apy667/9sm9xy2Dp3g017GnQc9HlM6LI0Ko7Q1XwXFTEQ
WXAuTSSDXc4ZfIZwUOVIezUHc0NHM9ERcjOI8SNEPC7xb2wK2JYLzjmmcOlRQ6yMSu9iZbQ55Q0h
jxbHiZXUSxDlSzPogPelDzKWdFQx451pVvclmPHo9FIa+pTTY/A+K0eJ+VEX+8vBlAWGMqU85aqu
EWveEMPTX7LQpGZLsR65rZ/lNlauhB/auT+xMNo+bLbsiHYtQHEyvRSd9ybAaNtaGvjhCfvgIvF9
nZIbq4Zr0HIHx+K0yKUx2QLy4Rk38LGjga4K4mUrsrTKokTjcVwl8+YZlqGDYm9+UdQkFESQu+5J
s8ZkXrZbhUSuCkNPGs8h8L28DW+FGL40F5qmyiiPyzill1Q2APboydRnGTDWZTr3U2mZl0w57SrF
MpW3hGU1EJf5AFeqgQK1IGdltGb85YmRNiJdXY5d1GwZW1rgkd2WbYIS74sSWNOvPwF3CTYYkeYp
6nZjhuMrLfflEnq+slQLtmYpqWRrKqMhN2avzY47ol2NjAqsGLxNTlqkF1wBdtgd7cEDclVStJEL
GWk/pSoya/ydm+HFoQJtqRchXsY83tTD4HPOr+JHbybuvO3wegFbhTlzbIYqICnR2wsO1urOG5Nx
zvHxjWttPOLfNe+1NNyCKvdXilq2a4ldAkJPA7n9SUIlOJi17LEgJ8E2OveGmp8VUBJUk6n1XpPz
izE0nMMjN72mgnGRKPrJ0GiRcVWbW6Hn+YqQD/S0KPavjBWWlQBJG9SW91I2RXDR6ImsTGak0we9
Etq6pS4cUoUJQEzPNEdleSEquCuU0tyxKvllBVdPA1A0VSUUr10Lk2bAbOw/oOAwXJ8Gh01e3fju
Hq7hoQs1J7G8ApZNuSXGxPl1ZI849ITPWg6D1HCRn8cuM/RwxIXb3bSE6XSSpN+60IOVJ2g24wyn
YsdX6a8UVA109s8W98E8Vbk0c1INZAPLpSj8D3n8bhpXXzFjfG+jMJ9ZWlKhA2E1goAnNoakzg26
DDBj1hvNhi1mGLdACW8pm4mQtTDpCLhFcYkC1bA80pIyTcHkrVyZn1VgUhqnRXhPi4HyGsts9lIT
A4oNpJkwfhqNd0C7Yk6Ph7PVjHfcsSjtFAJAhVuQLP05AEacS3gBVNmv55BvmoWqDHsdMrCfWucO
ZDH2DnCYmVzMu75a1QzGC4k7b9IZczuwuS3UwaOQ3VVKKnGujmCeqfwhtD7F3bXyoLQ2cOtRrCw/
g9HKv1eiHPuYDSgepDhX808OLez2hbwUyriOG5moQjpvyp6SeDptjZ6Rs9Ld86x/aJV6gEnarHUF
hGwbLQE2+0hm0Zopt7+KFRm2+uixf5tqlDgDOQUr5L7rjlrutrskktetGqwxPEHlsP05O0f4PRQb
BIG1RH7+gT1+KduCDreeXhiTPtuKU4+BV8U0kz0dEsIMAb4p0G1ijhp5dG1B/c708Dzww0rbf6Ou
KACjwA2yLl69nuQenMeZugvcRpuLkktKnlqv3GGXFFNTwRg9PDVYBWP6XuTmwRDWUknjd8EUb07g
+ZYhODCr8tdjpX0ZEkVYWirdCxloYuvvRIneAz73wWp7KxX2WXVucM9ItNfUVWZDap7lHFxGSNJ1
gMzXZdK1mIAnJkwrVycTGJe5vEiYDGpxD+oihrqTPsu631AXtwPgvK4rUFkUD+5bmVKizK37BTtx
jsYBtn5aZCvgF0NVvRqR+mW4/Xcdgc4PbLjdTakw38+1uSW5wFEGe9MU+SJKiF3RIetkZrqVqEib
5XWFVQ42Z5437XrsjHvASd6JcwbtkUYOvfd0bGQ+rTZgFCH2u/k8T77SJFt5siWBTAI2rFTA9bA/
GN3IwS5IWbiqdVGOZ8ix81Azbq3A9VpLbz3FXrOyhy7T+smG/BS5ES5Y2l7Yy0ygmDH6MUaSIPwI
Y9EvbxErp1OS9JkhzB3DOJvTD/vMvDuiTVgN90wdwKjzTOPJPneKPbd0/ctXsm8heA2jSF31CRtE
v32GlSi3tud5jo5lfRHmlNRZprqQFXMtp4B76cdiI5dJauxUpQr9kdu+Dg19xoXNEq6pezuu3oxs
pA0jjox505IKDaBoLwtVpj0cJ4fVu9lMFp9ClfatHm4VHzuLSQ9jBU4UoBYcZcgP6gVK68ZqDHbK
afhVedOhQBufbXQedF7ZwKoAn8gFitgUWTG1He9DNshK+WXmU39E6y3MqpyrvcXGOHvq7IHasdor
uUbQMevOg2pmBwEo2q5w9mpCEauRCyNzDc8xFLYcQHNvis8+SmdU7tSHMQlO+ND1Zd7oPJOc/2NQ
y44cWXsxsWkHSb+GKNmYMHNWNDlbszBC959sapUxLxqKEzm1bcaUp9ccQWpBg19qZn4qY2sX4IGf
WUaxkRAfsSJTEGEioheWe1KiQF2kkMI0Xq14YPjqN+6nZqOUe2rIK4KXD0+mtlHU5xQ2tdHMN56n
fhSsGEi9thdMTdRMLaj5hjJTsKnU4Q7b/K7Miu+JPyz97pEAkV+6SlkvfXpVAygJUdUfqaXd43Rm
wKpegnIQCy9vzlqgacembxddDQzW0jgwpbR3+B71HAH1ELziN25Q7Kdg3zG3ZR3CS4QKc/R5HGR5
8CV3ac0Zhu5WlUilbaU/at++t9bKSNDbKyvvoCW1uXNAHhWhqexyz6ycQnU/jXxajNHhoRSMm9bi
x/hND0NL+rZCk2rqzFuMaU/jpwB04YVUzWVVwXsCq7wvQ9kwRieXyw8uDozoVOiwe57LViJzYiPI
iRfaDhNaf+xDr3r2krGtFLVbKMP7ZMAjpDSp7AzqhHwd5XWu+dqatudTMLqnukh/IM54XHSctTJb
efoSeOqOxwPmc2ZVHCSN4r1BH8MC1i1tEzqUl/gPv43Y2/pDR8mFho+Gk+GvRpG8lJoZ3Xszzeze
PGs4jYzMcVAQWI1+xkjtfUq1h4VVeOqN/lWC/a4TWp6TlSgcVVUvcWhgOGhqduOSv8IF+9kWTbKI
RMSsW1sz5ol+n8D9j377L/RbTUbU/2fi7RULRfA37faPb/ljgGz9ZqtoFUI3ZLRRy/x/yq1l/YY2
DIZcUWCWTJ//T93W+k1R+YStWUwCp7Hzn7qt+Zts0hxnaaaQp0TUv9UCpk3z4T/nx4Sm0IeZays2
XB/Zonrs76qtLg1GHViDsubg6C1gc73EenqqwKHJPY5ca8OZ23bVFyMFo6yX+NyVZV/WXJtmusM7
mcz93cDK9zUeimtyze/da/Wqg/szfxRqcXO1iR/PPTI4X/7yFJ9//xX/V9ok54yMU/V//ret/Ktf
nRH7X2cuuSGSvMy1Yd0F8h4Ow74SNMFIQccvZ003DGnGTlbMx6LPFt5LCupu1frD0QWaprXqMVL1
U9+WUweTnTgy+/jMIgVvGTvFnLhFY7KXCSPN1IstSfz3YuPequO8glzWFfGFFKMxC6YZsy7hBwsI
LUua8dnXBl0oHPuwcsS7Qp6apAd2LWxL8lU1Bi+xJe5trTs865+SnmYrKTGNdWq7G9i+4QLmPGO0
1gg2UiYDkvWSw1j4X40Q6SYq8PLo0I2d0Utb4AzeMgCwOquR2i+xF7LSsDHBbWUeE73dQRBKNjpl
2bSgsdtyeQgwuXHWtQs5CT8ji4GYaRmfZh+S7ITcTjRUOKOVrKO0Tg8amiSDyqnaBWSsVBrD0pQb
f44ItcpEP3/BWmbw0k4vcclrbf0weN3r1/61uKfX8ipD1vwKdsp+jHh+opaQvcRrI9WhRBlxfmCP
0s9cSylngKuZ9nnhhvTsWZXhspX4eRmkymSP2C0KQquQf4k0fHWZ7PhSxnVYC5PpLdn7LBpod0uO
2I/ll1CAojQ8hG7qYchqIF+PGZar0CM7N3jSUlfknLaN8J5dArb0bf1KZZVnbY1HVMWvnZWtmmMm
a29U78rDXnpWHwklgJMGssXK9RRVau/caFjXIVF1PPJbefRvjb70rSqdaQb3Ht3Od8U9umSXWtN+
VhyB6ldRyRcAIUtYOjV9VkbR8ooX++Y+PU2eom/7m/9mP+0vZnILu6s3/i15aCdxKPKqmrlheRUM
kzFa7FMFZxLYOSiyqGUP/036ogXvtXrkEE24E1nbttOZoQS0+CU6he+0K19Lj3ohe6ftsxe/UWJG
rqREkq30bB7JR6jqTBCf7TMpsRi4CiUclV0vw5ZZjdaoi9H+dBsX8SMOjgEt7YukUOgVldfKvjgK
pXnVx2ql0k4VLWJr2LjxlyzNKiI6n/2n8pm9W0qCM5VdKLtLLOTH+lakV4nHmnwEH7b4Yna7Kl6k
Z/cAaggXayZk318Ii5gDUX+HIUk792T1JRjVdhVpDV3eBK2Z7V4I8K9ozPuIvOgtjdB8o11zFOVw
Ss/5LXgJbzhGyPvNyvxNOrkX01q1DssdkPC83vCqFL7dzg1uq/Q+fOhug9qQNjJA24GSXkz6ulLj
k2/GPZb2opSZpa7Vs3eP7v1rdW/uBTtZMS/dZbHV9tVxCLspOsGORU04TM9zv78xlSo4tg+YPkdO
EynCwecowF+OkTcLT8139V6nghAaCUhvykjZ9q2a4uxpT7Akb+5pXmwh1hytMyhbY5bcg/eOrA4u
s+SQ2BEHoaZzbFNEDt8MBIaFqMo+kjtI8z3pjMUIZUCAIMdVGNaKk+RCgAekJbqDRaH6vPI8uXv5
XBfShyQqesxt/aPS+e0au6RzpixsfHgf0l3cZImdsTgH9+Q+vmqv2QUl+GzK+RujMa7n0ag6p+ii
YwlUzx2uXKMR+y4eZYwgHG/GakdKpxxXOewK33j33qvv7o7RcxFKc7mOkEA4FE3nC+SaDyA1nmOv
CqokGhnnhPEFK+YayjicOOSW7H5IB2bv5SLYyFze6uCc2y6EGwZXT3K/ARDubXU1xupJUVFZCft1
UOGm2BGWyZeEejr0wlVU0s8d+1rltIuiQOvZFTY1YeNnc+sfyU19kum7GoOxCDl/Ku9VXmar+LMo
h8PkHylfXUtmg9xbBLVy/9VNykMEha4X/ZtCAh1icIOeaK3jAd5Kbj0LM6efsZ2REphVcrYtXyp+
jnhC7Lionn/ybvpFPbkdIwV93Pt6HlMa9qapOZjywn/23JtIXBXUJitsiWcfHIPe7RaXS3IjwXFN
RoaNFcSA+IABdumDEvYf/bZNf6jX4UxvIBt066f+Ur9Ol9G09rQnrMuZZc8GU/dpbo8WiiDZIOxD
9qx646xcMK0vxg7u3NNWsJMlFGLMPDZUiAD2weOOxIQiSKgAqH9CY/rRQH6vPm0zvw1P41rpzTk0
AYS4h/QRPrSD7+WTLUMr5vXPPsuXSUVV17hIzuGL/6ICghuJ7SY8D+IEydY1N+FjOCkv7g3/taiK
pV4i9CziLvqo4OHhEgoc96qe6DLOrZt2FGf7JbkX9+oO4/UZofWL83Q/Ul6be+ykvE/rdXB338bX
5L28Mt+iutC/SlW27l9H/k15TcvkouwazpaQbuJr1+8WqC9z8SW9Kxbu/ZtyAbvXV5uyDz/lp3Ud
L8rRvZWvli+tmjZ2kggshCoeNmZ6tFMe2wTWdNHYHdsKxEwsTXPn4dttP9wvytXmQDYOndku+urR
cMwlQrFM/BftQvN4lL/C4qT+YwaBGxqPd6jJ9lFO77VvyQoyAu75ij/QkjXXxQrs4N4svU0qNx9M
a2snauGweKsc0SFkX5bfk2txqk750N+9ua+Ns+qsPPqH2ttLRg2lCvD+Q9t2GIEWJTOjQsXOXpqQ
iMl9R6f4Uvo0+1lL6QyxxQgdjPUZirFGWx+R8u/0W/3E/QUXyNHf0u/wPX0ne7KG1nDBOrAiXpRe
8kvJyHEKQbm74py+JOTA+5TliKa8EgfbhAqlgAOT2c7vmVZXaYj4RCeMLe4W7ToPM9dxvrS3luUx
lK3xEtgx9Av1qYeAwXM1Ip8BQLfCJahkOyzCkCndEBWr9q8GfQHLzgyfTcsDTshp62npHyITTUFF
cY/UNlmWMb9HMaROhOHSkRJ9Ww7ZCk97h2nNFZtAMDaTIsSbnB1aUD79Xto2ZCe+xVBQuNjjNrRJ
NXcN7eJlsiYk9AjDCrg1EVlo5p96jNHLggXdw7qDAaKYizHGZx8Z07ik8hxXLTajXNJVJtl0JEzM
3ZICH/zN+dxKCc/SL/KdxW44dy0z3xTdWWsUEDJCvid4h+aZXXS7AJcQL0sBxZt2G9lLoFWN1DaN
NYETPZiwSgGv7pT+p2h3XXgFo2EDZEZadWuczv3SqimySE15r5K9lGoMF65bYVcAGjSjwoegbCEd
fWHgCkvQT2PYp2VfzZNY0dB4GYl3AlDS5I5rR43pfwF6awBvDz+N2SL0wLXnAuku/B7mVP3K1vbq
xoUHkdjs5qaAZDJtFkzCjmVOrAMb7taekunoGIuLZVEN1GrpIRHaQx5tKlTi+tT18hEpbemRqA3D
fmdXzBuyrvgpoq3NS8NmE21NCcKfMWkzp1JRkqoebyyutR3eg1WYglX0TGqFIEUTMYjgrcdqG9Id
p8GmdcOz16RbGT7VCnEdfzmyWVouSp1Qz8CFm7jKGjEjmBf5+CICdhyBlhJ1d+nOkpJrX9HpFROw
xBhx1b0fnRQqCGH1tgKC5EQd2NB/fkZS/4sjEoguzni6ompUIf6jZ1bEMYZOnURpD3zdanx3S6f7
hryq/FSf1nN8xG73f9k7s+bEtSwL/5WMeug3OTQPUV0V0YANNthgg8cXBU7bSGhEAxp+fX8C7Ask
ade9VHQ4OoqHezONUzo6OmefPay19gD6jCc9ygMyJF1zNr+vJj4OcfYEZAK5hcvwOsRd/nxkxLe/
Bp6mTu0ObBTQORP40U70Jrg2pD161PQ0dzmy4MGboF3Q7DJJ6jwpuI7ZM5oTXQoeVlFdWw5qWtkz
NvKuuotHbj8V53p3dmUNC19FYQIq1gNdhFsIsd+kNKVbRm1gHz3bcyZYYd8tOnJbItssnYvX7h1u
p1sMod5MqzuhtTyzxos7QSLR6PWsn9ZDdt4xxvWD8tB8n00wseq1MC5O1aVut/L5YiBAYrX0GyAO
3k1wE4+8flxWI53KA5Le0HvLuXZZJmQatbwbeOcoV56axGrqTTG/tjNc7z76IcNQfvOiK4rZlFeo
3y8ejZaSs2O7mg1hgTLMhNTUOVLMPRrJCm1JGqUsPCV/nqf0KUka5KianpG0WrZId6OZdBfehXRL
bMsPwaS+k63zoPD6VkJSMBrN+2afejTMs4U1DtwYcpUDs7pOZKQgdf1CcmmZ4E0SNb5PptJdMTEa
uG+cENoZDhM6HxRs21yIxkkTkcwGkO3HFl2xUijYVNKn5Z10lxESqhdNJiC7BSaKohxhThPv4J0S
/CgEQTVud8ILU97C6/l1fKsSLH2+tLRdEPUqpQGEWgbuBk2fNEnz/RYW08sgwIjyTOlpiJjKukR+
sqXc189LtAvzp4X7lkn6WYygUq10y/MknpQPmUrsFHr6M3paxB8P0DfvFiPFnHe1+GfFVomn/MC4
iW/UQYhd4pjTorZBYBM+ic/Fc/qclBe10LL8nx4hEPrNhEMZ5NHZIr2vBg6Rb9X74jF34ferxyQ9
RHMDsH8me2gv/SHDVklEVH17auFPQgj7TmycIVV57vYFc2a21NOiUrrptXHv4Wsv79PcOlXD58x6
ysbBk/dUPuuPtB3VrhEapYcCmtBoIdgSYsctgMajPIPLm59X19q4fHDQVgyBbtFbOTvXZXIAUJ+6
9nB+tTQeNHi2anoqXLsj/ya5UvNiKA+Si6AJyMTSeVT8RhnoAxt5IPezwhLuZa3AvNE3yYSkb6rW
nl3L6UWNIPxMpdoLn2+OVIxLSI7+xKOhdyU9n9AQFVlKaFFNEouiFwmifkxLHhBGaju+zm4THKL5
rTCRRtEXL+ZQXoqBiRovRZI1/r+7/jBGypKKL8XdZfrKHzq5Ej66pXhG0fU0ecpe3SG6ySCbcDVu
a1n7Yv2vKB/7k9PcWpSp9miN9tHO+ueZ88z2E7Wnz+0F/cIQsOharn76jCzFWCE5Yz/K4U2pw49G
O/Yyug6uEdMcq3g/2nPuR5fheEGM591WVH8UfiMZI/vWW9xGt3ZVAlzqZcNknBMElveAD6hkyAPt
efEqzOguM02XlwoQuvoCfr2sXxWkgpqrIT1eUzzniDMffUV8MYlKaYxKhAo2aEDPXaLWtAlfASGb
TThrEdciGUjqm0h32YS8zhPk1CYIptx1pV4FRMY2ETLVq+KLc/PAFKoimF02lihbFjna3Sm0nbJY
ALxWelDbzKkU5RatWhHlTprA2CZCtptQOSVmrkfqZdKRCxIJUQz2DkSU341ztV3eRIkBtgtXs+l1
aQ/8Pl0Ifw4Q2Tu1B7VaIU56pVxCS4XuP25sTEK3dmc0pycvyv1gOhzp1Ij6RiBMl0sR2IkKDwJO
ant27UG9dG8UW24nUnUuByLFi8q9oRg7jomnl7fJq/A405+g4FFKrLs+bPF+SQwOeW04b4JyY96y
iNFpvxATsVdN6B5jrJ0nnXgeGv4ovJbvq3vey60yqpvAX5l8vodXZnh3maqiZGnQ+UEgi/L+NhFg
CdhBTamiCqxuHnqdcJLLwgUpJRGKOLwTeLDkjdVhbHflMhjQvfstRge6ifLvFk3Eb95WF0sc2OQJ
8IOONC58HaghCT0TqrfAQCanQoU1Pg8Tj87VUTmdBXSCWZJHTUSZUpuK/BLCBnSw9LTqNRVAnwrl
4k2rnmYOSJakVjKUwqH80E7HnnUgDwGqI3tWuQgJp2QadFe5jqtkrJcP8rnd8/23ReD1FQ1sjDtY
mECxlrlMZli79GzqpOH8yaB5jym7SEbelw3MOdHn5wsra38xt43t351bDbsoAtkSNc4IaQ+LDawO
wkQoyz2fbuedpJAGtuiOSWSPozvY08Mo0q6jqfUg3i0nnr+48HjBIPkW6VLvQE9/iJeLzky3egub
7vA0cuhYIfBcUhv0fbj0SHUETc6DEVDHvPdJhSA7cuk9J01+JP65LL22Kxun3h3tEqf5nfUg38Wp
TJ+0c2WwmCGA62TX6CMFoO8Cbz4RA9wRWZUeIyW9cbTCG84AgzA16CR6tI52FbwbQMe9TPNuF5Pl
FTAYs5W0lOJG0au+GaZM9CyhCYJ+roVXlgAVNDBKZ13/Qplv9hodOHUk61efFbg8SHnqMrLEgPYs
uxmFxTxMa6lXD+Xr4E7M6SdOn/e244bTy8yV1TZI9zMyE9ZEvKmulw+5dyHPe+p1dFcW0RC2Efwb
DmucVEM7tQWAZhkAL7clZcYCLafMatfD5UP9YEZXQkXdXC1GjbcaU3XVDGxzKxDUF9VcvkHWoCfT
sldcaEPdVqQW7zUgUix12KSzqZItOg6dPrSxV5oj9WkWXYlNYscjw1M2qR6zSfoAWBk2rlpjWNN7
9cYlOySSJSpH9q0hv/gDaqF30k8pt87mVnCZngaaBCrobj7JAX3Q1mxpZU+Llti2cveNpDU19jR6
QIy5QzuALkvKeJObBiNz95zUWn5jxC/OjTdCuOtpGZhnIEakNycoR1b0M3yLZP8lGhARgKv2LmMV
olRNocDPmkRP11JhoFkLkgTqedhz1Ip+HeY0IKECqrVF1piWuhq63Uvq37VNywO9q8cl4npKXHdq
BSI8ZjdAZr1FZqPJsoD+EiQEc71iaCyf0npkj9MwAetuz3p0puqpbj9foGhQNlWgIKFBjkiLkrzp
3D5awuAuW7lCAgA0UxtRl+tmGqv74h4ITs9wxl4wTPiZ/1TdW4/ObdqLL4IzAI+3Ir+T3iujObkp
NEsektv41r81b5SRfBWRw/rcDii/usIU9xTdUk1qjPA89hYsDYN0srYLqRcXSNkNjLGd3iyz8syz
aK2UZjUyOEu0i2a13Y6fl63XvF7OumISD4G6ThC8UtUuIHjoAU2eKSXh5HeF/NFvclDoDg4EW+nQ
2rLJUH0Vuq5M1K4Jg8gu6/BaqE7qirnnxUixlYd1rYs9WQkGyWRxow1S8kYp+aMFpRVavBd5gm5X
H0LZC51dvnABVnTSX+6vKo3aIxQZWd67P0QoIckiemvbJLEi/OXoVX+k45GD7688R6/eq0Tay8bS
cO4o8BhgmY1n1/ScS0mTBdf+MCZtBjHzTIXeN5OkqV1aj0YEUP7zl3x4pFB/ZEWSLckS90YqFfS7
zLxS6ilj786bKl7wnJOhLEfaWJQmTjypfxZv9FduX6p6v9LUJ4cWhqHyqKenon0j+dIcSgoCr2Qv
DbKYi3us19UXY9R+OZB4m/CULfRzdErNe8GKJNDUQ/BS5K0QzDKGzkQnqyq/zV8KVFtDfzDraWKA
wtmpIOJqNSpjkJYbSsE5DR0BHEE1GSXU5cbzSFU7jkKZ17r/fIwHN4thQqJSm2nkGN51+nxRKtMY
fk9PVpEqenAe05sMEIbaRhDlFpd32HiytLW9XZBQjUis+pRYPQM5rKCchppz7sf6UI+hNtHsLPPs
y2gh3Dc9OfN8YHnPRuz2PfRWVqP+DyjjC1CGRIAjGyoJr4/AsTPNpj9eV7IAjW7uP/7Wdqbhizub
Js4er27zL9fwDEM/Wbn5QCobl0k3MZIbfj8kfkihIisXSVq4dx/4DEU8MSwJ+TEy19gHU8XB2vDq
+AqIR4OnUExLQtJW/zP0fqXZvH+YISAehkkAAhKEUZAnkxuXZCuZkTtsFIr1dGrSY2C/Hp1ZUMyP
9XZInpKMuSi2Yf32CtGTLswaBVpRJIOmkGQeZYL4nASwapbA3PqO7F87Unwlx0V+VeQpTeKEDHaS
7Jt4tp536tKt71ozRKCiNP851Zd0KIrDcRlXEr0oS4ovdWR1S215tgygMEFAiWCCpXcY0NtS8PJu
SNeMtRX+z+r+anUb2J/PlvZg6qXO9KV4fY131vb6320WtsLyFXVSAPiqDVSIRbpZ2NKJoVDu0OW1
OrLGqnsXrpBPULpoFp2s6ohXNFZws7IRVdYlNJUhD2zgSv/87x3nOd37+zZ8Z7Vwtxe2DkIRNBTp
CVnXOLX2pA7cXJPKOd7WaQ6O5sw13LSv5ZTI1dpAwo/OKIItCBfuIp23NdoKd4IZ8MgY0lR7Eajh
mWMQ2tVxVHcc1JIHaQ3NxlOtPsQBs61AEelYhWXRyQy8yNZEHwgDVmfV7sh11TA0vCmVxLUoMq3b
WzKwIweZuFigWzgO9cy/joppSp9P2hQZ98KCYi1N9MxTkHo0qtcCoR0tRB14JyrENgrE/TrTzm1J
dfqGAe42MNG9KYPFMKniph9F3rUXJpJiMS0mPJT/xmbt5aCHzmZsOKQEovwxbHiJtMerltotB1p4
minapSCAjZXiDMomRHua7ybuQMuH87qontxQVME56NeZEwcX8kyYfcF/l3+RIVF1NCskGXIyYk+y
vpcwKYV5GEcGAbIfI8NAq29nsCxmQ7K9RSdz/HMgwRdh5bm3FfmAoYCUTljgclh5e0GbXFouiNZ4
ptqPKImJV7UD8imrK2bUolpHKxAwLUV4pi2pYKko96CyE9tl+pCYIT1fXP9OdfOqj6Rv7/NX3WjF
7FhfneMAeXERp8qE1t/AALdf9dKw8gXlIPQHlElcmC59lPUccQWaV9Ra5vdT120tyST1pdqPB0mO
EllUwV77Yhi7ZRxDZb1JkiKTyibNy2HVeFdbhwBlf6/IRM05pVD1U4kA6lFxXGn2TWr3DIi6e+eV
hXbuyIteEdqTpeMBkc79y8hHK+rzwewhBo2GKc6Z12AZ4Y/jdu6dSAZqxPW8UC02Xn4JhVO5LaIr
NTLNDqIQymVp0UIjK+jmsCiqTpILaX/5UpepPSxz+lZqaWWcVSZCs6Wi0tmZ8lwXOcCCdgmWjfKi
eOc4SQFqzXishUg4S+LFq62aTk+CDHa5yOp06FdiG7e9lbhz5VarCsQ4Z7QKnZfeF17roUe1YFRY
JslmPsaeZ10JC6ipJS1wnARwne442TBfyu1FYQdXSazO6XL+HEup1PV1+VmlH1WhXMWhE9Ko0L8A
I2ENwpkVnRmhFKOf6aFSmmRAna1l0CHgCW88tZI7cS6Y7RkNhmlhALVWr8z5OZrrRmsWGc8RqaqL
BcWvmIjsSppR2wZU0rINMRp//l7l3Vixea8GtSnknIGc4ljtu+gAIcvlLKALUhx43gBV0wQ5cHjr
sNhv1EqoMMjpGX2EJktoib75JNtztysKgdKWstoFrm0aZ7ofvAQQhNsaQgVtkPlBC2rVk5zMs6+2
JsfhztZkuBI0ZySWLIn/qnvLMHBr9B5nPhXcnP1Z6b40yEZSTFaiRh7+AnwkiPMIWCBtJOyBolRW
y3OWg1zVwsuQ42akgIDqFKKA+55lSMP38qWbn30+qb8YkGaUJrINBLEQDbT9Uy5HIdWRFZCCurSA
Yb5Qn+EHAEsJcn1YIFEE6e1CTKKB7cfhRZ6wsjVbCv78ljVMqr8IKOmc3LK+d9aiZ4+Y9HxmdDQh
M/uVQv+BNCYxUipmderOAaPKtJxHBxzaKyLR1P0r+6KOkcmuIG/fxXZL1OZok9HX+EE25vf0KljI
KCjLQjrNtDmyjoUVtxMaYT/NNZqhsNG70txULgQbRIztk1yKyJtG9q3ve4tHf4nQdWkX9allQHX4
Ysqb43f7eGbKTZx4Usu4KaKm7x3PWenO4KzpVodRvElKnXX9HN1bO1KClhLUoGUhHVwss7G0iMSb
sC7SXlbNpNMVLiGiJaZc0er280HtFazYXHRcQNWJAFhG9YuM964FLyQ3sgwnREFOA5gRnK7sZiKA
7ZVAN85pGQecbWGfqo6q3jixMI7F+akjDJJoafdFkwoqzBAqRml6kRhLGFaz9LzOaMwpG+UASxsj
vR3QHTNb5je1svhi+JK8P6emTCcI7H1zulPX2ltAdhgqKaJczinmD9q7JQr9HK39yiqC1nyh2xdy
IFSn2QLOrSObZc/JUuOsdCHphEK9jgl2PMlPPcdG5IRsAih4CXdDtZrTcus0TJC0iiqZfu80Qsh6
tfhSzcJigMZXT7Psom95eTwM5rLea7RUAFSqdOSMEEFwVQqBM9rE3Ek0fOu5Ioi3lNZ3CSzmywIs
MigItzcLlPkphnI9hf9vIpnNgzQxNOLcblZd569JdfOKl5B9+PXNtys8/gQa9l/5pfcA4fCFNsH7
V7ER5TgJH2RrB35cbjXozy7jTxl2/kJyQDZPFCJ+Tg9dXH04QPwoBBe9+tpSTzSNb43Vf5vfW91v
a5p+NxGfP+N6Rj//nZ0H+BnlYda8iRm6uTuxXlN43kl+rEb06xTsXWFrCuQTzqUGGtQ8afPZmQLD
OmmCRLPZJqsPbif3+7+fgulL4IYdN80SRFa3p4CeQViqf2UO9i6xNQfaiU4XUhSVlEPLwORr0dJ1
1Vrf6Bs9fCMseeTDS9oJ65u4RuHpthY/b552RzyzTM+A5rOmP32jhzcsUYE3dfzzs8JllhH5jtVn
dxrUE6hRqI4jxbj6fLsNINHuhqDkuB1gnRDhSPB5dx9eP0HQnsRRk+JoPuv7fKM1gBegr9/I2nf4
K6eAJMHAw77RdGz9ivdMoEk2zKDr14YA+I2eXoYVfuyb5xUTQZGmPrj80ZUz5SbzbG3mZn3efKM5
aKwA/vSx0yCf4JYTpxGerT+7G0E60SzS3mITSXyv84+VS2WXFXrsDEikdinPkeZY7/VdX8iUT8Dp
shTEb3cIHuLm/sYN+r0LYJxQ1uAFywffPyRdwrdGjHczOd/OEK5rYU3p6LiDQD9BOh7SJ7CsA/sA
j5hsqEQku14jm1X3jcyBfEDt+88uBg4EqNqSjlk5tBXwjAiAkdsEH7j6sFO+mU1YF0aPdY0Ij3S1
gT7oB8MjwziR4BWQ1dislW+3KUBuqEfHiDrMfVLd5Bk+3vaWm2yKJxqav7Sx+a4HZLNQ/8Uo8ffm
UT/RSGHK9Fg9ZBYM5YSDE7UCkm2rz7dzkvHgxWMngaq+SfGdmuVepKSdqBIGgXz5N316UIoNdumo
k0GyThooKRK/wBCaz94k6CeSSHaQVfA9raFytIOkUjAn+6lDojp0NLIHSCIYUE4+vv5mpwLNIY49
EhRpbQ1Z7utVsOslciRQyZAlMkbrr7/dkUCOp0kWH7UVFAWbb1gaJu/jVW8dCYbGVqBCCu5n/fX3
mwTSp3izR+8IwCUqARPJk51oyQJaoqJX87FIvt9xgBE/dhXInPySAh7rcObUxFWGfENvmI29/HaT
8B45HptBlJUTHf9IBrWxXu+4XFvbgfQpBTigCxSPVp9vGELL0rF7QeJ0kEBmAM87aBg5HjEZWJ/v
6iayGqipMb4jjaNknGD7dRR/WfBby4CoSSSLjp+8np+NO/aNQkeJDP96bR6RSxRPVPLlKlSm9WLf
tYzgTFWA5GyHTUT1/ZylTTrp2LAJZ5ktL5JS0g8ZBVZDQ0sCT/v9ZmAVPDdH2lFOgozZI7Mqgfs4
tBI4I+V1HX0zP+v7faftAPz0WKvI0dBwzygwbfzBPXcROKlpWqCDN57S2vh8p0lYe0rHBk/MA+IU
yIo1HVO2jGKTXkd7T7bETZHt202AQuJj7bn8daPI0+MIgXwyWE9bT28aJwCSYCa975A/4SL9C2vk
A7IA985/WYEV3Nf0EKbhd7/wXqL/9ftNef785R9/A5X5ge5f/WKDXVjf+3UFkGj+/s+d1Mqqfr71
5Xs9ffufbx7w11sfHNT7D3vuazJNfjrV6nGrzTDXVIj/CV+cZPpjlExfXlNnu4a+LiP/MaB//G1n
uFuW8NPrJ3k4/elM/UO3oCURFu7oW6RI7b1fppn8dQXs2Mu2XGeabF92DSo49rK9aVJNw+n2hTfF
2qOv7Aa/nWlpHeYfe4uLaRDkP/5rGsR//9Gfpk7g7szQJo4+9i79aRICKPJ2J4kMApbi6GuzFRpV
ifV1Vlt17eEde+EviBcfm/6vbaPL6YtTHd6m6xP52OEPX5B12pkXZGmbcPjYC3/eSPXIaRnl4Xz6
/D7I1d5f53SPHfXNdD5NM2hiO9deJ82PvfbvVYGPnI0JvGb/x9X0Jd8e9QYNceyob7Nsmhwy4pt6
yrHXv39Nsx+t13A29XdGv3Y1jr365RRjjsHKkp01vsmBH3v1bj7n6jsItA8EwtHXjnZG/IFvOva6
HPwI1IY/YEL+uHJ/Rs+83fPU56/p9vw3WFpg9O8/OgjB/AiJ/rIjQKF6A9089rE+75d47AZL3Djf
XUHNyNdZ02NH3pm+4IitXscUauqP3nT56rvvE786qZp7ETq+/+yvv4wr7tC86vcrba4Ok6UBCxz7
JJfTsJmn9wttXfzfcIBfvs7wJqfVzq7YAB3+Dc5k59V39ie9YQVTIzl2Wjof+63j7ljo9egbosqx
t/iS2HzkBmg7zjTL3PQX6vQfeKNjH2F1zky9hqH9Ph+rBfRHCurYO1xwFPz2+v+GJTR5ZWvN9n38
PzKpx45/MH1hfrYnB4YlICXwyNTZ+INMCu3969/ZiEOR5AeE+9f48h2dfuif7QbPzW/89F+nyT//
FwAA//8=</cx:binary>
              </cx:geoCache>
            </cx:geography>
          </cx:layoutPr>
        </cx:series>
        <cx:series layoutId="regionMap" hidden="1" uniqueId="{274ED775-5219-4F59-9585-260F7BEBD533}" formatIdx="6">
          <cx:dataLabels>
            <cx:visibility seriesName="0" categoryName="0" value="1"/>
          </cx:dataLabels>
          <cx:dataId val="6"/>
          <cx:layoutPr>
            <cx:geography cultureLanguage="en-US" cultureRegion="IN" attribution="Powered by Bing">
              <cx:geoCache provider="{E9337A44-BEBE-4D9F-B70C-5C5E7DAFC167}">
                <cx:binary>1Hxpc9w6suVfcfjDfBrqAiCIpefdibggWXtpt2X7C6Msy1zAFeD+6yflra3q6r6+0Xo9TxVhOSQW
WAkcZObJg2T91/34t/v84WBejUVe2r/dj7+/Ttq2/ttvv9n75KE42LMivTeVrT63Z/dV8Vv1+XN6
//DbJ3MY0jL+jSBMf7tPDqZ9GF//3/+Cu8UP1a66P7RpVV51D2a6frBd3tp/ce3kpVeHT0VaBqlt
TXrf4t9fX3Zldvj4+tVD2abtdDvVD7+/fvKe169+O77TP3zqqxwMa7tPMNZFZ4ISTD1JXr/KqzL+
9nfunVHMBKEuRV9e3vfPPD8UMO7P7fhixeHTJ/NgLUzjy/9/H/fEZvizev3qvurK9nGlYli031+v
y0/p4fWr1Fb+1wt+9Wjw+vzLDH97usbHUz6aIZFIck7l19fTiZIzTCmh2HX/e2f4DbijWV4eNIB7
KP9xopfb0xM9mjmAe/SXn/bb8bL82aV/2G77Q5nWnfm+Mv/+fiP0jLuUucxFp9CQ7pngUnAP8x+X
v271r9vuF+w5ve9+DDzaeHvYTkeQ/MWNd7T6/714+ElyaNvUxgeTPCMo+IwwJqj0yFdnx09cRJAz
RDHhHoIY8TMav2rNaUiejj7Cxb99Ubis0uIA8T9/dWkOnx7sM2Lj4jNJXA/gOYkN52fEZQS7THyF
jj2F6K8Ydhqmf7zDEVSryxcF1f4Aefpgk9ZAdnmuNIrlGQXnER6VX2E4yqbsDCMhKcJHHvSLxpxG
5sngI1D2q5cFSjpX5lA8HyDEPXMRpBHkiiexTJIz4TIEhOAbGzjK+vs/N+SfgPF94DEQH14UEMvq
Ob3CO4NET1xJxI9s/jPHpGfII0wyQr5ePuKYf2LLaRy+DDrCYPnHi8LgTdtChNLJofz0fA4BRB+7
BEGeZ18X+6lfcHlGkOe63DuKUL9ozGkwngw+AuUN8NsXxLxuD0Wavzo/fOqeDxOMzxBmGGHhnvQP
cUYRR4AL//6ZX1nwr9lyGpKfxx4hcvuyuPAf1j5rxmBnrkddIfHJYPWYOIACQyH5DaujxPGn1pyG
49uwIyT+uHlRvvFH+Skxh+/c99X3zfrvV4vYO+Oex7jnHvEpeSYZcC1CvmXxIwd5atC/suefoPJk
Qq+flsW/v/7jZTHeuwfbvlIPZXzI/9VS/DXhCAgWsF3sIQ5r/1NSF/xMckjq9HtIO0rqv2jMaVye
DD7ymTv1onxmA1XIM6d4gIR5DBP5PZ08TfHCO/MY6FyEfQtw9Ptu+JpVfsmi07j8NPQIlc3LqkNU
CrB8X5Z/P34R74yBnOVhzz0prMBlJBmDQPb9M79C8admnIbh27AjCNT1i3KMZZcB+22/L8gzgEDO
mCQcC++k5MjxmSc5chE78odfMOQ0DD8GHgGx3LwoIFYHMx3KZywHiTzDUmBJISX8lDE4EC+KCEX0
n0hYf27HaRx+TOAIh9XLcog/TFf+N4mLRJy5X4R2zE7FJ0nPPA8qE+BgP+qTn/Xfv2TZaYxO3OII
rT/+bbSeHhX9dDREOLi+C5QfdKIvLwjDP21M+ajacZdDjP76OtJWT9j+z/XE/3/T/48eUNw+5Acg
ms8ZNjA/g8DAOHOP4oY8Q5A9ifiWW9FRRfZLppyG5aehR7vxdvk/OoafFlR+3pVP3vEXD4sJgRKZ
eBjOI37Eg5/8BTQkkPuYAA761Z2OqP+3g7V/bs1pML4Ne2L4Xz4e/o86QfCQJ+kzEhhxxqjrSsRO
Rmk4AsLYoxxo5skw9afWnF72b8OO9n+w+x+9/59YC+0SXwTI78LEMyLCvh7K4W8bHeEniUMgqLQg
XEFo+orIUWT6ZatOI3M0/MmcYcovS5zYHIqie/W/DkX9f15t4ViuSM3z4eS6AASXnoe+uYZ8ghM0
uUCCB0X8++WjBP8XbTuN1smbHGG2eVla+GX3qYO2KGOm54MKtHAhCWYEDim+vJ66FOQWDkfgHMqE
H5d/pqK/ZtJphH4eewTM5fsXFe62B1Me2oN+xqINQ8MORtAgRU/jAhwZPAwEjtOh7pcsOg3LT0OP
UNn+8aJQ2T/E0BpymJ4RFRCWPDitwC7/LrM+CWwSGno4+AtH3w77IO797C2/ZNFpVH4aeoTK/mVR
g/3hUzL9OLT4vj7PIDdBznEFhpr5m5xxFMjEGRFCMtf9lpKOuMGvm/VP8Dma1jFIL4sdbB8MeM7z
gYPRGYUjI0q8k4d8IEVRJAio5N+YNggCP/vNn5tzGpTv447A2L4sjzk/wAnSszYlEHaGGBbQ2naS
n4H+RBm4Ev/mSejomO9XDDoNyN9HHkFy/rIgufiU2uQZ/YNA5YJdROnpCl8AIASO/aB59ysLO6rw
/9yc03B8H3cExsW/Lf39R8v+W/PYK/2caLhnnMKpBXRQHad3TgkHqeUbJzuC4RcMOY3Dj4FHQNy+
LCCuD9nBttA/9T16P0NWZ2eeoNDLBu3pX19PEOGPp+HQ3QnB6qRj/JJFpzH5aegRKtcv6zzpJtU6
fc4WT1DvYbVdaJA6BYmA7inOiYTD1a+QHBX3f27OaTy+jzsC4+Y/XMIfRbafnuz48bhPAKVg+OU5
oV+++mXK8OzS0dB/1Sf9lR+tP8GzRJRRaDn48fzR402e0Kcj4eofRj6A1/7+GpKMAFdCSHzpVSQY
gt8ALSy/vwalE9qvCPaAwLkCnA3oWVmZNvnyHBM0o8BhAAilBPq0HiOmrbrHS4+dKhRkg8fGLYop
YuTHI1qXVT7FVfljxb79/qrsissqLVsLN4bPqL++7XGOnGIJCjiFygq6iDk03j9evz9cw2Ng8G78
v9uylcx0Xr9sUjapgha7JMpUZ9/O44KX4zLn8UU/PHRUf8aTe9Xn8vbxXzThTT04PtZ8TTt+ntTO
ZTp6e1t7QrFKohB3U3wxUXrBe5y/4TE6x3qV6mZfNrNe0I75XoTSgxN3tYrcxC5+guLExDz6eGBy
NDVKGYaDcg5LCzr+0dQ6y3Q/en2/hE+dA0rsZqjTIezTEquiiYLCHS+G3k0XtvOuymJcOvDQ09ZD
nRtiQT5h3tcbmSXNJmnrD92U4EXedvUWN+8IS+sdYkEZI3ppGku3XTnFvh6DqHSKG13Ha8OnadM+
/tDWsQHckPo9xdO247WvqRwVb1hyNeVxtuVT04TWIL3u6TCotBjspRmShyqy5wh7eD/Vwgkjzy2W
WqbblFZhRKdql9Q4VkTWm4QV400y6elixDJRcR6FY8bkapx0u0HDGCtal+1iqojqyjY6j2ZqVcy9
Q1W0+SpHyXowUux6xvci6rr3FVrZcljqua/eRSUJRJW478vWWTiFhxYl5d1yamob9MKkV8nkVYvY
0nk/R2mnDEhiyzGt521UtNpvEsmVraa3cYIvG1bVStdJfzFUJugamm/ryrDVPDC/Ry3fjCiKfEbz
6zp1V9CslZ7PuUT73A3QAIi1piBBksU8qGnBfJpkaFN7RtUFpjfe+DBIc86cZFaFcXUwFYz4fakd
JfRk/XxssY9wmm7quAmwK24Ft+lKot7xjU27RWU18bsEfWh6rN+0TKRLL2/e2HSQik59EdBxqDZU
jPFqYncIrQcnwb6Ie7LMOlIu+r60PilD0gVl3ZRrVsw46BlK1YTmjxV4oBrQtHCjealtveVdM6oG
HmBURVKtUJOeu2PsE6+4GGN0y9NBeYVCWA++O5Z7B/HWl9moVUYj5cVds8la+qZ0U7JAzP2oUxmt
6TyEVSXmzWTY2xzbKWhRei1H3a9xI8wuMnm/KQcSpnGfBcTEYomzobxtBm87UWu2MYk+1DU3O5cm
Vo0i9rZs9LLzYhg+5G0UKTs3F2MrlsahiZ+ZJnRZsiZkVl2fez610igtIq3Gar7ic7t2cLJz21qr
ti6u6BCHmZNXvpbeosr0my5rLtOsv9CZ4wtPcCU6tiADXZuZpGrkaKVnEug88QfAX3m9SQNoCt93
g1XStYUvBpP4vMmoL+8dbgYfJeItr8pSNV4VL9qexMqT2J9C2egoqGS0q3T1nqVYK2nzNWYQwto+
hh2SOirK3Fj1blGFVenu59xblmyqVe3kpZJOuXbncVcxc67ptGKeGyLwHD92zdLi0TfRRT5l57Ux
O10Ue0uuE+zeuzjaMGasz+Z579A+bDK+TLtolSXO2ibV4NOCxqHbs1hlOn0zIQ0rmDMbinE32+7c
RDaD/TP68ZB9nCNjVJz16zKbp9AL5IR6Fc92W8V6gAs0AHsDplestMrR2YcutthP3CYwWAwBKfNC
RQW9ax3zXlteB57DCkVSnilsN7SO9lkzXzvOtkKd8au49D2RqqSKtqQUd4AnBD+yhi5vprrBI/5Y
pcs+iW/TFAEw/bypaskXBVMs5jvWvE2L9m3nQDhlI1JNG6/Bzg1qTOqjvA3AZ1aV0Runbqyajdl7
SZnBFbZv2zygqa4VLubzQig0DmuQ0nNFeBF4ZX3JXbQq7UUpBldxMn0YoEsHolG0hS1GfTYwqTxn
sEHZQTIjEn7NaHKXT8PezGZZwe0nSnYsGnaG8qXHwsLBtT8hPofWiZeTxmFXQk7yqPigy7hVOf9g
0uQtTs1FJOXnaZIPjpyl0om7rtNkl0Zu40PKe8fmi8Tm7/XkC3NXlYX23b4qVJfGnpJZt0eoXSYo
dwLX7apVVzrn2QQ2Fjrn0A9Xj4rQ9CMi70bD3zljsRIDveSxNT5GsWLMxmE3T5UPR3UXqC9vyMDP
q4nosI8SBGGMfBL9CAEvvYucqlvnfQFbN6pS5aYS+ZPj0mUV8/kGWV2ong9+lWRSFdjJwrlMHuYK
05AJn2cJWmEvvRuSTAed09+UFDvKa5yrbm7vixbxla7c96gyH8bGcL/iDgp7ly87A+GFiFgrIWcU
xCbVARP9hg2kUSTvxLKbIfkxC7+WWZuoWUZuKNtiMZXFHHbZfD1XEqvMoWESk8FPai8P8j7b6zYK
RANejex4NZVZo6yp/Kiw2jeJbpWcm27h2VGqMofkvvVyZBeIDr1Km3tbZyyotWXLvikqBXXRMm6S
GMKEJ2+G6hwlslAp7dWQ2HbJcAWRt/c2jmM242CGkENqgIDTqTk2dViJYWHldJHElqm+fw+T7PZa
arrQZshDi51ZIVd/HEeBg6gWdxP2Fk1ZatWX3bt6NJ5vuDl3WLTJ3Kj+6NkPODd7nDapSk2T+X2b
fRiZCIVlrhIibUNnaNdJYfsNNd4Vzd1C0RYgtLUBl+m8etmTyO6+/BCIh6lG2dImyZpJ7irZgR24
GGIlTa5VldBZUYyzcBSu9ZvUGZatdWplbOjRfF6kk7GLQnSJagzFytrR+Hn+uMHkRdPPMyS98p7E
GUThtLssR1qoZJRz6MHOTHmTBtgAvNJzlzAlhR0bB4w3fgGxsOwk3LQJbEclkAPKlR7kWxTFCuXj
7FOSPsa/c0a8aEG5AwmRTa4/FcjzhxldDMVUrgbu3FUEA1ZNfh231cFxauBibENxaRcT571veR9d
aJPuJKerZPY8X3dOtUMl7Xwvd/MdJloH8VjjMBOF4ydddFX1KQ8SXncq91rrd0V/403iNhm6xdC6
+ZJVU6WYJz8nAx6BImY3Tb8W7lxva+nemjglwdzOZVBGZazmIYoWziGXkHHnelgVs1OqjuFsFUXF
fnJKu0wHfa1R945MUwYxaPBUHhfntptCMZTzZVUnNcQFA+RtoP1K425YStm96TN8TmIa+03tustm
vG16xwTMtY7fttukLv207nkYD7MbDKi/Ym7VLdBIJXC/7G06rDNU8XPgFlUXD0vSAf8WmvA1qzql
pUmWxrR+XbsodIrK791pE/V5tGaus5gGAawnnbDPnAhctwmFVxdvDCQZnU33tWCQVmedL+IBBdYr
3ol6uMmniIM3xEnYFgmBGNCEvQdLzkadK7dwimWKPmQ58FbdxRtPDx+F9lgAUbvzGwHJsYIn8m6k
aK4E7fe0qfVV7/TueRzPb/BQsMtOZsCIclmu65zUi3yii9zJldFFooa0Pme1u28jFkb5CJwG92HP
c+snzFvNUWT8gmXLQogkyLxxISKPLMUAVQLqFt08yEWG+cc2AfJUcrTrqoZcZLrdTzaLd7R0yIUk
K0GH5MIrLMzE9skqZZ6iyYiWSc+qdTQMuapFRpbTBDWVxWZYoIEQPxaz8KN8QKHr5tlFYoTY6gpv
3La/kyZmKi01ECCqSBFw7pCF8cIx5e2+MPGtm2VhV6erwdD+GpG4v44TyDB1Z7K1bEemxqZMFjIi
/Tar3xfQjbZEMW/OXYuTRQyrelVkHKk+64tlI8B1spE81CbZaTKIoIMn6869ZhR+pTEJ0sqM+7FM
xv0Mhq0K0X9IpyKf1N8vOAgi0JDJNZ4cuxYQpeeiWsyT51y7vQPUbaxaxWQzb/VY9qHMWsfPMC5X
Us9v0mkKrZ69WwiI3nnWj6XidXTVpJG5zl2TBJKUzSqu2k0nhC6VtpcN5fTWJlDZePUcZLge33uC
bHrMPxS0L9YFatwdkdeuyZPzcdiNvRmCPp8aVQkCjtgOH5o5uQaKfuAz/0g8EookNipKxUcjgO15
PUTDfFAjIpvZcviWjwkoTFOrsYshLCdbr+ORL3NYxDYr1lM2JH4ku0VMcFBw98PMvCszl4OSk+h8
6gDNwlBJd8BmUnaTMsqDlpS7CTdVyEukWFedt3U0hJE0jQ8ls4/a+E3y3u6jYeWgMRQuGVQyXXQU
cqPzrhyyfFVQ1/H7yd6OiXJoVCqUSYgZTOJAt8Zn8Rg2paNVXEZhnlTJahjppAy4QcWzu5i7q9nl
PcTj7J5H1cXoRkvpZQD4lGqoZIrNoA2DhaF3ntMtpUDvvdjZJ2krL61mQddHNrDl1KrG4ouBs1rF
zZj5DbCwdTvkC13WgTV1epMNDKumFHKZ5rUJXetiv6/76lx3KGidqAmbuvJAcyiuM51U+z5GUDU6
LVB4cMKA0DL1Yzl/dusqXuZ6pn6B3WzhIP2x7O6aLLG7DGYmceOs01mJuimWkjdFCGlCL0jThYBW
7k9Q1BRTB+/puwvYp4Pp0tBzMuBRkByaElXKNGjcQcbq3+QNRkAlRg94CmuCOGXixmY9W7hZ5wak
y+hlzElo0yg9H2r7xsNT0vkDDQD6S9T08Ur3XbWdWFRtJHuPoWd82M0uGpSbzSJIh8Fd8WqivhAZ
LBwcunckHLjY5DbZ8zLxlHFnKBSq2Z/nkBW9VECrLrCThChriyVE+qAte7bMHgaieFaO2yipYdnm
nASsdaA0cawqmz7gZfRJe+7sd5ys5m5+mFH7ppb0gPikOvHRpe09NnPq2669cQvgFnPpYJVXYpNK
kBiaLI6gbsjORZYHcnZ3jUsXmUhuoybOfJe0V54cznuRGzXEkVnGxJmA0LOryesXg5x7f6qhQqoH
czWbdvbrok1VNuW9XzbjrEiki3ORQKXHoqkKtSygLl72opoWPMlNMEm3XTbyoatJsq/yavTd1hE+
chhboVqvRFwHEa+bECJ5qzxU8CCyGOSY3C/aagCeq9t7qO3yxUTaaQEfF6suI3I5VkBcspRZxch4
V9Gm2MRXjmn7gPY9VlNsy0VJIOCIzvplO3Qbh9Vy29ReHDhzVPt9EZttxiCeFKW3F4L6sIyRMlh/
7A1eZ4SuCj15a93Qd4Wj/RwKUnA/sq6aWKXQhHJBm106jWYZVeWo+jro+3kl87QPhOkuZFSDgDLj
RTM0d53DN9I+Mq0J7bvHINZG7bsWtVSVSY18B8dvI/m54U4oJyhwOodp36ZJCqydvU/FdDNFU+qP
2jRqYJ5WoDAEPbg3AQVN2anRAW2R4mbemqmHElHvu9pbdAUkaVrSQHT1DBskCmRc7qljFkMWQ0HH
RleV4NFx2QSTMy69UdzGNO92mXVVnNBokY5dqrRLnB3mN1mZSlWVUP9AabIDWosLEsKpkfGd6jIW
rNq4slhE2pgLFA9cFXFW+mbELWTUdBHH2vg8zmTYV1BvwKlS4c+ZvAJuZfyuzikUw3Mgh5SF3LF7
PKX7CbcTKI/NpedidweZX4D6ANkXpWm7bSsnVSXOowtejMh3p+smrvFVkzOgW1F1nYzFrZDF/Qjs
bSeNIwJM59u5RWZh2gG/azh7Xzsk3hBSVorKpFRz7tZ+qX1YcLxCsD0DA4w6bDRal3ZUcdsIX+Ck
XJLSrB+3um9ZtjIRLHORWKIkx9m25DNVdmhuLO8+A1vOwa8acxPFUcDKxgQupuW5xzaQEvnWqcVb
b5jscjLVtS1zbyE5kM6KDHMw9/IKXCMJQWOetxZbd91kaMGM2JumgZ1azx9nZ4x8XUdxCB+P3epN
YSPYJ61tAofHfhkBqSuplpBFim5ZDp/B6/N12bhRENNG5WQ+l5gOWzHxm7nU94mLtGoQCBS81J+k
ru01IdMBdQi90cypFtFgoRBosvmcwmSD1Mw6TAyjASTTQw5fZLaDDq4V5PRm3XS2U4lEzhpkm0ud
RtNFTO9yqbPHkAJVxKAjIOp4WmW8MWGBTPvOuM01UJRLY+W4yjPRX3nD7Cgz2T4YZwKR1uiVK7Pz
fJxEGKez6+fZAHGwvJoMVOgiTW+GId3ROS1V2eWJShyifcfobKuH2yK7TGyRrNzU3FTVuC9tki+z
ZF54mnPQUPoc5NXyTQ/vCec0z1Tf0ffWoeUD6IihGaXYYg153o7Zm2FKWggEIXwcMJnOc31NiLsu
c2Dgsx6bABReZUBARLiVIXxZi7cwZToHIidvcUIXCCSvkOW5AokvgWxo+YV2BqEGXU0gW9Wzqkml
CseVPiiCtzFI2n5VYLYfceWPrF4MTV4sB1uDitJN1TLl6TKWxU7kdFt1uA7cOW8CBNqeGov47WSK
TOUGxgptokWPfVxHm6qasq2Uzb7X/J203TKlBGbOFnVcXrRxvTW4u8ZABDWUXWO862W+GjHp/K65
jCGxWKdfODP6WPGx9qHdBQJ3M4KiVdw7INk7nulVQbJV1SSu6iq9nSZ7bfpL0YFbwBBgLMUDECQ1
etJRE+jjeoZkBbIqcgEUBNuqai9rkqY+ZQV8f5m+hTraQPQEdlCZfQq5vapYEYiZ1vABTTB7pPbr
iC3hMvcZaN9+762YLt+DcwYOqGjLtBx8h0wQ+fSOQWAXmF5Qy3MfSPPkO6mOVOzKOBwZxGkpogWB
ei+DVUy9wm9H0HvkWsO3iSh3hIT0eCQw8u4NrPEFlLQCbgCUmUwJ5FNH7Cc4bBgneus6nV+Nqauq
QfSK9RxOAsq3ToFucYWx4u2WFPXGJbIMPNkCz8Pde46cT1nnPTBjtqNoIQa9pwJCsLbDO8vQcvYi
CRGoi5e1oR8H8tYyvI56WJ+52LRTvXCS2zbnjsoEDr0W4nBf0H2nSa6WEor+jKhEdNdkXOIWL2La
mlAX4qroCyis4sqHMy5Q4kD5/GzRZEDk5b6o3lLcv2ukuOtrtnXhlNrnUBH6TYuuILrd2rxdtrTe
wrcIXsKTBAIIrW2g1uh7BfkEqvM8gQICsm6Dq0/RLIqgG8imBcoYpm2vNBDUzgZTOVwQm53LqjQr
Wg9hjtB5lKRvmwbEXwHnWqotiQ2dxiiKQOLv8/FGC3qf1RgqHrlr2/ouA2EW9sSOG7ntiHngWH+i
oi+Dqqmvehnd8YSqpOkvnWR4aJpmD6nnc8916mcgngzlrp5FuZglWnhQzS1hF4J+UoZQXGvlyrYO
UDJceHkFKufYrXKneotiDzaf46RAVnIG8mSaqYh/kF5EggLN10breBsZ5kd1zH1HszQcu8ioaq5c
FXWgB7seftfp6CFvCZBBr5cLXHEvgJJcVW1rFghIaTUKu9J8UKXtXBCl9qkH28lteho0vdk6/L1t
u2FrOF6ByNIEkkdz0NdJHuYF+9ANQF88ka2tIOFYt+OmbB7DZO0sZOY04WQdso6SCUSN1IZsau9S
hIGV59YLSKbDBrbpDBXkY7nyrmsNDR3GQXwQqAgbOfYLIeZORa3IQs3qKKSJc50VzdqW+q5qQVrF
U1GEI9Qd2HHxJrETVTTXaBF3yActrPaHrGU7WQDlIJz4jQSa5XQx3dR1jZa408568CBkcKs3Ajng
VVXu5zRCwZjHdFH1brcZ5nndRNiCPjWNe5xEwWirrevY4n2p55tJ3mYZipYlKhJQfPp24VCnCbR0
gCoWnqvcg4N5CjJDBFKS20cK82EDMeuddNdtlOIwrodI1Ug/uJ63bQsoDL27qank/+PozJrb1pUg
/ItYRZDg9spFu2TLdry9sOyTGABXgAQJEL/+tu/DyUmlEkeWgJme7m+YosZYnS++PS8jeaWTB9tt
xIUc5XywWQn/QxVhLUpHJl1utZFF4vdZSRbRnmHt3Byh4UHWFjZDHC8wfaLPkaHLTKP5MvCEE4o6
Gtk1X4gV5Wa+A2XyKd6+B+vWPfXaUxB7QSEmiemhdn1lPPovWtMDS0u3Zf5tUoEt5ZbUqLBJgBFO
PouM/R3nAC169B+4pRBZtg1QQzqyk/K3nA5pvx8COCNcc1Us25KnScteV0p/1t6eMdbH16Hhu3ij
cA3bdCzrFS9UQgDs2k1CXtS9PbK2O6W6aR7TUXwlfb9fZKhzL8QEzgPx7HTg7xGyqpOBPRiZdEJT
4ltFvPoSrONLPNX+bvTTdp/OJI9r1sPArLuS8+G9/p10QppmeT1t/9AhbjCSepykbC7dovoSfqEY
IRaIZ+Av4nQW6+xXg7e0lUf7Zu8xmZ6cD+NTeGnlW0+UczL5e2WgS4lTYt8384Nul3AfsLL1O3kz
bPpmAc8xUPIHbf42cZu+tuYOG9U3sKhhrJlKru4Yi+Sip2k4xaElJ6XoV4dkJ28gPg6RnU5CGflI
/eaH1+R96Jq4wkRGkPpCAfmLKnQbtrv/MCyoi87gH0t/1/UtR8PfUKY0sYdJDaeZSHccw4Ge5oSX
lg7zLYzXZafITnDofJuI7ZaiDCcInD8gveNTt83qZV0TzFLdgKZtU+jgesJ7U8/XbmDrdcacX7i1
zyrR+WXbD/rGa3HY3NA91+OIRhauS2W5hNnshv3a+lmZ8PQn1qi8QfqaCZkdFwjH4yKnRwycj21L
zE5Rq/YQ5BJOyWzoQ4Ck5zFJMMGoBVEeLksHwUpF7jX9f9kim3M/ZnK3etkpgcqDuaaf2trqsvNC
6IW4WpBaRqn+T8xdfHb1OuZiyVBqauoXHTbW8lDBMq3btcxsPVWb46+RHINq67e/Q4MgcEQtP0mM
1hBcXFTZyJ9DZfDb0ViKJjX/fI6oAhsjcclqDAER9EsNX6pIKcK7aGogF1Q1NoTuB4eh0zc8qRzu
caHMbwj8m4cp7VCohmE9icnGBQFLAW3Yuns6GEh7HRWdgHGrG9FWsz9s+2FEes5qWjnDEdHBM9K6
r/OODmEeIWMp+mSsgFY4fLjTtCerktVA5wgnira7uM7i3P9yFDd2GXBM0/AassUhGhpdJTXkJvdv
NOTigFEMbmaYiXIhflb1/Uvnt0XTMX2pswSmMoCEvEUsuFpo06Fd71nT66dGJj2yEP9l7Uf/uEw9
aA2OgswD8ifkSCtp8pPYJbrZwbuv44pEm/ivWdxm+xpfME06c6qdLdZW6aLvpvfGyevMRPPHOnT5
UC7Pk2jqE+k0UpVOQcsv3mszQIXrAfGXRqd8j8cOCTBt7gQox97zqHqKA5aeaRT9GeMIety91clw
SdL4Rq3821kf1yq6b+tSJksN7zK6RZAIhU/DO/5/9blX8i2FLzDoJvemtBwDr/ADvOnjOM5lAFfX
ZvVTpLJHU++9lb57zbZv1JAVa6beKdWQomH6l/dTkw+xOU3eRvI1So4pKntuvfSlaed3If7Wy/gl
2A/TZthjyLjQKbl52/ZuhorU2ZALBk4DH/5bEGVPTUZb1PCW5wJDZkju6UpOE1dnf1iAPkypzdtR
noXvch6Kn9TJ9wwpOCacn8nxnxAFpkaWmw9b8zHPkMXJO2ni/Y/wYdlG+N2+8NOymfwf0tijb9tT
Em9fmYyPbahAFZH0hgHoxfjqMmXBMRDdZdb22X7OYy/Rud2Wm+kxkPHetSKnY/cRIiPPt8CMJU/R
T/Cr2Sz+o6l5dK2fiwzExJoeoZS3ytTZjm5DcPayhhSsdtN19Af+mE3wmLwbkqrgGynvFSkEfa23
5mfT4ECyBtpoVZG+diZSRSTtTXgNsAG17U3HkHmC8XleuXftgqj5XDEXF3XN4tJXFFPykEwPDR6K
diHWVQOJB/yScDvMw/MDHAqdbQkM3NSde9cdrVDfTduoV+5Fj8Z9RLPyK9dsY7kI8A7SjPpoyVAu
MRXPkpIaqV8wl13QRvBUZXdlwgwHlpFvv+u2amJtc5vZekngLV0CQi59lMwvBJUnJ1TwQksxl41V
YYXHVWLMy7Y88FqvbBftV1EEpROz9IsF0isYiU82RvTeUsYxDMJjsJEp0m7hhQU7scPrjk58Rejj
tcFesWmnJxiQLZUHDYhgT2oE79to5Snma5+zNX1whrL9EhtX9Li9pZq7fYAYlcEZKac4dYduVDdP
ZBKhI1So3ObdXAf25OtPL/D/m3gflX6vm/O4KjhBoi4pjMOntaGvzFyTZZlOsgV9EWh8XJnkxz6Z
8bJQv0s8GLDOV7/e4bj6V5GZuiJMnVTCCw8jxZciZcyHPk/WbN6vrOFwgR2kXo/Ah/Ym3tUhJlPV
IXfrUbkKPNPrquO+fYlCdeps1xzivitYY8V7LH9g05oc8SiQGpfgyskFAdDvlGLYu+gJO7Co9RGl
RA9pgzLSsBG+AubkNcnrWtiPoLZghLaUn1ufzjsvuGS/pIt1wj0K6T+j1wCgGTxv36RgBeJ+So4m
MUm5uITi2pr9mmlyWhIMk3VMH4Fc6PO60WmnrDioAVZ9RhypOAa5Y+Ckgq02Rsj/NIr9RPoy2KIG
UVRW38ApkKvNZzzlu+Bz5j6CAUqKklTfICaGow0wC0YDg+sJqdJl8XYJeIo0eQuT17RGOMuVrIsJ
N6uNRv/Tatjgy+r+rc1212t7apE+XJZM85c5XTlUZtLuY4GoqFlkqfgGjESIcjWRKBSLvxeDPz9N
v2JNgH/4/cHFFnFjdxdb+ifj3ROEH7yPdDsYoHIF4qs/JuJbvnXdiSxpuS0QZJDLUdPJslNsKTjL
grx3yUPM3JgHI3RIbSGUWgXrAWbcunj2A24C5g18QTyJ3YD2yZbnTUWXMBrKBj7nR/xLSmz0p8Pg
mgQTAAzyWdswfjVxiEwwPHrR7HZxxv+hwYYLKIRJJT9jHXVFs0KgIPfNaPzU8Azo0Dr+HeYZlo3K
cO/NkK+phG/QPo+JgKnmjjVwm52bQnKIalMXKZ/u6Gjz1coVszCQqiMC1uuKmPFEF/3eS+pgWAEo
TFL5IinvdioFQ0Kp16Aq/GOhOnpDzArHIbkDvT62Xho8cE+cgw54xCK0rUa7hfs2uNA1/echSp28
tUHXQi7fp/zuA7xCeAkGqRkXtLf+m9nkbv1mzTfYZRfbnSJvK9OhiS4pX++rnM8krt+D1fZFP/AD
Tkyac/StHO0KaW1E7ybNThQSE8lInRs6j6XstqHQGwvLXmc3JZIz6TdbcIIMEQ2hyx1BDAVeDZu2
kE9Rz35jX114Sf8QLRQhSZMgeNhOaAJjk3P+b+B6L8MIIQzHEUJm4iPAKYgoIt5+z91Q59R5Y+mk
Z0syjxT4jodRKe5s7i2x2Pu+KlJYxhhU2mCXehgcmnosJMPEvsj1wZ9rie46iZ00uENyXL8s3Vkl
37gMQDBG4a7z6VZscNzR4jNaTFOIyhMjnYq6tuzwsosuGu6uS/9TzfqqbW6Mdnuk19neGdQXHD9I
gA0QxUTWT0WaraqZxfwcIGhnAwCuBn3LC0aUoknds95AkycMaYijPyGHIwiQEfpw8kA5QWOZIbgN
4n3l/WUiZ6vUszSbg3SE9dBgJOwXbydd9+idoq2v6gUzMcEJyqlHvhJ/fAvlVzfivsZ9s5vCri5G
NRdJaBBare9NtPpF1ACh8GW84xMrA80+yNWAlazlhI+YDM8m9JHSjCFYSz0dzUaeI5+9g4wzZSR/
lnZYcz3Nc4Xs7j6BZMzJMHWViNBZBENTa5Nn6TcfusnaItsDoEEqJacfbeRPnUyssGA69BaOJQHQ
uV8sfTVz5PIsWGTlwwjqN4jmIQzlvtv8HemQxUx6gjUdfyKQ+wkRTORNg4yBJck3S3okZf6tc+tp
ieiAGdXThUXSDMsCA4Nzz1MD52UdtwJhy7fj8DYUn6HxkckNMQJcj0FpKWlIhWWA89yQ/zyXvc+Y
d92cTnnGAFeuS/vURfR99OEFLiNQjO2Scf85cWkMUzJze8W9t2BrXqIu12GAvzkxAHlj9mUkbs2y
bse4fWlH+w68NtjhvJVtrWEpugkFeCWlDxhDwIk+2AlCcXFxWIg4fkfK28AffsALLT2WQeI6ss+Y
/G9jaVul+Ra3WwWMDU0+HsAy2/mtD4ddq5f1nK1b1QgkcVuw72tNL5rPHwa87ha5G67HmPNqYxZc
HahAhDFq3yf6beY4ysF53oj7xmf5x4uEvi1z9N3DUz2KZoRo1VmB3DksV2DdJeKesmUUqZKGjumS
G4xpTOdqzR5mILgt4vCgH7f7UCOVTPscBEx93BzTO0ypl7nurn0XR8UaD7iR9u75qS3ZkJNpspfU
W57auJ2LqYmqYd3YY2J6xEXTC6KMHxjxYW5gB1xA80ZqMrl0pC/aUatdanXVMjBCbS2uS5T+WD4X
hmd3z2yIK2X36CCJwV2P4MDSoD2RtfvEv/MBpx4CWRNezG2H2Mv9Mp7hY2vcH8PWvA6ClzAdm3KB
/e/WxpW48uSXYziFIqpCr4vyVXfrrpXBfwY0T8didreuLls5yTxgy73x48dO9wC7gDW0jdk7uaJD
CnUbZEjhNXWnmc4Sl6xtgJAS3KioqCE+L305NdMPlximWhaoioPWg+Lgh35Zi9Y17sQFxnMh7uC+
vmy0PtD+nCJ4KwJ4Dnmge7AGrO9zi9KCfKeiLTjGBCRGvvIr+7uG499Zzc1DzPnfRMszeLw1n2n7
kU7pi5lQ+b2tfVDCbGcGO01IAt+yASY9HNqQRHvkM0/EIX2LrLiwNVpyiM4NGh8gUsQKIIJhjidi
jZCdYZlidpki8JF0TNvjMLk3W8/fvHn0MvKyBczlUY1Ktf1S2lF36WBjLsz7r8mW/888TT6jOcY9
X3cLU2OJm/SPgyKEUf7AttVDUO4fjCc+VTwhxEjsjsKoXbf2cTSJyMFp7hraKLw1BogsjPqqDV9r
bfdmAbEzxwpW1tyMuTZIn9fFv/hBffST4Z0zOuFEhxKCoi9dnQkQnva0rtn72lYOfR8rFJHbS3sK
HcMnR8Oya3lcat6+URF3iFyvTmRhkcoNl8nMVbjVc64RL6ZDm+w2Ne8aBDDFkPWneSZBgd+toE4/
gezMgC3K1NIHTzmWb3p8yKKyn+JHylD98DWuUgH1XBOHyUHrl3YBJjDJ4KWb/mSzLtOszjPNXsM2
s6e+C5OSzYDAWT8ND7VpHqFzaT45G77RGekdAvtJTmIPlgvEgj/4p0nJJxHW2zWNdLX0eJDysPig
fuIJcCRKzU6k07brFfLVYQwQZlMZ5KbPln1Kh+ScpJstITuQzv9yLUkM37WtJwoXhC+fyEkPgwsP
YxLzE9MWczrv0VGnFuG3P67FMo4BcDm0XBrEJzVEAHWVHnd+OJgznenrHA1dkWaWPIfTp+83mOsz
1IRs8tE1GJc75ClgfyW/x8OYHGLi9nPIUO8GF5wXYfm5XtklNKeOCu86ju1JAIQoqQSOCdKIlhjr
amxYjOwCN+oTiI97WRsMjBEZ58ofqdgF8aCxXKDUba2DI7aKMGH1UsO44unOrD02e+zUXHSCxiL6
jpa+D5myefRj0m19EbN9nmvigDbI9ck10Khpaqspw89YF8UXMJgY3wPe7jYEiXv4HPOBxxN5xrgA
RT78tAaegsOAPAt5YCwhd2OAipNF8kJ5wwVP3h2P+ID4tZcjDq3PTq5fnsKFqwP2iF5iDmeCpTPo
qB44AXYIxHmM5DXNDEYw7HfkHgzNnSRtVtXvbfqsuV/90hAGoTWa5lJm0YarsJCco3jv4uF52IYM
Hh7Ut4OTzcAhD5gzstC+RVMInK2EhL0ldf8RWkxnTuufNATE4/90NT9NC5YCbILLwtFv9zIbruCG
wCjTsPB8LFfMHT8LcsLxRPAhMGNYYP65XpZ3zJ9F6kkoSjVdW4/9xGF6sanFQMrQABPbAe0L6J+Z
XhIATskMnRa1GTgY43/PaFI5NjRuAiwqtiHyOU0IooOP1QEuEiMWPWZyimfXIMxZzm3aMJBf7ZbX
3VJFZvgcC8w+cIwqHWHhp35tLD/JWr2nrY7AyqFBkrFM/2Nzeg3H+thpV1qChQvivuIl28lR/vMl
bAg5hchARbtfNkqKIeoFXg4TFYHEThsHeLsFwtm02VEznNO2QzqgSYyUdfYaU2a9Q/fEKF1Yb3Xn
aFp0MXezhGE4/7N9JEuxMoqJxfRVpRmNrwtR/t7w7i+CrrCOj1nQw8DJwlMWLWvulgb2peBpNaf1
dRI11sdCWib9GlxXPIpzh9u2VWqLqlkJ8tK8YDpKD7MAnieQNJah578EckHgShrgJYSd4G3ysp2k
XwZpAAZORktRE++lNQO7xCQC3OdQ50TTxoeohXBhGPLxkAz51q4u3MU2fVN+9Df+ZS10xKdjstFq
mrDm0UwALjT9m0gZf0TEScT4oJ4lg8Tos+Qj1V53ChJlyqXtAKECA7I2+etTn5dGy//GlJvHNm3/
cbayfboyQJN+a87RcVZK3OHx7FudkavHGUFCowGgJmYos5G8ie1XGZypHZrb4M3DzXizdwVkjeUY
dU0pUidfnuHlNlcVswnXUuAGNbpa4/jk2kweJA2f8O1iKpvg+I+JuQhCdBHP63sIm3P22ruN/D+m
DWEteQwJYotKArjiGI223LpbkiaHfmB/1uFh3updIw1GtbmTOZYJtY8NDJ6ASEuVKWKOdFDO9R9W
Q3BzyMGi/WVYo+5EIefYkOJI2fiRIFJBUoKbHSVncJhFtAmEwlK8MIOFFmWyNwagTY/kPyiqfhd4
2bMG8F9YGExo5OJMxmmtbMavZtXRYZAYTBe3tvdEZAeEjk+Osc9WKQ5bASTdht0U7mGtaVzg8zTq
h5EVmwAJQhuFTSckKdj4QD5LB4e/nF9XFcOKBx94SNR4C3pw6NjcOHd3ktYDjG+sf3Qxr3rrYR1M
uKaMSEkTjKNhVr9GcZSWdaaGAkIshU9WhD62IsjYezul0nPgI2EeQQgAAMXqg1+oNVL7gY1vXp1i
A28w9WGA+fMrcQvt/dtqjbcO23coGMBXVKePqRiBdq1lT4cF7fv3hxX588zxcrAlWFDMTcCyMSXO
AqxPvPZoKk1aGJPJ/e+2XqUtmNQoG75mIxvMi4CVWNrrXOrpD3fziBQt2ictEH+wkWy3mu7DEKiN
QeG7hBnxmXggHKTLcu2SnZf5Z1mP5TYlL8E2YtGoI49bDBmlsaHgEOM0N4eZINeUx/uFdd9i+4v1
lrEwCrrQLBy4XAfvIjrqPuR519J/ZJmuWKzrkHT1yE8Me/IMSw+KqNNqwVWK3QpvHy5fpnHIRobF
neCe0B4QYC0r1DHIVEtQmBcHfpVtDys2THLMdOOuhemZIXPcq0V+xAQnDvLsX2SjT0oN5ETL/oCI
AjCFvUN/8wAPc8D5rZOn3/+Qr2ANKkacOSExHA2AWHZN2cby2sP0sOA1ILfwdra5WY7dWVRLXQIN
9HMapxcxZe1x2hSwHUIL0dnhArGMcTL5ZS1p8oQJ5KtL8edZb0ooSHjqUCujBt8Vqq5MSZ3uOKjX
zsQOLP+zvwwnrMScyRZ8LdS7Lb8+ZHoKGgEY3IaHJej9fG6XO8GYCufwIZrpAbeq2GK6I2hfGg1w
9kYE7hRAARI0Wo3gUnzqzkYnxyl4rdcAOowiUvE9BwuiCw5tc4rc8N8W1c3V1n5zhUGBzorliEKK
x3D+NQy3cUdri7AeWq4MF+xvDhuQVO0zgQDGXzA3bb8mWrSddYtjVauj79MGrRRapIfRvMRv2mYV
kt+djNMuh4o7bBR48wDIF/Der6QOnsBzhrk/o1ckUIZC7CPKfEBs4hMwzVM2LhjAuqVAfjEU3hKE
VQz6K5/SiujJFY2/9aVIj2Ao4PindyxoF5PXDpU3z4Ac02ivB45BfHjmnv6bKAR+43QP2dRDJyvw
YuOnsJnJYXgA2xxgS7hlB1ycXsdaeYVUKiitbKCCOmPKdA6+wxFv3qi+k5rUR8a3YjLwavWKk7Jw
ieOuLt0k3wJmniIfLcVOImeZf0/H6TmBVRj07omMsCcFMhStMNcRCVbX716SNcT+Xdct5dz7lW+k
OkwgRmDUjVWnNi/XSh7XZk734PR5rmMO9J8y/eQpWMIT8d1hVQgON9WdRJ+yXUfw1dOkB+Cx+q+z
Sy+mC/5qiOGdF/4upbH5ZZzqN66CExb7TsMUXzAWvuluzOthqFQdn4QJnluE5g2TGMi61xjyJKzf
OZfzsVMOyqoDg+JleYdBphD++qKwNck3/sR79rklEgZgA9xMeS9hllQxtX/rYakEyU6AW7ISBC0i
JG89EUSRNQvhBRr08sDdgRZ9d52uJBwf3Pf5PExYvYnhEPbud5c3GPBettGJ9stjhk97j2Qc85Q/
ZwWJXXJCDHvGElR7WkLTFI7CNAnS0SvjEbhQorZmtyhf7L3As5Xy4pPmunsUo6xsHH3atUtOcQIe
GEYP+oLsIaJXgCXDZi/agA+PiOh2JPROvY5NSTCYlPZTUX6XGtRc5k6pp+6K+fuaIhoNhVfW3fQP
+y3YSfFsEfgan/MIr8uqad9LCQcy2Y5R1/1ZA1rexjrcnsf6AXtOHaAgry+CGiTWRmCJnbdl6HaZ
gsPauxU0C3pWLrFX5UYsvI3bWWgzFookuwz/7iKmrzHDFrj3x1Jk+kPw2czek+qDtwYP3ts1nQXw
gWqbLaZ0FvFWkhaOJH0Vm5HvxBh9iAx+nxUgCRvewuofo12SgKFFQAK3rkEJmqcyiHhylFl6wmIt
tl38qZyhKAvVQKXxdn2Tv3pbSwNUGmN1BAMWGFldXykul5rkcmrBgu0WXqZ+oy5qW+tD4CfPdcSP
i+tIgX/BdteSaKqYd6r5gpFkxeXrsWmGFUB1cXiywGnj5pha7zL2tXwIwXruuUNNz/iJUNbuDciN
Eg7hVWmVVf4GQjptMegbeEiHMc5+W0GH5cit3i/tCn8gE01lwjFE4MX1kSYThMlv5RmxShJiupER
Dfbp0I/7yQ8PbachKuHvVUAk//UvCP39O8zgB1wW78IRwBKtyZF4IOWkpi0Squ0/VLzmYpj52nTN
d9xMdjfJsK0mz4DxG4x/ShSwz54FxwFE0cFMMKKidLxknnkE1hEndAPUGcDj9pg7SLV6lejDbSfW
UVw0gzdJiY5By8fu0i/Ydf49F+AE15P1PRTqZPgxeptOqWBXHeDRBSL+3eCOyRnz05saZizldf9l
M5YMldXP3uL/8/Aomx1K+zepV2yawk4PrCJ7Adi4HIE1lReWcHOXNCoWtuBDUJdoifAYBGlhB2+g
eBvgzShssO6xsTVhkRObZzODA7zIxC+wwXxabNLvmSNHo6cHAtvpGLv0DxN213h9vSdT3BQ9vYB7
N7cGU1uGpyLUUCuirt2HDpAaRZMbsaJlMGkL/3mG0CnBp8MvgYDP+8iDj/Cw1dDBRkRxAemXAo6M
bwKFt/KX+T2O12+f62eof/8wDc8y6CsYH/1uBSCbc6ADQW868ChY5VqCeimAhRfdWF/8aP0DqkY/
4Gs+tbRIoG4EeLFFDwBkBQODZp06SsxruE/gAw18iYwoAC0+xKGFXPKaexqFf2KHFCIKbWHXaCi+
Nn/6GxL3Hmb8oRZqPMRrDG4hDL9gT4BPV5I//RIhnG5fBN/mWdU+YlxwLRW830PiPPgsXLxEPb7X
xaavDhQPTnnwmGYg5I2609/ldsCEompiqTAa139dhk8+Gv8hfJgqxW6LA5GVddtaSgfyHfHmDcod
5N+GoX5l4XqUvI3zJH5DtvC5hs1XA5YM5LrKWx9pYdjp4bSR4DNKbYjThtB3aESSJ24Z9rHZnqLG
NDfP7WYdw2JnLitYMMtKKLwOgZa6YwR/7+Yl544BjyOElWQVCDIT/3f1S+ONRO+mCBMAIErbQD4Z
hCIL/LcCi8/JH7S6taBbB5KJyPOA5YFj2/x6CRLFrYk2esYOKZ4PMLI7tXhYBurVzcJ433UKpE60
qSuTbXpo5QBaJ/U/sa6kHprOq0hr6TdDdh+p+T6l3bFPh+06rrGH5ckBqVHTHGy8/IzqefMl7Ai/
SmuQl3H8n3FyhLRK/2FVmpZBvLz5S/eoWv0xqIvVgBDvxPi4ECCIrKyWQPjnOs6+8ZTIT7UNCTAl
nETk6xylGqoOIR3F7v58U7aa5S+ZkdIzdp0/bfBYiyi5DV1o8mBOCjzj4jsBloYMLsa80v/pl8sS
cxDjeODBXGPv2BvoE63Dpuw29Jm2QVgbD0NwGDFIJ4bUX+HGS40yiCbz68bE8hm7BOctmm/Tguqv
AqpKhehkb9IZ6Jl0uhim4F/rI52ZI2xj9qtLrxaZO29hAaxAHpAMAkJNw/hO2qnHzvk6/xn76HEe
5/60xBG/cmQKGMeb5y5cdA642DsATZ/+x96Z9TayXFv6v9z3NDIiZ6DRwCWZnEWRmksviRpzHiIz
cvz1/bHOuT620b7o+96AIZsulaQSyYi9117r2/eZescobZ43aR9bR9cu8w3T2mmbZu49bzJ/tzxh
n7qx+lUvo7zGmC53Fr3j2uBeSinJx3z2cfwVXweZEb0SfrIyNeEiisetT1RqVaT5PkvtE/mBaz7Q
gOWNLsJZfpnL4WDbBLQXt/F4OtOrPzjbzsL77rbNENamu7c9xz+0+ZNuvH4T+aIHe+Pu1GQczSmp
131GfpwYFD/KEuHTQHJzYvHNJwEdTrXMEITTuw70IQtveiDcJiuCHTSbc1ivMfbc8rSGPVTQvsoI
N2XR7NwAW+zsdc6qj8R6BC1AxexdU5dMhbC8hxbFxUsJznEzrPzEqk9uVj0mdtOdp7HIn6WavvTk
hsdawprZ6CyGTJN53d0QVWwyTAMTM59VbHfmYRH+2ziVN/iln/WUvVsDadF8Cucieip6DUwk8raV
I8XOlvrRSKpfAb3YFoFvlvapzGoTnISl9tXYfRSmC1Ojt8+WgWGIGkCG4HH0emz1kzCH/tA+Tmm8
XDxd2Zd4FObOI/01D/YetZJZxkTaaMhjcY93rLOpGa84vMsVr5Iwq6KMVFGgToldvvayecljXd7U
WIdl3A3XsrKoYZbkhwM/D2uiTZjHDmychihWQUIbVJPkvQyC4C82Y6wyYt4NYopvBcF5SzBVcsuI
sFrcp+c6lfOmMQV1XCLzvZHHmI7K6vLXh86NrxPt0c5TfbtrPaM4J6Op1ykOoFPBgTb0Tn62miBM
ojz69HgvZrb37DgieYpKoz/ZS+KGTHBBPRX7WJbikRhYczWWlJwV/X38iIXCf+fCRWsc+MHon6dL
6dzzZTpow2LUXLu00MdEGj8R6EzSrro8xGl1M5p6Pg6S2XOg4puWMvuWdCRVsuHqKpLserB+BN65
SMHglI5oDtFnrPKvWV8faGabB9fDw+c49imfJ9L0tfxZE43e9i5OOp4//0ZGS0bi8Xd4Gz94H1qR
cRNdYB5t3gdrh853Kww1rcug8U5yMEeezdriMu6XMJ2pArM6+joUS3WJ5+oaGAHaBnslGHwSB1WO
2Pq2320T0xiPwcg4kFlFvqUq4KSsOocEXtZsTZgqRMTz9RQV4iGjz195UeVvxVwLbhXTuwSx3pFg
33WTu/O4F34khDfbpdx3btHgZo+6UzQTkcc6fGHUofd25hGC60sV5sgc67rCW9AkS0QGduoOGOw4
+MjNk+q/DwB91ztIohOmqOROtzJ6iiZ65dGI3B+L9YLFf9NxWpxMN+t3Vs/QbhhilC/f6LZFJr/V
lRd/1E5Mtr2MzMfMXj5jo/O2bjFEx9nmUOHtus2jHCPDvRMMTGtjxzi9pWBQzoD13Q6ak6qK/kjd
rQ5Lcc+zoI/smvRBZoZ7W8byMDiQEfwu2s45J71Mkn080V+Pg/OgOK4f7iLXZshrumGa7t3QSevV
rP2SXCEP6UugUCxFv4/MOdgkluxu60LVxUbleAxzp5qvgpsiHCp/3c2je1Y0NAnUqDoboGRV5O0S
1e1Nhp2v2aR/mvPZXTAcD3LpT808kJYql3MiHWtvczJA2eg3WEjWOpl/4jS2Tq7n/uzEUzUW9ZVn
+jjkeKVQmfM9bv12mzsSDBZvOo4U+WBVEQNL9QMBXa2XLjXPTZxtmmGwNt5U6bXXp8WupPQmVmYS
YcbhzEit3PZzUGwd/x4UqsybmSbIeijaEDbSncQskyjj1Hf6cWqCdJeORCuWMY2uvai3hYstPfFI
xi16VQPXUvi4n/uuuA2CA6RQg3fsUuNS5Nat6xPej66u9pW5fMQ9pyUhCKhN5WZwiiw04pK3WXX5
/YvkTEH982IaOgxjbTLED2mWHDynn04NuoWoTNhcfsFJNfvRUXbLSzvprQ7QbzPHmfel7r7GyfiW
akM9NYj660zs/aq1bj6D6H3SdXAQcBAtDHhf6xEClM+7BWHEaQ+C6OOBqUG/LttWHg2vorYUvXfE
8vfDR8ZJx0heGdxyi4xmvsXD24RNmtr0PN0+Erba1yPekyLVaj3mNtCJ3N+RZrR30vbFCRWgjRbn
eWh19TgrcUubU4kc8IVZUbC3sFoxnZ8jUkfWNs3vBmYn2cCK+d6oMeRUsT9NN117TmsfgnnJtolL
yrEtlxVUBOfJ8DDMjy59XeNSdSKZVbJtsOlSZbm1DqOIMAJuthVAgNcGt1woRoA5bvoY1ck7GLBp
tcylFUIkOkcmz1nb1b98B7dX0kkdFn7cQ2rb2U3tn9ox1ecGwwQmOxyT2PHTfVsWm7wKVJgV1atf
dmT9tQdEbCKt0fnr0hQ9cWHMHlLl060hvb5Z8JqvhdK/Sk8Vn5OpTo0bctdP59k6Ep7utgjB8aZM
g2wN78u7J5mS4xKPb46M8FN0GqxRR2rEzTz7XM1GccAr89Z2tvfh+oxobNVSxdwfevJthID1nqad
PI2teyc7fU/yYjpbabdeJPdoDpUqiePQYC50WMA2mDlmj+eK7gSHoa9JCg83bKmHGO7gKhP1O7tq
ko3ViiesLq+dJIHlyOpLbi6vsV8g+xjzpbD8jSMe4858jCG5RKbbrVApC8A5xY+qL6mHnaJHFqne
cLQ+tD4pJtOaN8Ns9jtGq2u3mXXoxXk4gfohAKMxt7bWuV72reccEsLzoTcAvwlSKp1DOXucrAI1
oVvKZtvWdQKo5CHxYRzpbPhldf2hGsabH0Vfer910I3la5WNn5bh2GGFRFjGd1OA/Mhz5xwjiq+s
Lq226Pi+TZqdWzwG1sDEfMSw1/KCq4cbiZAffNKA85Ci28KpvEKK4ac2svTgGt/8ykbyJd0AKSum
NcTYglrU2TYIOz0UG6dtSEkhLya591K7vQFYynmx06UIbfVQqjsHATwYRqrHZAT2M5smaaEMwweJ
S3lYJJgZQrnFRuj6NHioFH4jdhTc5BUnszyoEfVVZ3V3LE0L7Q3qT2fj+Zn7S1U28G0UnvgZOEbr
DueJuwRSkE7AMUXLscuss8ebd29EmbEZ+H6UR06/aQdhXYb6bEbJzUmz5d2EuuMN5NaNtNabBn+w
GiZ7VS7U3C3vlF1WviRL5W2UbyVfZbzX3UjKqpVy23vu25Dl5sPU97eGJw4JaFr1g0SEG4lSU28u
j0GRTSGDMH0QXEjIz3eH9WB3D6awaM4XQqyB11OQRfbKQ8ml9awExKmfhG/co6PcQxyXV89mYNCR
E/NHL8GB7i9X60rsXp7TeLoOy33emCZOWNbgP+rWFMdyUcnK6Zxp1zN1XXc1gQiuFfcqcRCBzylW
6ZT1P+MtxwUdeBukj62r600lp2EXtDWCOTDLEWtYGM8AJ8YY593Y442qNYoxx61gIIg7qW3xx83z
MMGUw5bhaSXXjUa/8Oo03jcAx9bku/t13i/5Lm1ltmrMqtpOOZnNQGCAIqM1KjWSIAzWNLLViz0Z
X1VpG0efWiQPsuDciTF9vM+i5JI3TwLPqFHwOlZRcK0MxsWJ9uOnKXI2cDmDfTfGN3MuGAdhoR7z
Sp673mSCoJn2peOUhSnv1gmwFcMHM7oGgw6wysXdvi3cLySrxZ5XH37kUl+p4u4xD9Q9TaBN9IT9
RWvcbTdtvs2XRGIKwtI6aTe4CR1lRBxV/+TZTKYSt7DRpsTJ8AknLgPxn64t/Je4w7OODzIPtlEn
qdSUd8kn+YoMoVdtD41wIJGV2R3hILP5lkWNeXZr3PZVXU6booyMTbw08X6omT8Vt669lXppnqeo
/halFtbU/pvVfSZDMUJiJI0k3JDexnmsyMQaQ6IOvkloyxrw0SzgU4amXo4In6/0kdWxiMh+ZSbN
fPORVbL52pa0kXHz5upMvFDgf5nqGNRd7Zykpm1CwwQBBQl2X9sRGk/fKt70xJdyxAjX184p7khQ
GB3Ba/sOzCoKbsyxOy1+d9RdKd9KNTJYdMbh1pTmL+lFXOqm+Fxaxfh2SggDKid0S8vaGo6V75IK
dioyNcALZ0Z3F3F5aLPr4iR7byLHkqUkTzv3zYQ1a7URvbIPVKyy35uRYMJUgjoQkE3QMMxtwhVM
e3UWQbQfLfwAaZJs2pyM2sj1Qqe9Fa5ONwaZhwz96J5GfpUSOaCqFmMzOWuEhXgNo/QhrlpuYeMe
6zHgoUAEW9X5i1XVV7sV4qBal3MvdvZ+CoBCz6MT9qelG+ZtXlgQA5V/lZxnBTrV3PZflt4L25mx
BH6UYiWi5oMFN+jFW7whB93ipcM995WQp7lKBFnKMv0IJpMDzICp5Zr+inOHMamy4vNI+2yO5SYW
+OLaDBuj73Wk4jKOJB/1o0/ORucTfrazOjTFyyId7qLmm19yfrE+DNbZ7M6HuZS3FC/zplGuDG1q
CYSG1YL/9dK47dUzZ/KKEkf67PTHqo8dapSEcJo3P1c1pUUpi9DJqL9m3sDHuaBJV4kmLpNpQqM5
oqdfQKegaqABKSCrjDrM7ADjgIXynGl1m3NHX9p2rVoGyilmdNP+zGvOfVclV3+phi0ZdAY/1oTN
bcRsmc+/hsJetjRoB+11497J0gffexJlEUCI0iu/Iv9TL9J+HNP0s1dwKBRJ+VTK+jjFLebNDiFd
Dc1JG7XYmhIhdoqddRYHaIMLE5XFj+ttVjooU4yYj7W+Q2VryBkzdIqDSuucO05ejNr4RRPYh2Sb
Zo4c3B6T9FFZZEOlUFAiMioIOa5plKVDfEVFA8U5PmrtgeTy58L6ZOHBS+/p+VCnwbIudANKxYZQ
yshhJ5oXVQ3YMztshn6fDaFL6nrVEZHc4Rf6KXufQAgdiRz69hIk0S/vflKlNJYnt66eB08M9NJA
3Yqhla9D70cbk8zQip6R4GXfT+esUQxWIng1M+28rYLkmZD5srZiwslNQ0jCo/DZWDYAIzIHCabS
GBPCjBOR1sRiojTmm7Ea0mM9RTspR4ixLRbyFlzLOrJb72g1y1cO6Poc93zw3RwEcEYnVM102360
nGDGRGFTWwYX7CQYPMMIQPrwGHUjX1pF0z0WKd4JpZNqPzMQvE1KGrfI9DZZZ2NOwXezqgwtQhtr
3KmYicSJimFaMvlmGDRdiA105SrfX02JfVsE4NtEcf6V5yFNYB8IQvDCCz4zIVGiO+Ad5F3hUbqH
qKQGr6Phw1Rwlu0ZMRZpm4QBU+zFcfMwki6w3+k9nYBVSVq3lan8l2ooITbrQ8NMxbHqx15dc43N
zzfzp3LGKhNHFNKN+WGK8dYib1ycAFGjB6WyKszinE/tN78Gi0MVOTfJN97IVEEyDV0F1QBQ7Aje
4d7lBvzAcQpwIQjadZc4b4GCy2C3arsYNCaO5gNpaCwK6NdM8U3si9Bno27Ykqo5lF2yKed2b1nm
SZnZd7AF+TEWP+mEbBw0vJREa4WxLfOVyNBQx5wiBojIOsqta+B9mHHyzYF5zLFMlKBM01+Wm/2S
bZasAbRhLzPcSzFgLYeTexvdz7mNT8QKwgJTUF636SFqBTzUdlV45bmApEEGLjqaWXmtAPcwKRso
DSvmUvM9Qe3y/HVFsEVCJ/1Hn5RZt/xAYP2nXCaC3G3wEi8OMyLdUXkBqeuzX8LQH/cwJVgfi3mO
c5P1M5YrlKO2/6h0+Y0c2jezrn+UCW+X1P02puIRVzcUOM4vyhIdT/7GmIyfdo7382KLssOQeRy0
vgaBQZqer1UODD+skgy/pEKyuviXYdFUML24l5RASeLnGhhiE+gXE9wg6vkBS/WDXO5UDb5qFtCH
WCPNNJXjLZNYAo0uII8cPzudfMgSf9721PobAA03e3muzGCXpZZcIb3zgs1vDt6s9e9/onn/UeK8
C4uZqnzipTRHLyltieXoD3NhgJjQXkDjfKFwJoAWWzdVT1RnUfXTzd4WJrIrsy4Yo9ovGby2IjLC
xuY3P1g4D6Pug2Ty5f7fwfDkeRz/tjxRI0f7eiCsV9xxlSJ2vnFn9n4/Yi2Zbf75nc1RLy6mSqaD
v+BK58wKW5rdPXF7jK+L+V11M2GfmWevMQ+DL+7TqWg7Tky+OvwM2v6eL/31d+DAuxqp+zGpArf1
+JXc2UM/ZdN6FtlzZ/lvAP8uCxFCyWy6D+rHohk/m3l+yFNMxqZt74MaB40j5VkTJ/LN4mtg268z
Rm9n0T/rbDy5TukB57Kitekv7R84+z/XHvzJs/8D3P+9buY2jRP9Lw//90td8p//df87f/+c3xsO
/nr0kH6HBVH/0v/tZ+1+1pev5c/uXz/pn74y3/3Pn+6++OCfHoT/uoXh3+xZePrZ9YX+N3/4/7aE
QZhCSrbC/cd/s4fhH3a4/fz9k903G/z1F/9YwxDIv3mOSbjeESz8NW3372sY/OBvPrsWXJdt7t6f
f/LnGobfC5347uwM913LcwM203R/rmFw/samDnbUSofwH+e89z9Zw+DZfPt/XFbgmy5qhMV2HNe3
+WL3zRP/uIehj2hZeAG5+0kGL22BE4DWVmyjqtYvkzKcg8zx1uIk+NWQDDpBKoivM2GI1oXKj7fs
EaG6PNg16laVAdcXveFsiQoPa+nrZGsZTF76PPUflsH6bNlCsktnLES2eU7TOTiX3fyC78G5sJzB
WEcDyeJ0QKfmV8k4OB2/GG2LU6+IvaORMbnzGU/fUy/6SNiqPHgL9kKs/zRX8ZNtpg6kS8bQjFqy
OVjeqrgoqIQih8DU1D6OLR1mROSqNRL54rtMj8hC2qdmqdz3LqrWVa+xYGIlh22tngNTUsyTj9zy
rfM175x9A0+UiJv/tRcscbBN4VwFFNNrXHE8LW7yVpRtd0ongz6NVunBXB6BVVg9R1pNzDM0S3Do
btQ2Wy+X5oXKAlPMgvLy+6ECY79LgspleDOnz7qfQlCa8VUkQ/+U1fs8wmznEyMDb488ZifW99QP
8Qra3+u7KYuFCN3VTWdsA1W2Me20vPpwhVflyIkIPOCXXZO0xWAHTpfgNlG20vAvWWBmAM+GabNY
9jfSct+caPkxtw+LjWWtJJ5TBfm7kYCzZwcB3VjxBMBIHrzE/J6SkZk9qwUapC6qaeNDl3GX0Ubu
hVkAEaz8p3GZME3m74F+ijChZr6BzlFalODGvtCWgyEoZdhIsbNdlgRaVte9JYWfPcY9MIOiOuIB
T7Fnpu6NT3pN2zk51p7yL44mvU2k4zTYGD9o9EI5dAHgS+aLUZb7Kyt2Jl4xiYPYhuJrmwHeQF5K
9LtPH202eW95srw7NgZ6iO7HnoHTykl6Stp2+sWwmPYrCJWi95nb8d2ooFEbLsO/Wr76mASU/322
9IiclLRb3LtI34F4zRqI/ZFF9llZpnGcG33GIVNtsPl1B7JrOnbDeDAWXOv0gGyOKI6sVqHoMPEo
tDBXtEHRrIM+XmPA2jBtO5mki9oBE3TLyy3L+k1GoG41fqUHVOuAjJGB429dBKl1cGbGy16/RFeF
R+OqLPz2eVZvNVmO67TWaVk+EfvdRaYWe5nKheDrf33462EnFKUKQg26GdaBuajvhFWXlQTKavZS
xOaTHMWbTnpm0NFcrodfS0KoQxWxucdMAIZG3Yj3OrdhqLPQSnzrEb3D2KadKc8W6wAOjMzP1qKq
G/moryId2aaj9fZOEfkM8qRY2Q0M9qUDoJdMtPYLvqWVGd2Fs8KF59cqJBRPf5bRaF0UAlpIGnJ6
YUCDaXLxuq8oJ+cJ4YQlAiUXrQtArRlNVpckxUXYmhAeLQHNxbvHeJTr+x5tmgrm2mM5Htqi/Sxq
mL4GFSww4/ax7+a15zrdU1aQiSetgfN5GdhE4Oh5j0h8S4ZAPSe8JTJj7vaOJ4lfuFRxi6XIMxkz
Lrgi4QdE8ZFBvW16IZE8rOEY92CDyg/ReSDzidM5xzGQHnir7KcS7MeoKwIzrR6Pvx85EdAmgODN
yi6BxzCfU+e+L9pzVu5cZclrIyhYmAUFL4jzX/ohCGNYRe9WHlk7V0BmIZ+xPEwkCGpXkI9rGC7S
X4z7Okrt49Qr3NuG3drH34//+vD7/xszF2AAbr79HGgPfZ6HpmyT1RRbEM06L37pYbxzENHtIG5t
0qBXl4UGF2M1AQ47i/WhJ97+oPqaVzEYNKsIvktlu0xwgldCSRxZ3rJrYyFfInfEVOQVu7yaKLvm
pNwby+yv7GrusV1gEhDgrPRM2MOBDnOZYbyvA0V7jDXfD4OESZcAHIqEM3y5W0mtuWy+Kqsew4lF
A8yAo+mlD9wrriLzYA+pvYvaO443Va+8P4A5T+WPQbc7a/ELUCVyBEMg17+9kW1sjGfvrcRl2yUD
U9Og/2nMpXekSk/xO3jGpg0cxhtePL8PQ/61NXyI9MjvW7d5EIYTh6imYhXz3grLL3djwmukU5xC
mLziwnue9chEqiSarGOKRVQTVjWQKnDLdNUkk7udUPP9urEOEQ4y425ugLB4UBIbhx904Ekqj3Ci
L4oQ+WSXcbsldyVptvsCy/93e26ooxWXLm7gel3kdXSsIgaaU32eB4EilGGdBcm5qT3oZg1HOlFd
/6XPoa9XBK3WvuvTHLjGsHfEfc5k6IquxjJ3FgcmawBoACBpbO0AKr2CovXAS+3DoAx/9JZRPKUF
gVJdKeI5UxJiROe+eIQcVv3xAW1qDgFgP0O4fc4ad3ro6nF6wAPkhhj4SSymPKOJm1hbDFHG2hk7
sQVzTQB8wiejlb5GoPC0aaVg0ubz3CAkLck4nCOfEVeUmpD3DC+68KQ9FMKYzz26XFJWpKRxa23m
Wf0atNrAjps2phW0Wwy19Wp0TZgRXfYBdWs+5Cm3X41v4Z7LCLQ6aHOxw6H12TPkD4+Wvjc1J6iZ
9zSpcy+tGgwDzkvewXQKWHqBctd96iombzK1Ie6bfosF7hpHBMTV3NHEj9Clp6wKq3meVs6j15lv
CZ78LW7jhJd9UF2EhIGXW/AdGRqAxWaHS5wGLoMTY1gLfMcQN9t6x1jsmuU5W0AyDpMsirJ1lrOq
xCpIQATJtBdK4UhWNJ/FjdUd6znlt9niz69kzzIXMd8nW9yUk08kwQE81kxbKwd6ydaJsAoiMCx9
Cza8hYALHg6/YSp2cc4cIHVEtbJlhpvSm9kqNRRfjSDotiNAIA9z5XloWAEDOStc2sU9FO6MIaEo
f9rm8rXsSUcIk3UR9kQavlPIhkvEKAgavjjMlU0WkjEEWlu2dqrFvBo+W3jA6fSbcSDaYfq88Fuw
MR527DIHCZeJocGPtSpJcJKpc8rT0NXvHSssgINhmK8Tlm9UgwlEyb/MDoRVBTCxSLCBVZCb4gTs
R4Vz3mctw86V4E2c5ZNIJOo7dlqGUdNOVTVPO1lnbEjjuV9suc5FctM5UhV2bezuTNr6qV4ZkFBg
TZPHV8kBeQkWWc3BmPBVi3FudiaB86JR6aFIsO1O5X3cnMVvFktf5FRRsmj1WCcwN5Pae0fI6m9T
HxpB+ybH7uJiTdtaKatqlFEAJOuCrdW56Ym335cmJgWMA/JQJ4lxJModb2hc2a/AHok0m+OD02EO
nAwzAgIeBw/klvep7eu9H48tJTWB3KWNXo2uhiWIkXVvJN5aWe5ekufe5Rkz0RI9l1M7XO5OFkGl
Apq8ZpB0H8swZdw4hf0zMfL+YJJ9uaplbjjv7GwbfMHL8TgWg7H15fTZCGbczhVRbJ8RbAmFP7w1
fdXjZxmeKXHHEB3MXFNeYGBSiDsiSUK7E5+AhtimMlt4V+ui3Cc+xT9TSuptPM+gzCCXGruAQCpT
DQOfr3dsSLY8dklLxBQQSANFkEU5LM1q4DqzFg9zW7HqR9qBe5S0zm2I6T5mwPaLuvvF6w75zijs
s1qKt9bB9NjyxFDivCV21h7ZelLU2fycSvejrmwNl4in+nf/+f+79f/r5tG/mm4pbHYa//uNif9J
NPvvKzPvXfoff+HPDp3tyewfDBiL267rsZTpP/5clEiHjkvRYeOHa5m+E1g0x//VoXt/o/Z1goBb
DlQCeZu/OnT7b0IGDn9y316Oy1L8Tzp0yar5f2rRffDKZuAhHwSS/lwAF/jnFr1OvNFMjM7aY9FE
mn2aNPo1/5YYSLydPrifsblMG0+63Lj9MuxnwoE7ossvNv7d136OlotjmF/igh49XwwksMYKQrmY
6UE3j3qR5SWryY3LNsKh4hRv02jhdNUH3EGzXM3CAjvQTsc4yU7TWM2HYnECMD9jcUpilZ6daLoI
BvErArwU1T5oZx8fPauXqON1hG4GdwGmV6XVi1AT/RPI3iiqYGZ5DL6hwxw6bAYpu9cOviOKc8MG
jPPv/+XZ0RByIfnrecz7Y+NIIj2wtKHGFt+nEVvQmIXsMjD2HtB52lIiyO60cTrvmkws1YGmcPed
IvBG6uSP9nxdINw5djuvK3z5zCghNuJAdBr1BiBvguX0GJDc3NJkU0ZfZ4WWmbFUyiu02BBS/+ZW
cQjg4ZRXgFiWIexTpvCMLV/QArZWz3lNnv+cosc2Dsb6njGRrbwvHotuCKg4q4hyPGzgm22YAt9B
uvgJ8uC7m8loV4+QmjWAGquAdZ34/hOeIByu08nT4AoUWUpDjU+utZgA1a4qoB5RFMlFReC76e4u
pGTPbcTQr56Dtd/hvyIZSDE2fBVDcJ5jjyGpNTwGg2fit5VhBXvcpeSNu3w11oqIa2Y8ZIV8Z+xW
EVAgudCwjHHL2XYeaaZ7bp8THpF10KPtTNytHJLJBpSg8Hj1AWipHeuH9vNfAJ52Y9adDQySzB2M
ed0Lg2VbPL8XVhocJsglq7KIvufG8BEoD7t2uwET2G89UbBIcSH1UKvRWfkaOt8AShehp6nJ0OCM
7bqPJZ5PmZH8xOkHX4kh6XrqhwsCRbUFezet8cqztm0iqY/li5i9n5G/MJUMnQgDnvVFpaRKgoU6
YKnvKXzvtjjqx9TKbRknD3pWXwWOShtEfFowD3cHx+LbnMmuHWYzfSitDiccMhX0RB8jTtXYoRfd
yduN/TLdbTdWe6psdQhs431RxaMn7W1FhqwzEhymI8BtMoCAsmJ3Bmh+LejPVjqxrgU2grWe5nMz
IZQVfAVUhG+Rbyeh58IXTFleuWoitkzmhKXud5pZNofcmPYGpWQQx5eJlFysLUK4jsF1mRCmHi4p
OJojvwkYSbnaWJb7g5UXsCeZZpSv0CF+em7/hdVU1HeSLJsdlZIRdspi0Ejf0rjd57AOOD38ayRo
HMp5RBYPDkNMOrn2HQNCCaiQXJvZOkb9Yi0ISoAfDcdSseAMsgmbCLX1QqLpHgBu7HVmjcVmJEF6
yhvIq+5EsxZhyF/HNZ8rIzdC8mH3liet5w5n7/0bEMM0CeAMS8XQugSrgllkZZQ2llnkHjoeWHP4
6F/ZxlXtakN/D2Ra7tPUgopZuzOmHTES51hw+aXlyWRvylpY7IHKEnL45j11x0KlgymidddU5SVP
fHiOAZM+jB137LCIDWj52bw3ncHGVJscVZtsa88katK8D17wLNoOHRRghAPYbKNmwbq0yb6Z5FII
cZeQQafqhwHOuip5K/bNPXFNNPtou96zn/jXLol7SOeWux2K2+gQ9KF3hNP3GbnlRRhiB8oVBIWB
twycCGi0ryyLjoHpAXl07jG0KmMmxIRK+/7eS0EyBGSpq7sO5lgQ8wQpIit4lTabIcmKU+EJtqvN
1fKAhek0ad2vPY2EwiokGCgW7KhGOSzMpTUaK2YOi9ezCKRtjyrpv3VJAq4FK5u8Z3w8djUl/nQZ
2BTxkHJy4WodGbkv5jt0AupVM4WIpvz90jFKNe/P8sjGx3KxwFUFHREpROad8ln0AqwfNILCY+Sz
xzRtb4WerI3DPPqJ9h4/XzctL6xm499wH1ARzEbQMpR4xgw5QgCmU4oiBEm8K9bFrsmSSE+xpoJX
y9Sq+Qqtk+pfJo+M05inw7MjQ866nUJGK+2MBNWyJdguDrpg67JOCrjScqs9q9jEJtl3PIj2ydbZ
DdcRROfIMI7smPw/7J3JcuTI2WVfpa3XDRkAx7joTYyIeY4guYExmUXM84yn7wNK1r9K0i9Z79us
LIrMyiJjdLh/995zcW9FpTUl8Q52Glg7M0zw/9bwJxjbqpekR13NAyTtOqY8ww4JK0odSNq+dftV
G1XiAKgRYVvRDmi6/kvBLpm5w3BRAa/MawzxM9VOErKv09RTTV1pFlgdgmoHQrOVFe0OLGUpYGBI
cESvvmmjJOewEbww3DD/Z8bbKli0s/cII9waXhxdODa+MsDpUlNNV2/kOc3C+c960ufDtwZ1zWzS
7ALYidGfDMO09IdqYbSUB7kJ626ik27IQPgts87da1EdE+Nr5GWXCO0TH8kQLv2A6k1dSgjrJy1o
06E1dhWj/ytjImFVeGMDyo9JSIQgaYCvAJE+yJXUYAy2mluTqVcl8qoPEXX1Igw5TRcJ2gLW7nJR
q1p9ZIIBJg+jDzY1XEA51pXKgIeHDawcQv1k52246/JU3cocCknDu8a1VPMcf3NV35RmraQSJ+Qx
6X51kbLC/WzMiS9UIIBp/diGOeyxWjOLgw1YaheqwKzoeNBupQzyXhp16TcHRA00I5di2kPoX9MP
eWmAaIhVFdAgEJpZgnwAWUHpDxDW+0P002FGFihc0Mr9XiQkczMu3ZcpDEkHFqw6srtUUMFC2o6m
cgN2B+OY093RGGk/JX+VfqUgTTR/yjQxuC8Hg9FPVG2a3Iv3kEEwZ/uyTBqQV1O2GqKTsfmyyq44
GdMNwrm9sMx+ouDFhLraUV+lDCUgmtce42ZQ/3+9qXSbVqXglFNPd/Kys8A24xBw1oFoeKSHKgVU
XzXIn4MUAMvAiDVYkXLoKQW4FTbRFdm0HVtkkBNsYDGW35dPE5AqM3NVuzYjPFRNfU880RxBpsSb
Cezi0GWgH8kPGYssEXf2lCb1sD7+DF1vniOiL5n2pH/B/3j0dV+erSL52w1J43rYpUaggl2v1D0v
u0n5KEICY+j2WE83ie6fXY5nc30Y7V3pJ2IfYnf1O3HidFB92o3lCLltF90QQi3t7HpptLW0yPSy
oIoRZ5ZRauJMSoqWssHnKUmefi3UJSdD+dgIxo+63im7sE6ofQ6UmszmUO8CIywXGeSUZRvi6dHL
+hZkincgYwpIX5uYNqG8cXXxtPAoX35uct36LMbMukU8D3HT9G9UyFAabXnF2Uy0wGkHwsjmMEqH
Bqv4EiptcYpA44xY0p+EdT6jfmgB5oIbHTU5RxdiwDdSKX5EZubkWveUMbsPe/C2eaAN80CL8Alb
kBqN2vyVhnm4BeMPq1QyD7RDwVtRzLvE7AA7H2E36id5ncw3xcBpKvyWzeVgA9rrzVcuQNW5QmrX
IGIKp28FGzTfbraeGuEQYiLD1U9RV36WeFuvjfqzTY55Ttrd2iuxFs+7ApOkMajiOEbtNVFV/6bx
J1qbqmdRU93s5vq1DPHIS9qpKXWoqlC6VzqD6Z3CMRyaPqMJH4B/GOZLLCROE9vnggNK4uFo0lL0
hKwjp+dK1VZr47NWB+yLM6dC9AoXGFNieMttByWBpcRrh1PbluSVvFhMY6RshTuABYD68S8tpga6
AN7ZqAZI/A7ukDrQNWvRGQEnrGguPxfrwpCLax96ihPrAUm1IW9vFJFg2lKQxTIwu2zUC7GvMoFR
dLpJyoCesGQolnTicZ3mbxMyqD6Zo5RbryoIYkRSxUNqyAWuqJ34I05Hb42rol5p0QeJV0fTSYO6
0ymGajJIcHzGhyqj1qgwL12zVg0VDQprvhOo5ChJtEuZ/nskkx13zafWu++ZRF9qGLeA2uts3WTM
cppaa5aqlmBq1w3AXJpP1EgDyaPC1QmywsDGORO1al2QQPKjldmLPInVbeQ16vbnq5+bMoK4JmvL
GkcdF5zCfwqT6rSMSRwUeD950LuY89llIe6SA9wx79URWrBC3vM+nmAMQpkPfadbtahwl5/vlCR7
V31WS8NCHiCjoJAEKBWcU3zFaHSCe082Xxz4e8Xq/bUqkcoI90MnFtgyVrLw3s1gkpq0Zs0eDgRx
G2OuUp7GrRzrZ8jKsK4qO1zUdNrzeiyKVQLcbx6y0Wty7Pn7BxTUmWxs+mN+Le7JvXy6N9OUz8le
xFvjbcjkq3uyTlKSJHNj5lfhZsi9+T6UzvrFPMBjO+pXLtR5srHrT/k0SGTRYIbBqigsRqnab8Jq
M+NkHuSNVD/9ah9nz2plJsd4p50LmrhzOA4LY3O9VtkqmK7YDwXvLefyNDsOkqFc2vpKW8i5tyXt
jhbl39hQz+JKDFehMc8q1OKW0CAN3ECPdyT7ypsSQ1DQVBX6tJkwGLZdlDaRHjoLN1OXgrlvMNcS
l+vmScRpY6CbG/f6rL4MdzgzKU9E9PNERKajneoteJX4uZj3j4bw+Fy+V+f8auQn/dv6kutt+Gnd
xks8zDXBae3MDmy25Dq8ck8KrKIJdwqZWllwXSXwG+0lZViMTBzWcYjRKZlBiWdVc8S4sfxP7a18
Qige3oybGuyr1VofDqm85oPTzY5pi9NyoYMBAOL5rn+DrLK+UH7VO44GeseSdsa/4qd6osfS2Mvn
aVCLyUqNZ0V78AtsTScjOJo5JbYgnrs5x69dhNd53oY+aDNleY1QdmkhhkzC9pK8LxrRbFj4qnHV
dXnxblu8SWJmL2tfcufvSSDdYvwLpJH5VAv7yD/gZNOdeqIA4eo9Qn51MpeOQSitafM1cmeTUXEe
XOLTiG+SHfks+5AfCvfSNdp1XBTzQHEfNRu2K07ji6/mB0JjeRmvYH6FUA3WdmfiDk3uIRf5Zq7W
SuN0WfqyPWkPIpJUeTJV81oBKGSm/+bFYAsxzOVTvFPEB4+KIrFyF8BU+KxfPUKqkz8zfelfO5qO
wRQQgsl5eDlsAZbv+pnzcVBPtY+NnNOD9latPPGVgTt4KaQyMT7uxbV8We/eh3i1CEL6C64LcifV
JenoRHtvE/Py7Qg0S07wkK7ZI3sUB5DILUJfHqxq0Eb96g9U8SWMpCUtvYDdCzTNJZ/+BR5BXzyK
B6XRs3BldI7cbVJrphgf7S/X8bMjeuhnsHedSJ5ixF/ToslrxVbZ8nY9fqX0U/uCJm7dpifAvZvX
9gXNGIEa5Eivb+462/omZlRNbLs6pCdlguu49M9fYZHNwCa2wlyaKQmGVaFd9YOxV8/lK3qMr+gj
v1UXIFmmdpoefPdojONw0JAN+2zDKQRIzONLYC+YNZ6VbsrBo7URja4JcNDrxi6tOM/qofwZhRFK
HBeWvO0WwyvGtUMIPripVCGHl+TkKQy3L165lTma1xezu/Yf2NnsZ3mFJMh2OtyRKF0397Q3Z9rK
ZdvmrcuefoVjQNQo0lzSFBnO6gOnmVsiQzBxwkvIBc8y947s+MjIJ39pYVM5u8IZfnkxQyU8DRPT
uZJW5aN9VDdtX52Lu8XnM39aN3aR+puvvFdvYHUMt9t55UZqs2WYWAtS6efEKLSdmYhjnofxRpK3
VgHSLVHtYFXlPOcxAMM57rsy31WbBD9IYEkolAz6jxFLUTHz7u6tFPrqBdvesNYGowR3JdLvPCSc
9DQvGUnoXNyLIRPnLkrYFpSL8uLudIo0Cu5oxvrl3alsnE2TLcP8pYM2UA7tkYDlM7nn/IhRh8i3
pPBjo0rtcuLx0u7lVt1G4EgMWne9pLRilmz69JvDzVYbh2BdhLa+7iT7PlZlswtAqUzt8/4bG7td
1MTSF1ycb5VmoXuuWjsvNlr8SZq5HQfP3udNT+e9h4Wq74x6Juuaf1Y6YnKWaqC5kpy7FRhfNnXs
NauQPqy3wRxXKWVwCznNjFPO1i6woJhFuvtO+af85hZ32yvAalvjSoW0Mt+6YcesN0yMtbXqtfHg
DWS+OlXa5tf0Wj9Bmsxkr0kWQHwb2ZwZX7RZQ5mfCjO7t+pNzYxglZb6SY7kp9vEYhHxkdLbIvtF
FmZnkXf8wpH5ym2uMHmCYuQCoUFOD8JNGGs3Jrg+YZy+2YSjMd78KEfiLoqbyee7MqZDh+Kq3e6v
Xxo5OjQZ8ScVipfYwu+9dOWnaO1yBpNB9MsfD/go3zk0J6w2TDMdTRlPRacdFOzrInGUdaYILJ3N
cG8FZdSqraKf/XzJdOkEBAui2tTHPrW47Mvp5ucr20pugdCztR8g0ZUN+N1tNcTe1EpTzumDAPk2
94vgSDaldyWC/+PdIF5oR4srgWV2krKXLBRXcXANqPNaicx1a6gE++rePTJSw7LbUnMKO5g8Vx2R
HVKHmx/G7OeDsQPWPLdGgzRRg+gtBj1f+0mIPK/AZ09UxeeKJw2btreTI3AAdw7S9Yhbul50yaex
0apR3ZLkzsMHPdpcYqCBO1ap0XmYaduEYSqmkrzz5FuP3yksqw8qbhKOhbvanmRTN331bUabp8nJ
DqAMQy81PVTkKIikedkhzeNrD1J3Yyr6wA/SxxVjZ3oX2voWVwMUwCiOF9ppbNOAJHcWOK8g6f/Q
lH2RsYMkp/khCHAt4pk1DN+VR2y2WqEXEOsXbyqD9GMfiHITSPZ3LOlgj92CZ640W8f1Umaq3eBo
VhUeDKp91pluUMdjyPB9iQbO9ID+Prst3P1o0I7souJnHBgJNLhUszBPwg0stH4hcqbAXJy8h/U+
/oo+ukd1qc+sItVSl198bmslPRfQY8PUAOXSYp7K4BuWaXzOsiI/e0V/AA/n7swHg+IDecO7KZHe
d8Fy0+pMqvgHEejA2sOaokBS7yjbnbdJ+6W3Jd6BkPx4FyJuggg1AzEuPKH8rjyGLXQEUG4VmWTv
YNdBDeiZmOucKQb/ZSidTEnJWVe0XyUH1llDyBHcIKTEwkRbjgH+1VvuhLm0+qInMICqoplPTksf
apzP0aTXdlzXZDu9jcsHBgY6zqv4ZmWGk3rkAGSYgADnxZdq505skr7sfKwdOmF43aI7AV92zcFi
YCI+tyURb7KW5qIipjtD/hC2QVMp1pFDOnlOwFPsTZNPtVVNXNcsrkHfnkqp+LBraU0s3XbgtzWJ
um0ZWSFNOx1craE0VNjHkHcarNFNg/myJRzeKt9aQdwRBLJjKfYHMT04UhKBBhviKZHhhS/XFamy
gkF6GzHV1lifDO8aGF51atwPFPNyJkVUiFkZxh89USB6Bf2bUsuvuJChS7e1u8R5XgRnU2JAZ/tc
5oyE7K4wqLJJQiJiRv+mhhTUG/kljrbCwm8FfBYxH4Bwqdln+DPEFkW1yqvokx2nlNO2gdWlBSpM
i4r49hUBFlo0wWetkO+tv+S4tO+FR9pb97t1L5UtqTGZUyAjuaVp5QvNdX3Eu+hLGBzbSjQQKr3g
bQaDt+oEEdOeQqogkjDYpVQIqUoQkhVDIdSY/lSmKXGAYwSkLVorNRhDQeisvabYYUat5qEEUKLo
ZbCG8MHosfHf+ds0qZomOhhRCcMmyBegZayysHo2tf+7JLzPyXxUtswqFHpsmAuapZpwmuEX4qny
dmzdfBp8PprGu8Uy9iYCS5S9SDmjhphNUVvoHHk7uDd1kWKFDy3HTcMPz26/+BD3c86DmHnT9lfe
05ypJxBnA8mg/KFgQ9g19NOcBUDCZPBO0uCqs7i1TawaYDGL3kuWdhLuRGV+WMHogUrK39PC5kpJ
FIGqDYbJ7MDyrlEhUBCQCFiJndard26Qpk97/CVFJmbodKB4R41xT8XM7jwjYx0JZolUPiuLVAj+
H2iIjNpYHI35OKinEDvj3M84ZJKJPSajujZjjB0JE92DZ5eOZMU1NsVeWfdq+zb2XFcrIWEca2Hu
lxWzlNDHkyIFmJqL7JqWwQEwn71wsdt5cNBo4WAGbOfUz+WfoFU63CjKy0sjsRxCtcbRqcyKMNYP
hEFmrcGoECmaXXEsP4gfsaXtudj1GnmcZOplIGWUk329jJmt76MY3iqGEco9xO9Wu6MJYNHh5UJk
AstCWUx8r3QVdqhvlE7cFDyLcMmXthd1O9LoHV2i3XtTuLrTW0J1iLrjvaVWbReJYS8zBjz83CQ+
WTp/6DYjgtLOVOpx5wL7WaJKokaEGeVosv3mZwypXWCE5ig0MCuA5chgKYsEuDL2kHrdo7ZxL6Rx
M5rGXscoeLGUML7nPQXj/I/r0QUWMPaRsU1j/y76fEF+Td+gymIYCkd5U2Q+uFY+x3X7SP0kvw3V
W55bzYxLSruWenLMcqOFz5zBrd8oHHmpP1pqeMnWVRriIRpJwPgh7vHcs0HnKfZSEmD0Sd8tI7W7
51QRzwJaUWgSl+ZAcuhqMJ/QpKxpqLk0MostPI8QBoHKD3Nz4FS1h0d8ocNTmpmd8YQQyYsqZQNS
E/NwgonmTwi1avYsnCnB5/KaSeFOxcyeuVQKJwL3Fju4b5yplxRWAcjRvYfLMAmJk2Z0ZuHMAesi
lfQsY77HoBBNE7gV5D0ejC4RzQO8UbreRDUU286vwcApP1Z4mxlWjI8O/v1MSJGy7Qw20PXEq5YD
p04kezGq2ZcUw5iERbv30uGjLgDYCqzTFM0BkDRtLVh0QdjM8f8F66a6FG2g78OuOtRWDaDGmqux
/T2mEgddBto2kTviQLS+y1RWzjvZ4jIosmu06JGKZIofMWBiwq81djeYCjDsv9xOr3A4dhgM2KlT
6QfDDpbwTpgt2VCcpXIgvZNCx1gbysYqsjOTs3+/I9jRUfNWbqPIxAZ0NvDU+pDP08xDNPLTzyhv
hleq+oPj9r7HckexVtiCNcnV/o9qAE3mZvUlfRdj1u9NA2SF3WEFaF3e6nKc8FavqGrPf7OSASCQ
muKhwhf0zFxbJ7anbBLbOtdJOdyRHKFK0fRE/k7JP32mcW2pte99I/2g61aGRm+9r/rammsx0NCw
bI5ww7t5HoMN4vqLnm4SA+6QK+BlJ44VTWbePKDllBAGy5q4R7GybkIrOaud9OBYYkDGlL4k36qW
QC0XSYfqkRXUyBGf86aavhI3LssQ8C1wy4a5oC55xJqZ+vcafPSSdBQ21UmQCyZj+kBrnINpEev6
KGtbD0LJ3938/FkcWTiTf/6LovfYlbmOcvHCwdzhZa4mUzMuw4GmN4zO2OrEq8b73OKBjiYzdDbZ
ovXJIJ3W60Zqyn09uaa9JqK8uVM4vWShsTN+3NWB2m07nQ/Y9F3tJ39kMUhXauv0bR/WuAvVDwmD
wBZfNXX3DUZuqu9IDrercrJ425PZe5hs34VpE2yZbjT84MFkDPdwiHuTVTzHM97pmMexH7Df546y
8kR86OW4viYos7xi1cn0zC+6rawPSWELPFnTwfi3m1j1OA9gyiGHZ9Yvxvt+N+jYBko46K4uszwz
o6+LIr3hKD+DHtpPRZWfXgJfQ6Fn9j50+PLV2hRHBKGPyGfxF16qPCIwBos2cZl+Tbb7YTLgixwr
vjWZ8qPJng/ycSVPhn3JFJ/qZOEXsXcwCwzThu/S28VivyrtRDuZScMv8Uz9EqmXzOBtiBomOymV
AO/ggnmfJYysyBBwaH0COJSv2ZQvkHJmmMlP6IDkb77zCSKANIk2HW3QpDS4+fnqv75VW0VxWpGj
vPTJlQgPvKOzlearwlKtgzHFITAyQFjo6LTvs1JszBSgrEV0gvhuMffehZgO0FO2wirFWRrFUSF0
0RG+yOVg4YMEoxwbH5Dmp+NmoFgkcwmKdmUYb/uB2CplJyNnKUNfvoJBKje+T2EKdtI9+xbYuamk
L0ARMrUhIWJMUZF+Co30DK4nTfyL0gtgH4+wUDnnEjIdxPDKp+AJJ7alQRLFJZFCuKJeEtVCdyWt
YjcCw4XSvVIrNJ/7xL9aBeN4D+AO+HWPi0Bva7Ow4yMMUApiGnFgKopCG2XKDpZ0DGDhYmY8hWjS
KU7jT8GaiITNMEVttCl0gzs93Ur1wpviOIJcjlBisHwF/F2AlmyGIwuuGDkeYwr0MHLB1AxmHpZQ
//Jw+lCz517lKQgk28IBSAoCPh+9TdBDbKxdegKbhAYe+auaAkVtnl4RUd9K1acHhhkkeCT8D1jf
MQ3bivpbIZskleYvQ5P7BRj6cINNhMKmhCS4G/GJBjYzJZymqFNM5smcwk/jFIOSp0CUTjKKLU11
TqewFPkYAD4W4RTx5U5xKnMKVoVTxCrIHHmKXOlT+KoiheVOcSxvCmblU0TLmLJb8RTbGqcA18+3
+hTqGqd4VzoFvdQp8gU3xcpOLLPiMHRatO6BB+3SXnp4WcJuZ0qPeXWhnxOr6k9l8wkrMeX0pJQO
5dvRPBXxsLKmEFpKGs2bYmlc4etFiZc/myJr1hReM6cYWzEF2mySbe0UcaunsFs6xd6SKQBHzm58
6tmqmaJx4ickN8XlONTdDfJz+RSkC6dInZkTrhvZps39Rt+axkDzWD3W70na9XPKpfkRjHOOhWBW
3UBM4pnucG7SWR8ajbynWxs1Sl23rvyhTrm/0KyntGuKR6Yh8tzLGkVSNj4vSnuxl1QVMSB68U7p
6K7YbzsxNYvnuGVgiQ35Ww1AcNj2BIKgeuJuebmyShsrWEJsu/c5zLsxWlQ+JfChX+2x71A2Y6Dh
JBKMipZ9jkhQdawIa6MJocMP6qnddU4y4eCqabrTJaqFG8+gQcpbRu2wy4CqiDQU69SvtiN3S8vu
A0dMxR7uxaiLZZWKrQZDfxsF8iqqoIrCrlBI04XHrOyevAVYXYx8pXtJtx7GoWC/DjWztdW5VqkD
yyM4JLzun6kH+WwYJAoq8gLXc/AWaifVjgHXxQzd+oE2sVD2qoVulhs69uD+0kNVw70+eJOhoPcn
RgR0RoXRp6lXIE/roxxDTnOxGjGkgafa53Me5ill6/4wAe/CZ9rHjml60obmpR9cKYep1L7WVSU4
4tTUSHhuv1YoTZ1XZib2XineAtqppToKznVvbSvAgU+gRjXXnjRzXL+fy5XA1V+v6Hh4RT3gSw2P
0bxVJ4lYBTejN/WqR+T8YpPKBZGtyEPvaD1rJU+cRquw1lqF/yky/HVYeuHG7i1lXXhU9mnlGKwx
XEr5SAU3ecvtSFZ9Qb4I1YwtJNDghEVtl3AkmsHjO4eleY8Fw3pYxmr3h09Wk/pAlTbp3PsVvGkV
9fRFZda7nxvWm6Kh1eSH2FNqdGWgCa6YQ/k3MLTjItdzLidEH+6Db0FG6XMn0RoZzclNbzpJB7Dd
nOhHtd7jrSn/auQmQU2O7W+p6//BnAJEaVpX+JHl/+D5Nf7s+RV9k8pZVveb4JmEL69DIiRsBeSc
Ez8VsYCpkvBdVehFarXFUO1VDA04WX4bvGMw7dgcKoC9L//ONP0v7pUp/sW9osTJNjTVME1+5p/v
VYFvneVLQjPpj/I6ny7aiETPaot3gqg/FZHpHwPKlSwy7PPZoiiv8qW3PrNk08C7uKpH7SBO9q0t
Lm+Fh/tOjzZgLetpAHNxL0apXiFdNFv3kJrqOXmKt+Y5POt7fTYpIai82S8dqBgNHWTiVkmDu23V
ocHm7GpMyepWAQS7ms71WW2gZvqHMltdLkSYbeocZ7m24Mq++/dPiWJhNP+7APXkzlZwjysa1An8
3nz75+cEr4FaW7bebMaTeum7XRrMyuzEP1O8Y1jliH4u294MkQktCABEQqyCgxg4eWWh6NaVhASt
6+z08B8Os0MFaxbR8FIgHzbIiBbPz8KahEUOdTryrrnRA2qaTl7Bx+NQcY7BhBMpy/GsHgB+cife
aNvqdKawjM63bfioORF9y/lRIbz3maZwzhYFpBRt/2GRKZqN5tq2DjsZcWYfPIPPsTiIt4zOFZDW
QOkdWGAQthKq4reRvJackg4066BqTF9nxaAukufUr0jNk3uRWnt1MLQM6M/Fc5eYlcQteoqvCvvV
9/Tr5VN9r64guenaPQ2PFWLZkyHIXrtE4WZ6wSte8PLulXPj2VxKNORGZK1T+zm7sFw2D7g8APfF
ITJ25IytmYIkbNJDXYfvGfolgSy0TOBkG6ic6JtYqdA6+eSDjj/YKKCXCi3URxON2PfZaKQyWun4
SD9KtFP8TPPo5F9SdE+HldyJDz5Kq3tkJ8PzLN3V679/+6iG8i/ePiZKggYEgOzBP36k2EdHEp1X
9QZy7zIbN8Yw7KzmYX3E4UdqmG8LVtw3npbP4Vldu2N9Y+78oChhhdN/zXnBR1tjAsUDvNjaJlgO
zSnYKs6GXweYZRZdhJOi0N1td6F2B9JFyxj9rgCd1ypHodLViAli7jkhMqj6HEBNir2PoIDp9Z6/
g7AePoR1bS4KWqGP7/PCczdLT/zcSU28GSiLSbQbXwVaY82KHLFIzGtV/TRrFds9MXMWk1XYKhJ9
KP6iiaJsE8KbnEHeYZRCz02XbcQkclJ0fWwf6kt6N7RTQuL5kt3Cj+EVPoqXwntbORXRTVtL5gB1
3cL1v6xtQJoVhwbaCqV5coLthexaI79qXBdvHaF7IoIR4NNl8zKu9l3ayZfoGdbb7tv88n/Hv618
52ITT25sOTmK/g4n2XdrHGzrcwFTqtk2v2TjI0Fk6TZ65wSrDuE4f3jiYbMLnwRleEnEdvutfjaW
4XSiWP6GlrQSM1HTvOEuQnWVH9JH+nCv/kNyHYUlqDfX3dZie+SoMdxCioSIFLya6DQ9ePO9eKlX
Hq6CoLcNXrSlZ8lved0m7yUwN0ubYyblPaG/pQZzTMvJN5ZFfBwfD4OdWXzvILS/dcIB4fiq1E//
UOwSRPqGVfljegKGGHf6Rbq5EEc0V80WgdlgoUQ6YAOIva0RbUjnifYOuMsk4dFHRw/lSUsDHPA5
6S8Cg95CBwI8r2XtTBdKg0lvTJd2yiCPEc237ZnVVsqq0EkS+ptaTAH+wLTZtVPT6f3m899/iCYq
xz8swSRjZJMMj6wgber/wLBg5uebcdbwRHhUy9oFImOrPpE0Tq7s4Rj68D6rEoqE0HgXDt9+ATMM
i08wJguTiZb+Vt7re9ji48XkzIupHCKn7GpjrbqyPT8xvkdYJzG6Ag9NKqSLC05rJecD0Ggx2PAV
0zR4CFERXpMSkwS17NW9zOhaCiAdu278VyjLf7s7ENPVP4tBVaVTeGm65oiJ26EolmIRQ5L/YXdQ
upTeI1gA5hHfWKp0Y3YodAmrHUqa2W8q+P14l1WfOaMRbfqVVPRb6aZwNbXfsmt5Ho4G6rVRfNUT
htfiNMvK27HyFlcFi4S+ry4S+ncmIxExUvb/w0VT/Zf3X5FtXi9hCk1TeXxfn9eAfS8Elf+Fp15N
YyupN15tzqSbeLNTUrXiu2WODpkscgoU/5lkG6vkmT0Nv5xVz5BDHAgggf17NOfWlg17mQFdJSXY
UcdU9ARQ/v376l/dTS7rdAvopmloQifj9fd3EySPkmdFkG504suOj1HLONDVgakjjBxYDfp2kfoP
4Wpip9kMdXem7k1gqddBJ2Ky8+ToktnhU5NJRv/I1JxZtaVcYmeBlEBE1qgBGmBhR40Kde347+8+
JJh/epfotiaIoOpClXkz/vnue1GghfqoxxuVsdm8agtvEe4J7FIaxyrCDgmhurcOUpJaB2JJ8LXQ
FH6++/lzVUibAJciZE/ju2nKGJMv3WQ6BXGjyR4QIKt+zX27OlKBtMM6WhBXVYGLTP52vVXN3c9X
uRmaO02WnCYPug0GJH3vVqMOvZqvkKwUile8mvN+u3ObaGBracQrwDnzblKUe6TlatKYs505Kc6L
APG5Y2qSTWq0POnSMeclVGqz1HbkMUuHxBPeKaTsyhGTrq1v2uQT5G29kNl+5jkpN8hSjK3ZSHFe
svAmB3gmbHbUQOLYVcUlV5Eo87sV7uF0UDtqkdHZfQT3eFLek0mDVyc1Hr/21IeJQt9MWn01qfbW
pN/LCPmsPVBjJ23/Iiadn+5aRP92Uv8JyWAFsCdPwLD+96+6+k+LIZwhFkLbYC3UTX3KLP79m9aT
qMrC5htsRPxepLRFy+vKYopvVco3e7209heZ3X4MQ1QcO2lPOvAPLGkqAObWJA6hXdSYAjc9V0EQ
yu1NSbV8EdLUfAwnUqjelQPuDr85eahvo0X8PGT07Ko+LQ5EWv7Dg/mntzB7azbPlC9PaUta6f/8
YGAqVoXnNXQiHkwL/d13+wW7YGkk9AYt80BQflGEarExmkre5gYSuIihwobCz/a+oOiqWdbpqyWV
vOyP5QWc+sfwy3z/vzu5/x+9/Q/RW0XoFsv7f5+9dT5LDhVc0v8rrvu3/+ev8VvT/ItumwoFE5as
G4zu+GndH1X9v/+nqf1FMwRGDE5Bhq38/Je/xW+F/BeLiwSmIFk10QdlTqpVhpbMUdr8iyF4/zMQ
5AojTP3/JX2r0BL6p1WUwC1hXqHYOtcp2bLZZPz5LRgpbA2jyIfqL6sP9MKl2TWObNXdPQskTKdU
K627cixxS2xrAPgzatuSVSJHvzIt6o6mz7SEOiZXxwtV4zxU92MA9Z/Gz3loVR8NzQZ7QyXnqIb1
foh67NqZAaj0zbUbsm70hcxLQCsO58O7PITJskXrmwd2Vp+VoWuOVRKxeEYHGCn6uiyVdNGrFDAP
sTqdFVvS9VbGoKhjH1SIdo50aIKp0HKGSNBEu5ignTGWw7oaqSaubArROhiCPDZxrGCa2D1CsI6l
pWpqTtm+oWOI5Fhm9AN+DYm9fYq5n5yUTucYHMFP2WyWhZaNB1i716am2StHq5m3GW43/AjoNcab
xE9/1SXTsATnfWcq6Yl+2P/D3nnsSJKk2/lVBtxbw4W5WnBxQ6sUkTpz48isrDLX2lw9PT+vafJO
NwkO7pbgAFOYRtdURUR6uP/2n3O+A4VkKem2lrpuMGMvLUSksaY4BiZwZRGAoN7bZ2k5LIXfdU31
t/Y0MVbKwKn0u4e6HNf1XbiUhXsj+zSX/C+itO4+ewAQrE4oWPC68pSWFI7PNI/TBuUBz9a/5FJK
btBO3tb0PxpLYXlV3Dgx2FBNkzl8cpdUFeXmkjv/MkstpedGX/mrId0OtKFDHj4VAaLM5BbIqiju
QeU1K8og3ky61EnUgheBONBMmJkbF1MC20wX1xafe/rqqiDYIgW4eCsTyP/S3kmN53Sgwd2hyT2r
OVE0xO9GOt6BsxwEYbJVFdyZTqVOstE/w6Sn19SFPkvIeJUAiuBhNIwUVYkfOW3yklb5caJeHvrP
Dq10YttlPsXJPW/8q7HN17JJsVUu8zFpISovqTheyuvbmN0g4TG1discrrLYDz6at0vnvTUXVIwk
4po22tlbGt0wSdauPx8iD6BqzMLSIzmkApdVYOM/0QT37jow14sIv7BMvtvQSu4S3XzLX01zU0TV
hJ5A30fuGRBezHOlEPfsjlNKaCkbHr1GZglOpt/dJV79iaX/GscBYfQEUajgdGEi8c9kiwwf1GNA
u8AK4vUvOrnwK17A0pFzJDleV8mmFT1e/bQ4wc/BLxDXt8Lmuda6er9oM5HN4oZ253uoQtesalAH
F85ynUVXqfAmhfLHgK62k3AzVjJ2tpVvnRozoSw8oUA97MCzBEmyCXvjaVQ9J4b5mfa1e1PNDQ/P
4s6nJo4Itc+ww9epzz6weqWnCCfYyjD4wrWQpBOb3lYp3GvAyaV3fOrB45uMulJ4MLhMuZdgA6Du
3aWKdeUZq1GTuKEymV1uWv2Sg26fZR79pGu+fXZ9RCFg+veC1P0eoMBSUqYHWpXhiBUdLe/kOgsM
vvrJdkSzDWdCHzElUZCHfHPbIC+sWHc+quzZN43qZqAOcd/rT8hB5X041DDXTAoo6Wgnhw4AOguv
U9hnxzma3HNUUN/k0Pdax7V14yon2+shCnZ45J8lVz31fvqhpdTr0nR6aV8tu11L0UqIK+yg+iUY
WOqDBi18sD2LXfeCbkdWK7YSY9ipZsUeV3H3lC5CSDi8h1kSvtapugLfJTmVvebO3O1iED+ULxvu
KZiME0W9yWvVd8cwpYeK4cO4AYYS3oyO9ZOYW8/XYhdLobd+5T1Jg4RFGN1bVlWfUDMl34/MQD01
qIAvx2rfA4NgyZCzEpX6ts/B6JMRTC/+XLlra4IEPfhNtzd8k9U99OodltR872ifELGiEtINwqUe
xl+PRd6ffe5iq4aH391oGuemmR4D/LvntrgHqOjthq6Jzrqh9z5zRp/HRrj1RWTT6sOkaabw0kIm
8QHDoVPDexgorlSKbUWcY0ZUPD/SCGKBnj1+pBEd4uRt9Eq61SIbfVkye4p19OZSTU+rDUyXqLAe
61s91ADdDUFk35Fvg04fOIHCvmbeZo9JHhUTDmD2H7ZBpK4aQPUTBV5RxSBXLqyeeIKOY0SeXmVN
/dXxLFi3iQdEf36k14u/WLPE9DB66NDjI0q5/4e38LrZafTh15JXXUsF/Wf0/F+J+9F2TbKxMsq7
88nYlTbCbzEhfvkLiYzKuS2PwhnpVL5YTlbv9WRzc6xQp7xGrfVQ/QKeBNyJwFN1xFaarYM4fyeo
/ljEiEicmdYWieotFDwfL4O+cmtqt2Da+HydX3jLQDga6m2czMcu7ppjMzrPitMJ/7Z65IlXwpBl
b3ZLlvI9Jsw5GsgZwGZ3RQuJYAqWxc28VQnN9OCF116OZlUCoQYO5dPg5wjzs6rwqIYOeFuTxcpM
52+Baikg/ff7korCVT1M836q68fWPA9RfvH6NxnLW1h8q7bH16FqKyVngMFbd94viQy4dlp8AknD
YtYucVKkikulmB8IPXMGV/iEuYNNvOnlbNDUm1mMI89Efh4iG4M9pPJ5rwnVJv2Lkfk/cqe45o6W
aw6Y6SajwBH2F3hfZniwfUhfThYstXf2TlVWuMms5rUTO9MdP+uh7fBU0XNqtovAS1i3ViLece+k
2k0Ub9zRLE6AXrZLu2bd6CjZWzUa+EwQDAsVHqPeSME52mkFm7sJV5mZfzlICAUVSLEHFyIurrVN
JSZopH0c/UQ8L/nIplOc8OTvBiL/KD53Yqg7VlgYVvo2pAhm7C7iN7eOVW9sFoBH8gnd0/bPYSlu
I5KiG5Y0WHIltQn9ACKI/ttbWI7IV841MZHfun4AfNWzF7IW7ybmpzXEwfeEUKIfj1fMws4lC+cN
7VNuR1S3i2k9AdR9lVX1FSal3ohscDYmXPnCj65T4BBSCLHGNcTsZSl+MiyCW6CJM5lHDqIAMRjQ
sL8X9p3Vjvd2W0U7r6TPqczaY+T8lH6yUDghVwIxznZFwmJK++mRqXpewyh7Y/5MUNbUTZTSZGYK
I1pipLSCxB10FVAIfS44y5ZEJ4QHxLT3HqPx0VNdsQrA3WOBFZjxe5iuWfMtRlrKRrglrf+G+iW4
ykK8sGn4KwnmHizr1gmin80wz3j9nSOOmrtQpt6Ll3wKPabbCOlxQqSeqCff2lM3veMR25CFuLgh
acnKSMYDiWJacitxTHr+vZ9mhzGFlWnZ0PbCtnikMZla54HhaJkaRjvV+ELplk3CeBOzSap0sImt
/CRr+gvswX+WFXWBCQGljB8VFX3ZQzL5z1l2NdzRXHto0lSk8UvGcL3qB3VoFODtgS9srouYmpRp
IwrgYBN+E/stirNtn/2M6O05l9Bq6Tf025sax3qNM3lNJhNPJRa6aNLTuaWXqXDINNiJig8F1bX+
1KuNnIiG96VR3lh0wqWNemFEjo6qyA4drlTHKl9KMT3NDiKtEzm/yPFMmH9i6rKmBJAjmgydWJtB
k7fVLEcxRS3U8zmrnuRKuw5h9vYSVqP/FE3TgUQHJZKoS3sqD97jIWvOvuL5n0H0wxxAmVfnukR7
a7J4nZFuvERk+8CWwaWQejwAs87PMhwwoRFOOFKZuviLw1PUWtU1hn3RfDehKM9jT3z2d4aWxA3u
Q/BvcZQdJ6XMU+tVb7kNU3XAYHJG6422Wg4G7TPmu5FF8Tux/GtYj1TNz5IwZCgAp+C+5GuazFeP
w80qEhHFSlyvKWUu+9pM762Ck0iZ2QbfoAi274wMljoAyWpu5+vKDljpQXZYeWW+SfKxux383Nql
Ft9rXGHp3spL5F4vSi+AKKm87RAYexziD+1GvtaZ95blM8aASCdPWgACHaNTryrSU3NeMxwBDKXx
XN8qs7pVIPX0aCXACyyGG2F8UWs50OzgExXtDHFTkhDljuAfRk04ec5tB6pF3Jxnq44hw/fjCz1Y
T/gKyTFouOyZEYPVxFM7JNYGF17EswBfKA9cVonwQ6H8Ko9qU/GBW/e+cELrHpls3kVScI+mWEb2
bb6ZDdPYNCZQJdpiEq5i5zvDaHp0Le4t1BjdwFikdr5sOBM6s9qWeXsf+W69Ly16tqJIeWs68Lq1
JFzzMdjpgyWOjJrpHbolz8pKEIqfVXU2eZKtXH7IB4rZo72U3damLRjfACNp6vy+/KpDmcbz4bdx
eDtXOKer1ql/tGrmdwC04yQCkoNL7Khbu3mgwbteWXa0Lh05PMnRtPbpaDLcGDiYKfIOtuT8A8KN
4cfYAmtJzdK/iXPD3xC+e816I7g16wCiVkHJd8O6W7l3Tbtazph3hVCnrJqDS1BHNtz7JTXMasub
AvuBgLv9EA9QeeLymw1muGk8v7hYCb5Q5Uf8cB0+g8zuLgoEAF28LzBKASSlsXN0+iR/7R2wXVVw
NiDVngM66NZW06nDmFF6xe28WDudn+28dnav9Kpw9Hf3WU+UmigezQ7TPV47KIjjLPdj4k3Mzj4C
g6mwg5SfRqWh/WJM7YzexvmXF+tY0brac23si9q0jypFhNWpeOQ2ZXyCUThJm3MSqzeELGvsSZjJ
5OC04UeTcoNjI9fdWrLsyXzOu2Bkj5G3rvFee+KNadb7biFTipSO7yAb3X01VNbOxUpDFNIwgb9y
oq7qudlqRYfc79D3GFbxPpNL8rsw6vOwZPz6uLI+As55GM69r6BENfa6GTGtjAocg0JcS7ysEq4i
LSXuU+7O40PtPxcmHrhgvC1pH74t4yHF2yTYaQ5Xv1D5BzmF7Uin1AKJDV6tbLiqSFY/nak4BXxO
b5Grtk4sL/SRZ6AbPQaMoCR+FMRlddNXHYVhIElXpZrgteqA+cYMywPPCQOnXIQQUV/TXopjNeoX
DDs+JfSlx+PCYOlLGytfoOYlqoAik281csc48ch2caRT7hUGKn9gs3MujBYKZzX7G8qasWwMtmLi
neJ7vlEYWnq735s8ffZGTjFBx13oyZNespa9b7wlTfUzr9zphxUZB2p8ze8m4QiL8em2DNmU2IHV
b6nVqFYJPVUvSrD4JT9tbkdsLMtjoTqEvCQErPjSGYqoG7YpS7l6E1NVyweG+wpDj8m+q7QPdpW/
4jfF1tuF6qEQ9UM5Xp3Zjn7ZetzUP7M+lVhsinEHXTXj2VyyzEi79q4T2W4GhHjR0oTxg6RyV/mo
/4JN+52Hb3tFEyEL/2B6t5zoVs1Fsg/HBF2+dZY0m7q4im6XfigPIm/Us647Da07fe+LwtzTWKT3
yRBhG7f6gpQIehIFZvVdFhIlgOT7q1Z7pr7hxYYfsBKOKzjhB4cJBMOWNJR5YJIf9lZZ8Ymo/QRH
Jve6FAawTeFNkiyT+SNrg+hhZii03I4B2CzjbZMKe89N2GC1EXLTzuKLAZppH6I77Jo6R5fOaRQB
KI4iVw7u0Z4qKswtdum48ExmgWI8loG6BTt5pFevu2RYj7ZBy/3QH9ks+HLe4LUhRBwjh7U0Kt3b
Xn6u4HoQvqKZ1coOC+v7LvRr5mjE/g6o08aC5b+p6szcuW2UrhNX2Hdpf+Dzcu6bqEkuhu3et5Oo
7gfWbOthxpapB4uVfondm/EtXuHYwmCRFMTucJp2ZJgO/gws1IHYvfOnEfgryZuVNdniGd4XYV1j
2NaG3W0rpykZ9iYgoXkQHTom+5ViiXkWCQg7ClO1EvS0h2Z5RpYMNgK+7OhP9rpEfdvrTLabmh0C
dnTTv0UPRUbxO3tH37vD1sdYksdpcya+Q7FxWwc8YJJjMTX+pSDFD6Em40G/ZMwxrobsMfe5jrtn
QWFhrca3GeDtC5kMdjm5do6NbIPNVLrjoZZij1Q9b/1EsA1sXaoDwnTr02vM/LGm2EAdLUeW21Lf
Rpb1GqW2CQrxzOG5uw2wWLM/iorTjFz70NbvJemiNQSbYlsZUuAe5pdm+WUunRyFFr+o/W4OTkqz
t6YeNCoHnkJcCE5fPkYAALVib0K56Y0ZkKctLBaKtqJ53J8dFk2Le7bvooUDly6KfmvsLLJKO0Cs
R+0HBeuTJDmFDB601LjdoRmpp8vzjIRADkzI6IOTnRjfSKtUOGnjNR+WRm0dVxwt/ccMsOQ4j+ad
tvOtYal57Y90iqxcTJSH0O3uZdYNl6Sw1zNfnmPdyh8+VuP7CkDbuljCQ1NLu6s2vfLW7iEXPqaS
aIGwkBqxA+MVC1419uayskiUd9AFGwyE5Jits5wc4E8CU3HMf8iIUpppeW1ykVOXbtUu8Tvju6M0
Mq+q7jwZ3JjAxawA3EyrIrWsm8B2v8KlGixkGwRc1j5msreOttt756QW/C7GdaRC5TIctx9WV/eU
MCzNAd3wpYQJMa4YSc4AWXNQPVdezZFrMHz/aC1XTZDUxgtbNNy8JuVmKtq5Cx2EFsWVKobmYlPR
9hpUfDIztpe2DimN7b190Ub+hsqmnZ01OA2qvlxLYzK2ds4OO1DGh6mqL1zExxn3xAMoUsCcXsbE
7p2A04+7OuOOVbYAIeKg+5pbwpfCLfQlmGDLD13ZXXL/sRpNut+xj5lueAdRuj/JgINY1Bf1LpU1
Jl6nZjypy+nSR5yRm64laySn9MR9n/hLZsKAp2Z3tzLgK9Yup4zyXumifwh83GJ+3dwNeETuKASP
+IlZ1Nuyzxm8+D6CtbZxrTa6YXfqYHY/0IqesxYuMcDG9ofDcuBm6oLu8VvBKT8Udm6f4mjcQbop
1gpM1s5SoXup7D19yb9UEud3Uy9gr6ix2Auy0E82+euqHMpHSJdPrPOKx6kMTp5l4O4MRL8ZAybm
3KoevRlkpRNVTBqJwjc2EuIy8tH64ABBZjb6tvJEX7og9a6VacqN2UNZ/v2PU1QGxHd9h8spjHa9
CutDSIX1ezdTaDfYN2p5yUTgY6oJnn//Yg3+1jrnFO9dVZIqEgyVvZkGBmdFRJN9yjRvXKEpuc30
AA85xKpA6Hwzml53cvvKg7TBcZxLZIscAJXQ0+ltHh7zAmu5mEGh28sg/ft/dYHD9FOqg5e4t6kB
qI8EgU0rGsY9gjQvwUSreY0g8uh+mVHYcchU+p4RfZ05/PhCqC6vWaXMFUN3AX0Mco03cAQaoXx4
WXthT9rui6F+moWYTlMQP3tzbdyFrgIIHu8Sz7Wf8/lhQtm5zZYEG5QuYrMdln/eXbIrTKLZTjpT
okrX0jrRebOzvV3rD0zHQ8wTz8S8HC4dWLSLTQX4oUa65Hz94F71pLhCwyLP05QnNkPmquyXg5r7
kWgis1Hhf5lVMdwZCcH7jOxg7+HQ01Vz2/WNv9ISpR1Pf7Xngqm2EXwqOwm5Y00WKWwPtKeYYlIR
NihMOc7HMU2I2A5B8DYX5kdXRjG1v8Nl1tK7kAN+naHKM4h4hyKff+J3UFc5hEddAtQPFp54nle4
VYhEoljIrj5Qm/hoL30Ev38Z4FmvOsJS27jyz+nILKii9LvLp/wy28Od69fiNSlx7RZz8yuJKxgE
4C0L75l9dn8blR3VjFY4HU3aS/qynreMpdxSpEyOWtSbvqZvJRidZiUR+G6tKjtXspYHZ2Rd2InU
5xjw5qsgPsdEb1Z+VdRnGTE+cbzYdg4feilqegkhI/QSZqRbcyMwhgRHguwkC50cR/dgo/IThhqF
rbcsR9K1rrldVyMN8Y3TMhK5XEFV3F71lIV3s07eyP1GFyeByCNsHnK6grk9TbTKMbJRZ06rBrh0
D1+Ep50baX1IkQ57LzWewniSD5m7hEeQCi6ioUxschPUSUOwxhlpUDtKgBq8Z54/PUhVG4dN0mUA
6YXLoUZRac/vX/X5OD24RhLuFFIc2Q7WTk43bDtXvAiZC4q7ZbpFNwK1bw1U0wWhPkZJdRqbYP60
JsL/FQ/Jghab4jrz/HqhamsF4ri8c0fQn3bavuQmU4BUMt3Flmg3Ss75cdA9M8hgXnwtHoyycI91
ZUK1pACbYsOV4TrMfhpqimEhHgStd3aFn55cQ+td2LcYaH1wqrGVTjtu3LeGMuxrrN0N8WhNXcGo
nsuB0c+PQ1Y02GypaMTWbFr3vu9mJFrTBYiUhMeQ5kY0gV2q2VKLoPyI5lqs6dU2jylps7Yyhg3/
BPYYpOSWfR8csDoqmLt9XCwk69K6AZvUTdwJ7NICGw8dckicgzf5d1UOxLaf6POYmqVH0lkaiHiQ
7jk6Zbu+C76B+QsyZ0+NWW1sWVdX7UpQRtaC/HR3aAH11rO4pqNJDdwqWG+WjTY39LhRCERAZANB
D7eqDWyI7VmOmrVMKn4JqsCLnPyQJfp7wC9UpUb/BDR6Yr9KM27R+dXeaylmimVAU4qjbj0aWFdK
WpT8CHLS5URNQhkOYGEyqDs59+Ur3EPurPQSr2aUoX2KdZnn/gyaH5DFXiTJyxT6MGIN58dv48P/
94j8O48IeyQPo9//zSay+fxuPv/xWXz/4/ZTfTb/OHz2P7P4L66R//Wn/Gkcsf+gVs3Hfi896WL1
wOn0p3HE+gO7iMSsgRjnE/HDdP2nccQy/sDRB7bdsWklwVfxn74R4w/DtnCbSMP67Sj5L2Hb/+4a
cQKDhAQsd4NXgjn1b6kAHM7WyGkk3C5l0Q7b17qM166MOKvhuR7lv3F92X/Niyzv38EiY5KH9Ewk
Fvdvf5/K6SSo2NtsHZyUATesUTubbHxtyfXZD5FpAZgBicJ/ixKmAVnvoUg33SUGksiFjijyGti7
ZpK7heprxzjwkxvPm74i+40sKabGfK1QzkWLWVR9uoV1+Jef9v0/zat/SbwsFPv/9LT++Q5saymj
46247t98a+yFysDNa7pVI5zdac26jIx5KtGF7kYxPCaPA19qUzVbbtVrD/i127g7n+hEoPoNZcMS
KH3i8hK1Q9T9lbLovdMtudUVoIVN6Op/Y05Du/zfX7Jv2XgRbZcfMgamv1qDcuKFIjDIOeBNYGRP
5LFXsbogl30I7xD0bUV1a2TwZE5Q14hG7iiaWY9Demqgc9Bgjfw1usAyoO0RtCNwmrBSQjUvPgxy
cjc+OEm0zbBjKV4v91BTIC9JGR8JCu7Az5/8JYVhF8OHFf4afGpKh2jbl3I9jNACQNy5LWAPnho5
NgMOCEn34WDg6TpIMgp/uE+zX8mg+mZiILA5IlnOjVGLTcAWo2LRHgb9TnxZcKsdNrjUL6efjotl
HRI31lX0IxiaP1XrrMMo3zhCbmTdU2nTr09d/cAFt0gQxEbWEUCyZvyqGXSHIV1LV97E/biPabya
KYALLIj1LBtoledUpDpqa6rsNgUzLQf7hC8ks+QBtW9PJO4kHCa1yD3mVv1otv1dxQaF1CMmJblH
PaE7uNxjYAptdNP5w7DtMx23x+VFFRQ8GbRBS16wT7tQ7oUnJwLMLSG3hIA7OPZbQ4iSBeiWAXZs
7QMZxU020Xevc9rJkuZA0F2G0Hoq4AdwbX+/2tILtyF/dW+oM3I6IPLX5buCVrjyZb82eHsdqkJi
3Pp+TpaMYBDMN1gvJvgJepvXbRCserYJzrxdZgW//dLEsD2eZF4kWLVQ9jx9DTOfZ3UpqxlNPV9r
iPh2+KXqEGmf2pl42iaztwmIZyTEQZoFAF/xZXUUGYlkM/hfdCxvol3AR4wPhu1a4MBv6O/M+ots
n6/uak8dUUk4gPvrgbfn0Cs0ViONqhbGsKsY8jVlt2sRP6bLNo5dYMUXMqlI561n3kmfhFRyfwVI
sZHsGfjw+qgftcslARiSo/IGgYWfJcn/GPMB78oH5Zz7HjyJcd1U+Uc7L303IMFkIV584fmXuAs/
2JnusZvRpVcrfEnkJH5PQY5ZX+k4K/ZmylIXNIAmyYQAJDRCJ25uFrgzIijdWRinNDAPJwoF8Aa4
O6L/lfdVgqTa+3snwuAt8pRY5Fjz0fKmfNbUxNAxFSUQI9b4opxnm99DWn1bKg8fqjXvyjE6eIN8
rIETP1cti2+rp3QJB9NUCZYMTuNvhp5vXxzQWdBGKBGTvevdUNykrfdDRnTp2mEO5yLOa0LeSOjB
kqIqHFhTIISEFfq3QebYUJmrlpVqok69cJ+shFuzn04aNb2lVNrEcz35qLiTQ2DEy1m2OKF4H93R
v3pOivFMu8+yaAE/tuzT0bE3tCqv49Lp3vvAP4ZGqy66eo36Kr7Y2r7rBwgclW0iDab1PXef/oZS
YgKIfvXxXx+I/t+rjuXx9S/PvqXF9k/v61J++9//238U3xGjzn3z+f2zjf4y4fz+f/5zuvHlH6SY
PCpm7CCQ/zS//jnduPwbY3nmMPJISgcxzP453ZjBHyYTgL200piLlRaz6p+2WNP6w7X4oyimcUhc
8Sz7n/24fz6c/9n6+3+Op5qL6fUvD2temsnAsfTfEI9w/1ZJ47aZ6E2ddLtGq6F9hKTnP3nanEFq
4Yi5t0b6wFejGRkblm7lFfIURGCU1R1ZCHqQOuX8m6wGOczFC/6vr4kXxMaAoc+xsQ375t9GIMOh
KkBMJF9LE1JB6kPhCDnmHX1dIbDjYLh2TdFu+rS3T+VYOHsHBC+HH0CRI6HIcTWNls1e1c1fOn8y
4GTgWGWsInHq9tY5Nedhm4YJSIcg+aY2ov0xdixPA+ye2FEFVhhRCwJzo2Ls61ov/kHv+vBm6dmB
B+pPwdnV3KlW6DJs5gVF6mi8Iw3yIaYYy7bLHaXaI+HpGHkF6S1jjeE5xOzBivnIQJQEGd/UWzhP
WahS/BwxSmLE1NZR43Yf0+CH6RP8yS+kYLkAHnnQe3571Jyb7xoque7qnDiAG/l65wayu1euTShQ
F952EhhEdEFx22Biu9zHXVJsShfDczQExD1cW16rxfO8Zn/lvLQ0qV5w0Sze1+yjhVy0GW2LB5ai
sIKVX7F2h4CTn6TKTsdSATyr6TljjZAiz4vqHUhF9+TURrVBbbM3nWcGZ7pf8FgUg4OyOPuvpC1i
qIlhzsqlkc80iMZPFPGI12FgcTsHEj5WxvwRjpRE1GUFvDoxhnf26+WBGjiJFlB1W9X6+c+QRdxN
4JHUhydGhauHQMkHm+68XEc3Cgr77cxBdJeWQfNKnUOzwWQ0blt0GZYURUBfDJsa0NAwIDSqgGo4
2XvUWG4GCN2UxiH/55Qu3FcoXm8xHZesfbtyPStsYDZTHvRiPbHhRX1GFYruc2yw3IOXCyBD7K0N
A7WAsy/ANMOkKteFMQ9R6kY1XbAfxkq9zpZgiBBwGG/EwkOmCtLahdQEceAfx/t5qIdL29nOdlKd
OBkdb0kEib5KdLB9YFlk0qGeQEsQzJhz3q5DuO0PqLTg9qBZb1HHnK2YKlAoaDobJAV3PdZxv256
e37VSyXHqvVqwHBDkD+h5y2wV5wuOnHLtY5YGbtA/Bksl5xFxHqganI4lQbw56TEg03DaI3QaSPa
E8QdTxQ/wPAaU/oiUrCHTSf8bceZqVtRJwtID2uF/VGYSU67hGBitUPfRr5j1gNWwjbtkIASPWEM
gmSrG8y8XCR0f051c5Y2m7QR2YL8LxYSK+2GQ+Wo5jzaBdsqIxsPjTTTC0Nd9CvH98Y3aclnBXPI
JnQw7maP8njF3fcw6dbbJzrMNk3fk+IcZHfMoE2cYRrzzvIyjbZ1n6mzVfnxyU3Y3nWD1j8amTH+
9qaPVAPXu2VVusfeGMKHdvNoXcUa8kSXVVofx8RpcPp5Wk977ANs/CZkKCjO+BmxS/b5JO6lqYno
xZwgi30iTBsTpgH8fRX5xI1iSVcIsBawH5YTLIu5KMPei8ln9F+CoePPikidwdpLpEepRVhh+fXt
Tj+BkSteYEml3cqUkCA2SBCixB1S5Vu3NWLGEZoDujMonwlzPUPldgozVZ2c0s0+fYox33wv9gnC
NdQAyE7cWCNHj3DIcmZBsHrFrh11I7a5GehD7cxmuicy1n3aAnHOg/n0XuABx1oeqZJKvIguDrMm
nA2O/BIODKEIVwWJMf5E5OIQ9mBTxjGMl6zmcEvzrxyPbjJRbFXloZn+dIXT6gcuGvk4YjtHzc4E
e3K8YtVny1X5SSlM8eJzgZ+1UcnjOMbiZkj0xIhL89rPCY8myfi2Cm5U37/BfRTnjuGs5G5eO0Rs
exFoCkH9KNu4y/UnTc7SVLzQZJZkXQCzW1svseUn73MY0Smos0Jmj/A1yiO3uBiCvAP9SUUTRxMz
GmmTyoP6F2oU3lWn7/S7iKvxZ5yDkwjJhW/mrLCPjXDlbRqP1jcSN4vRKLTLgzKN6TbmZ/mBI7R/
M8Kuue2Vb/1AjO3kPaizYN9CqbkHhVw/yDxFNcnr+iB1gHeB5yfNXV3pOiilY2Ng7xt9jp1IBL3M
/deYP+rIR9KsePq08zPOBy/hrOl6R4bdeEMb3UdjovZv09GO3Qfum/H7gMGIshHbd350wtK7Vget
deyW2OGdlnEybrI+iXFhytJelbTCciuYZMZ6FSq2MIW6RhQeveW+OT7L1vCeys7MT4HJQQXM4rCn
KyneVbayIOR6020btP2n2wuUsUbTk512uKek4jVRSCDPpiep9wp8cXUmq9yzUwY/4vEp7nxyvtMa
1al/JgtzI0xl2us0wV4Or7mxbvOltXZTyYEz+Rz1nM48itB/DYaZ46Fqp/1s9tG5GAbvzbMVx6EI
NbbIpb1W7cxYn8/Ot+4yyktMn/Yj/PfUquRJfDZFiRFJx2mTlnQCERs8KymB4zR9Wo2fnJEK49jE
SR+80FqMz6XEUmw5Meo6r3ttuJUNViipKg5ts/4cCRLuZpOqn6Bpx61RoKVF/ehgNA2gIrqeflce
6kuQ9+Zn39ZYVqWiAnVkQor6sIFnhfOHvvpn38jVIXBDXLFwRlZ0cFbrRky0sXqlWJt+BgEXQQ8/
DonmgLaCVWY0X7VOrx3fxkC1h7SHRZOG6GHwzKd2p119Ge2vWcn3BunHajZjd6R8bZWq6gk05jVi
VazPQ91+L1ZpU1O2UQb6rc8xEGj3mkhY+m30XJBqXlVet7Es9zJxYLSITyVTcS5jBz/mU5ndjOKx
C+kApPpZ1wlNGN0BiiZ8L7ZbHPC8sb/Vsj0aU/+d41hvzfEiA/w+UdCsFWHiBfVQWWA2Fk4hQBuN
OXnEBlRkYs+8ma5qC76MH17+B2vntaM5km7XFxIHdEEDCLr4vU1v64aorMoMBm0w6Pn0Wv/MSDhH
gCAJEBpIdKGrutKQYfa399o2Laxgida2BfbHHz/SavrW7hlj7sULfudecEwW/ekUOAPCZZWGMHnn
9pFnHg9RXu67nGE8A/0ig8XT/2j/G8PJqh0fff7ihi3drZ6MvJUuVFQ1PApeTRW/FuaZfACdyyuu
Di+F6nhfP+1x2rTdQ1pSI9beZ3GF7R9Ux7DJi8cZp78nnmIfH+DAJ53YA5TzPHpn2gsux6IXcYnS
G/z8Z5gGBHkBNIIZ0sYY2lVXodtH6OWd5a1NQ54gZs/YB96EGND2Gz+YjkaqL5ekxXGyO9BqY12c
cXFXTDosPivlgSyLO14l1LjnUY03EWuk2peMW77ULz6stE3oteLgNsXBgpJ7akxC7VLhKEirOdMA
vI0b0ZaPaaOczThD8KqX+urgMNjnHt8yY4VnJ+A87BcaIgx4wvxa9r7wAayZ3+B86GG5IaU5LKUb
a3QYq7HpHQen7JdVF0WVWsMxcmmiFSAvSgt6J4tKfFVuf8N6hxD7tFWtwfk+6LH9rkbrgd1eHkZC
tRTn6ekvGQXl4wSr5+/BLQsywrkMP2C3BeswnpqnPIwTtLak5j0CuM5DqBOc5ibzDZJPFxQv+aRc
sZ3IA2QJMHTUq6QsCGqrKOUPKv7edU4v5S7UeUhdJmSxoDEVz1lzG3dY/JlOiXZlhhSXROqk1pdw
c7apwre3k0pbTAQk5oZLwDg82Gmqknk2Kr6n5KvkagKMEq6Sop7cI3tTSio47Xu9wX3m7JxROu94
hwDZBJ46LJGe9p1nu39akdnb3JusDsZIzvG4dqvj0ts11NcO5lDB3Soy8LLIVBOxpgvNfxeixBht
Jj+oVp7p451f6nBTtbfpkp9m86OhbIin1wxsqzE5PqzNwMdaSgIbXfI8RkOUXiahSPyQqiEOEi0t
0Jy6frOCZSEZ1pjbRYPLIC29ZctnIZqnZQxQ9KbO9UCTAnDIsPhv3WmOTyIjmVTDHCVdZdMy72tU
ZGlzax2j4SDEgtBkJd7RjkAvc1GLvM+a9s5NFzNIVlpG61Il4XVOi/SNYI5eY0rEGJBVCTpY0vgr
7kLdxQgJwSwHP77K0tvdL6OdPZapewSANvPCi2LtF9WZIeVrEVPO3ie2c+9KG/Nkw+msrkvrgzLU
5KQMlyCO4IZOTtrc56Abz4LStgOns+VL2d30QTKbVjUd2QhdKY3ooUejDUYE9PBA6suU1D0KbIOc
5WdUpYwPQ1/lTwEDgxVwzvxcRdQFBpjjyc9FDBiDdAgv5cJpeOVqqzxwRog3bhtDmw6KDJMqzwtw
FqrnvEPnZPEG8JLaQz4jpjWHE4sXcvHeK2v3GFvRZ+GM8PB9qMlT6iFbTf0hx5Hfuz9akkIwIRNV
a2rp9lh66qVcSlE4EzqfFsaEI/7EZBMEi3jJsJAB+QKitxUlZruoSpzVAgWWhpEuOyR5q/bRJLPX
0MINseIJYkXFaTQfaKiNP2yh4dpk9HkJcAT40KZ23wQ1x0dcZqweLVjkZUhK7hZV/RaOrv3sKds5
WgaimaMHA8HRSTD26fnVGXrxlC8NS64XTWY1KDPgZcrSa1pyfLcXPf5xHKc6qsyTX3p2aQtnJdiK
3i4vlRUCPspVe3ApwsPlFLcHdtrwaNKcC61LuxfQP5hQS4tbk6DrWmKS3ljKTy6THY8UGVVzuHGC
yt8AOp1ewklln3Tcl9xKs2nrxLeZd9y1kP/wh8kw+nBkC4Ov/JP0VfJRNVGw66mu2IxOgfZaECZF
J2SY3Y0LHqsFps9ElDPu4IcoF0Y+mmh1CImzXZJYO1fVV945MKm1DUVE9KKVkg6i7kYs1PUpslCd
54AuQGTh4DUWlns3ZwmbBRDco+6D7svDKn3Je2a4dA1XAROLsb2Itg4fC2Bqx6ImHlhbbXCIndvc
HcymPFHSxDUGU890t3hopdpR4jW/eQ5wTop3bjacSYI+4nC3RGW9r2OLLG07eFa/BjXocELs6nfy
o3g6vXzcUY2guc5CEAnIl35lMxzu1muwdWJvOadDVHwzbCa7HVrgAoYcb3lNQHPr5XxGsu7zbh1W
k/8RDJmmAyiIH9tlIL2naVSOiOS+x6DxeJit6s+QZPS+8Fknlyxup3Ue9A3LmhWYXVr04RU7ivsS
DmO8lbd6lpGpxl3RO+nWtQd5Rw1q/0wgk/NLC10RPmkF8wnX0MrWdbARvoOVz+q8S0uz2441nBpO
J3U3FOcO29oqxzsx9nDWvYbd27iGrEDTsZ4H3XfcUELAl1Vvp6KU3yJeqn2psB5PQ6CfG54Edlnd
PngqFveFDOmG10MaQLcH4+81YJ9kd4liRRKQjPAlKStx9OqbHGLH05vfjfpO+Bo7ofHC5xF7PIQn
O9qJMmTDUCEU4wSzXNKnxc7GYc+pvQOYlkYg+bgltxjfTPtizaS7bNlJ6t5i90q/GAp7j3fSj0LU
jEi3Lw5zqn2QWViNNGMt32Lz3raj9eH1efq7UE7TbyWz6d1I7egzHrjpIwvT5HeJg5aUsFeW90OR
Ly+jZORvx/lCE/0gf9H7mV0HmGS3uts/eKKGLS9McsS4qImhyhL2aqSdk8DANK/ybGa61nmLPOEh
N7/74bZjBch7B6/z8JR0an4NIBetqqbRR9pU2h2Yk4xAksvEaqSFwPEIH1lLSyLEapDX9Gwz82Tq
zZde9BfA57TANao4xwwHXoF+NkdnLsZt7dkkjm1uHuQi5lOHC2gf68ocdDHqFxfjzw+U9PK5JrN+
AXUe7OLEC36lmbfcYxumfAYoaYj/3QYiNfgQwFcVNswMImaSRiu40r5L24xl/+WGzjTA86xtLkfV
UpXRO+AlbbmvuY+71Ax3070lRpzAntRgqCd0y3S1UAmxb4SbvDuIi3ejqYJtTdhsU/oTYyuA9fDX
aCBId63VmeHK7W6QFGib4r1oWuZcbYNW1FqO8wIoxMH5EeU5SQ0QqpepreQ5xFl2YKwS02u+kMEb
HB+GUZ97bBnpkjl35egS/oZWrLnDL9p+J2ftXY1l40Ei8Q7Dp3FAoFuMscLbI0wTLfl0yiGy+sHu
lOE075Ghj41wn6meIBwyu+4Ly0B1n02O2beE3f/apmkYAZdes6vtgtRkY2gAUFZoP49lMwcA/m4v
Tc1+8NuJSBfgUsPMiYOBSVtuTxyhexyfX5q20/zQSfCuVp/Uv7RroqPwvekV4874HGifMnTbmfVW
Ljo6sBKi6ow5yGFnMOJ9zmNSoLJzTu6SZHfsi927nac3s3rOeWXppHpqpgY8p90Z8XsQns5XEtL1
huS4fNTZGBNGm0iSCyOveafsbEVInUcDd/GLw1JhAHqJ4Fc9ZzWn2aHQFKSn6gfSPY0/SV6eXVUP
LzGO8INhKnhH0ZD/VvHUWquSaPaxAHmPc3Uasdj2yfLgOm1zqEIyN7kk0dSno/vcZra9rCoPOMwe
jhoFKYKAxBP3NP0RIUVRssjVfj3F8/h3WbR+jJcmWksc6tsitdMXolaAupbcCcO1IPR9CCrT7SgO
tKHV0WUmCfBG1Ea3VUk5vY5RiQaJHx5VNFbc6JNo78RGv/Z1yRkBO/MOBvNIUwht1yQDzBE9wxzG
0qq3c0SCmAxDTskC8Nhrl7bJg1mYzfcEzX95VtvsxmpKjmFf2uchH8V+wdWybb1oPGvimjxzSX7o
5Wzu554ZIF6S6sSyPR/EOKjdkiYQJbjkvQk3A9GqHeCpzFQoR5ngJ6f0js/hyDPAyCW4Qq5oKCPP
9De7JdneUFcXv8NqRQkGknYXj80jZoDkqW6b/FhT2ggtvhmQ5zoJAIH7d35C8oCnidjFJtkxUWHL
I00Yr6asC85uK/JHiNfN08AMRq5n0Q1fGTeeZuVbCzaTyre9i5PX1l82WGcEHnvLiA/DMN/SfSkH
SDIv8NZTETb2ipic/vLLMf29wDu9NLRdP6RhR6GJ2wtiM20zbMppId+XAbZ/X9hi3wXzEg6gpD4o
kvf0DTpunm26l3ApEKt4K2BI9yunLW1ySDfX+BKMsz7JjopD4hoadIap3eKeuipBkb32gu8sT4W9
WibCOzdENhPiVMP3JSuedO8E9/CbJSonbsxj5Z3r2FdXkj2RIXW6iPswSNxoyxYbYvzNeF1ptorO
g9vRfmdq/tmYYNIvlspApXu2+EDKJKfCj7K3d5U/0MTQTC4aVgPq9saSa18Q06qLMdBVmEnFPXP3
xL3jIBU8WXqm4KAqRYFBATnoLEIpHirc6YfedrlghqkKMLERHV4BN46PPerQumnz6quzgul5DBtM
SAMpUErWqd9YFYul/8T2BFQmDCZaAZf41lMORPvgMUfkRmBMovAHm/KnHWLr72C7BEyDJmrPUOf5
JouegMOuqSQQldAWt/JWYTFKJ9jkDWDlF3XEc5XwhIxDc8JB2DTbLGh5rgX4L5tOp5huIY9i9v1M
SdT92IfqbaxGtRt6UlY2aQGGMc5niTXlrjKmfKNf20dwiiCQxrHiica/uzHE9YivdJDYARAHxbnk
NO+vki5PP9yomGoSnUpy6KWJ/CziWWBXZQBy6mot+SoHpkwYV+u9KHzxevsZAwG7ZXrKuFtClNAM
JSeQUfFJICU543nOiHJ71bpseBxmQlNnASOF6sesQMSXwzUHxvN7rtv0d9t14SEHPXZmh1LMbFr7
iXVu2FMDwy0WG/lMC1jD69NVY/KMjBfc1ZI81IoJkPPAVwrVJfBvSbQEdxMaqzVuF5OiBQ727PwE
ee4Ue8kKjlRVYYAlXwtZxHKH8lVYyJBxzy2iIc519IuQTBK+1PrcDz69xK22HhpbLFQ2SZo8SYCp
twBk6OMYIJyGtdf/LcrA2hHkSg4FlzvgLhBk+nVOghGjczr0t4ZkSpI4FikkpDzyvsJl6O/yUTYF
OPMUv3KwEP9CXqKcYOP7HMxXyaKmLWQWvyNSNZz7GEUOt4oIP0ROYznsghansh3B77TZyxeU41Q9
dU3EshFHTIlgA9kjCHarVC/w9qD+jPPcHpYAOXOdJnAyoGOm2Y9by2LdO0xH+/I20qUoyn4si3G8
kbtn2LlzIjpswak3MfIwAPLWlecRz0qrGH/WtLi/e1kW16qzPhsk6lcH6N5u4F83nGXUX02W9pRM
i6JkWahljzMwfdSaE04mRfs8+WOw90aHYLa9+D94T91vrO3mlbXWu1D2M31Eppj5UQPReO5mG4i4
w2AZ2yBa2O2UKYYNlu4BYoQIfgY1D9DIreJlqfJhWS9e1GEqlCD5xTTfc8PnLO2DopIi++Iukm6N
qm+eINnyQldt/jhEcwSxQw7zvumr4qVydH4NMd1fWQ854YVx1hLN8L394BWokYCP6LzlPJUjihnn
LnNHrjS2KZkRiAgEalEB3MtqirJnxq8ANKt0uarAOCcTOO6LscqEvty4rDlz5OUpcxQNDXR1sA7L
Ep3UJNSbzaMH+CZAf9zIUFM0Ipbwbp7V+KsZIo8aJA9jM5GC6NG185KucUJdj9Rrl09CyfjZtfzp
ATNC8LWMs/kc6g5TD/3oBxV1+u/UR902FkPxaZYUuWCY0WZMb5arGUIiJKIej6gnLdJ64qPQsFy/
teVUkGyMJvizblk9jGjrMCj6In8rwIX/QkWj8ChixQ5h7pP96HqKfCyEaZ0GPhUSIdNMclTRYTDk
NCllIY1PL3r/uGSmDFayaNsTRh2JQd4wXPQ8770iVEsOuitOevHrAyVPnDecVl+bCH5vTi7lZc40
Wb+wDDkCmwaSTagKTr9Oeeh7mEusUIF31SXg9HChOLZqyoilYwwKKDFO8Ss1DcmMooz3wvfLV5T3
XK06BijH3K/GO3Sc+aIct0EECaiIr6Dyh6TAkQhjsBe02VX5lqbqZk0ap9jJRmYHvubqNNYwGFig
9W7Mu1t3cD/TzmfQS4kFMtFgfRk4mmu5vGRNYT1p4xApaKU4xKNLt7Hf2TainBZrfbvGIOhIfnsn
pzuknvEAK2l5whNTbMMocZ65aoz3ZCHME0ZBaOD+7BCPjpLo2S1U/J7GTvQT4L8lGsNngZbS01Pl
VPk7Gxa8XaO97iBcOMiTEvE7Rob5NFVLf66Z2m3yiqu+qER6zGh7PDYQizesPcSiOzlekp7gQG1z
jlhXEpbxYDf4+YoRRz9nph5HvXTmRysmEtAjdaARzPMzCmbowtyZGTqw3btXrni54Ciayk1R6Qix
znWXX6r3GfmYJYpPVZDRcE8JiuROPKkPjruolEIDhMcCIzZ0tPMld/7oPiXkPVlOswTtRuOVh2+C
k4IAtr1P+4bxVRf1DzSOhwFGstmm0SbLf2i5HJ6rygzHyZ2T+wa6g+D7UpSHsst8bppB8O1E5qYY
JKJ6daeII2XPuoJjrsBWwcEN+AIX5xWCjP9c9pF18CGvSZhrwsAmn5zfohq8rZPzFGM67ugZDJV1
cTsKh8JQtWtemIi4I84G4n45rAZReRnSY5HZKzeLkjOTX25F2uoZWc4oBQ++UBYos9y681P3l+7K
IWSUjSzBFxbkTzLO4fE5cn6qEvXs2pkLN4tMGBmkkQhnN2zFmAJLyYvpVTWpvSPAQdKiVnItwnH6
cpPCbOylz99pDGTU1VhJ+jH4IdjZmOK3HRpIu15UiDQGwA77iO355wFA5pdanPZQ+4l1jjn/rMkK
sjDT4UW0Z+gOvAow3dGzmTTZffuT53RbR7UUz0vjLMdh5ul0/SYmMSoiUAxVeb9kFRzckoHETEjE
5lLQY69A/oh2hREgbwMUOMPUe8X2RAtGHJl9JJVFeCMfn9th0ici9O1ZpR63WgTHW2OAN7s/S+pn
92W9xPeTTNWaF07tydsB7oaJZO5t4k33FeClEEZqZL0Oydx2W3J/3Uc3C+yyRYFA/V8ixMYsc6kn
SYdROOvmJmdPIik+896G6+DcjtAVlO/7OGELDBpavNbwfrM3x52bR0rp3UtgwRv9lyX7/3fAYv9d
36x47X+9/Y//1Ho2Sqbdf/vPv8QP9++/9+bg+0+/2FZwnebH/tvMT99tX/BH/8Vuvv3O/9v/+G9P
4P8hOkFKH+/d/56uSS7qt/mPHsJ//YF/ewijf3hcfOLAj3HpAckkB/EvD2Hk/YObRugGeALFP5MQ
/9NDCD9TuJAuo+jGlo5Dl2jD/0Br+v/gTwSQN23W2tD5fzMRkpr7Xy17/D2RhxjuYx9n0CFuNsP/
wIFuhqBoKwx0+6l9jJZx3EXlHHFsIvy+2DjHm7q/FKB+HIvbfhKwaAw0KdZzxdxvDB84TRJhVeyt
wWyBHPTwsFS32RmTd1bUsr4L8hGCUTQ6a+u2rdQmMMfm5rNnHziXQKXObjls00I61+IVAq7HOV03
smGnSg+1R5+c67jFuSiIIfDuHutxvudkPcLYnBdYCM6BkPy3tmvxqkv3L6EkmjJvW1WwfBdYNM96
rMPzrNW2tNV0LPr4UHHQPVTT/JULmD8Y7xgCM9ZU7CCreqJn1onJ+OE/Js2Gyz6373qLQCSwcgGP
EMty0rzH3I7Z5MPVQuS6JpS/JcbFd2Xe24trtqydFRvUoUzo86HPCvbCXL03iXwcljsn7e0H7hP1
TiUGUNtYYs/Ii3XCyH+XBxPogt7j0EJNTsz5i8i6cg82hk2DpwRgBUUTbTIgy4H9Iz5K2oFxzKyG
TdMgf9MimW/JckzrlNquPesYvT+YvzDWc4gI4GceiFjjOyDzfmKUlG2mmTFsETJG16Hu1sJl0XPo
NkNHsr/HLtD7KIKg53P9vkwVO4YXUXEyhJj5LYxEa62l2JetahixZQ94qgaU4AosdIBWzqH+IpJ4
VxPIe/Bn23kQvvunVPS5BZ1/ANRgkVheaH12nf08c5Npkhl7iuc1J23j0Dec3q9IuATnuHevC0N6
TuealnLV77zZeoYsBg/HkQk9pSx6c5w7O88DokKqjW6eBadXO835nVUXf90aBpmQCx9E+0Mh6Hxp
sozhb7tLtdOQoMQSPoT1cCFFvU5hZh0Ul+19UYJoI+e062ZmM4mN/ShFyyjpi8N4SKefqnIKX5mT
r4LQ/wog4ew8SUnZtNTjecLGl9c2c+AEVEdqfOaDi0+TSMJEMo4kHD4fTH0fcAwJTALqBc8LYejb
DHqZLmPq0NQ3yVNih80Z04GDE3X0tw2U09Usvf6UukCV3FBeYpT0XTlaHG5dlLfFqqjT4BLOxBa3
epNB4Mh062CjSK/wyxZ4VSY6sG3Uq7pYUSxB74sEyFmNHAGqslguxH/vYXEEJ7Z/XG+1f6lt8SXn
sN0NaTjudJABSuCqn3YtgCvQODllrQecNNYFzsam7fBROFVg/hLtW1E7Bt0/nX90j+JGOOC3P2Mh
iI3d00kKBVRNwd8qm+SeXHv5xM2NcrUvlCbaZYL46pYR1VGOESsBhOmgOGoiYuNEwN1j7Yc5eFvI
9xCZLqlNzsvfsjXirr4BTDlfnyNPXWvVqbXCY3DU9FIGAdMRn2leTYEPg8mtGdrLJIV70UaFdL4o
lLaMdY9nl3hFzKH+4M/YPAymDMPUMbTgh9kWo7Shai+Z4Bio5/QQqFNDYcquLIyDtZKhEAEoyLCh
uU4eJhwvC/tT1b7oRsgnW0mbFyZPtgGEpxJxgHJOEIoLQzFY7567Bw3Foby8FXBy0HfjHuZcZKFS
MLWDfkozZ1Xgxm3eNcW+F+jbLzZayn4QzWNV1MkD4Be96ocsP3pReVW17ZwwB47nIVnuSZJCFm4K
cUjr6XfGvfcF6ChkxxPFFP1xrPTApNJ/6R0VbYdlofpJaOqyKxLDoUPIN2njPwKAGYPDouRnwLeA
jvjhXHIXj+pH1yLfEZdvbS3yl078rVBaNmoKyVUVSb6L8/gj7yEyQcj4GuKAlsfk5gZg5b+5yPlZ
ZigKKa4V6JVmIfiUFS2cJ3fj5Zc2JotquTw72sEL7Nl182vx7Ld6Qnv2vHiEeu+Uu8xgbq5C50+G
s4yHpinP0WCj4ZJIqWZaets++Z1IqR9iSgZR7um4srtXrrLzIW6Zd1DYC9i5Id2OGYL0WCU3xjF/
5rR8yThpLxwCfeRvii+6fRGLAxMv6iLz8YCstp6HKrwoc9enlPvRjy5X3PbZbQJdb9UtEwKo+tCp
jBtmQyfeopcDGWVlZaQ9MD70UHAPPt7JNdQbKuYzcmJEzlqQXwwCQnbrbVCAVZZNEN/980PvMoof
ImwgMQahA1OPAhsoUy6Mf5DCihkFOMRlSy4XTTyZrY1TZiUSWMn2O9KdgSZ3MrUwe+3SIKWmga45
usE3ywQMsgYUiqhhH8jGvDetl5+TNP8EtZRsq2jvEy4DLmXT5dXU+2XhYCHf896izyWbTin9jRCU
JScFHTjrAI0FtzN4xLjN850R89qUpdwGov1EvrTWLP/LlkjNsEn5tuwYr7+hTowrmA0FlhMiNOHI
t9R+mImmHcCH1/RBztwNQK5Qo+mcNSNy9DmydxW3Iwe41Ms0XIFRtI6o1v3sYxsvkJaRGGLaYPGn
ddQfxJG/aYvI+1iC4S3BMSnLPjlbmoRYltvXsujta1I8ICgFR2bB8l719MimzgJCmQ/oSY84RhB8
hgEkXwvmZRKMhWHnrJVNfXrMkkquiWDVAYQUtTFeCqmoc+t8HeJyfvCmqOcNMMfcaj/R0jHpotbx
xo3Xf34oPfp420DRXRPDCXK29s1T5C0Dgb0SXixOxzSyP9wS/Y0y8qfRLZ+Mn1N23mLscqMFOS9/
trF7zbTRFAtwNB3s/c4NdgjJuOFvmDINcNDE9Sl1ZgicQn3M73F80s5bGNqUzfvjs7ZRa0hE4K6b
u70/K3xvpf4VUadcyueFnQ5UCOUrmUwPIsCllCXe2zRP41bxGY62+dUjSEzsBquOkyWDONdCvR6P
TIZoEra26J0QIad9GjDHCxPv1ZvNa+xR75X4HUfOPHweoILgLXpptQP8vJbvjY393UCJ6TxMB5XA
vOe9gjYd8/xxvoazeHdNo+5mJs+TI6YvtvFgNbZ++eyDqt7JzBPntGmxHs8JHL/eexCTA4NWD+0u
H71xa9m+deK6hu2SEfCr6fWwT5ulX3dlsQPJBFFNx+qupuQDtuXtK8qh4gA9MIqmaDN7T3C2fymy
8xvLo34siTsqO1FdirnZaLu6Y/K7c2F75nkGwdGhfDqSmENoAey6qngM3fjc0PE6h9kXLsmfdKEW
u65xaQ6yZLPp6S/FSmTRwfGQZ/W6wtR1Hb3sd6ZJ21fhmXDg2xL6V7cFSweyc6t4cXDMkVEN2hx7
JlbUKikoqweWDclUDTwVZbfxcxA5EV1vdTn3a5bTO0ayhBoyfuzZdLZsvvKMs/QE/GfFj8472Tih
1wxi5xMW3yt84/7i3z7c4LctzP9X13zLyaUdJYnOUVvMF015HM/bY+rq+ZGx0LKpEuNuiwDsbJdJ
84TWs8bHL76NMa/yqe9dfSlHWz/880MTF5R2DQ8WSumdCdKcQ4uZ974YnEeV3vjJ4E12MS714+x+
mnRx/6QRXDzjNMm9O24sVnEGF7W6suvW5ywgJeS6nAgliNZL7ngL94Oo2DOu91bNRAGjh4fq0Xil
OutseOVdne5t7SZ7GumytdMhu+MAnsn0WBYhB34cLdGah2z0wkMRAJn+5y8rxP6HymaOi86qTywo
pQnJkBAXaRK+B5L1YT3l8pXAWXlBwSO6ojlsqfgX+d12XSK0r3FIsqoZf900xbLzDPqwBRwWueU6
ld2nPWBMVDazki57GSscno7B28SFdZNlWu5mJno7PD7mChZpNyJ5r0Ek673niidSFb8MvCxe73hd
DcVHvQBjGc0V9NYdPPRjCYRig6LZHwIgZms7nKZTbvynuoxBsHMTQ/50uq1dSFKWSLitRw/fBC8/
Nfz9CWHg/pYXk3gG23l2TjMFpV2Qk5DMw/KlgNh/Ztx+tXt9z8wR7A+Gr/OIKULykmOcfBCsDOvY
T64c5IAroctvvHK858zyRdCjOXPjAl+f4nvJcAe0MfPhEeZoNMxy2+bIJ3EzH6Is+RzR5ElSzZy0
So5MKSca0ETcD+CArBJrBpDLkRNYCHZcS/z14ra/FiilG6Jx+zh1EM2TggPh9ON71XvVFh/MzrZl
O85vMH7WmRgvYNN/DY01cc9ivDupYG0kbd9MDqDOZWNLCI3U2touWu8csSUGQXUdVNzuTfnXpYl1
7K4c9sQGo8z7YJK/ftHeF1ywd+FSPOmR7jiOrZTSza/TaLxtZQMVTJyqXeXxcj9w9Vktxv9DfIXn
pRk+iByvG4s7wKyiPV8XJvVUwHpcoj9KpPgnB8aGKGIjNA7219wbLjzcFAKrN1JhuC69o8hlCXh1
+jFKi13jyXs8fTFJeuAGGLIQGIkxszW5+yLsGKeH7WMLQoxC1O6rq6G/y3B58rlzO4a5M64Qgn9+
e+F+5RjOKsj40BHIlA8VpnSVu3ojrW/hBxwXFmI1k09LUQi+99oZeo6lrTt6n+N5EzJVAGe6dng+
V66FBZxt+UJH27DOxuQDkYUdnYIJqs3ehaN4QUN5zsAS+nP65SXymM1OdVBCYpMntF517DzC5Kcx
gbMVAqjhqolLfhGYwfoUPI47UJo65FdLpsUh8LoX18uiM/M85mV8B/n/tp9VBjZMTlCw+Um+KOk4
hzD5JxVr2Xr1iIMj6IE0kwY0aupOsxvi/Wou9Wg9jnYPGBfIAPMdkMdVHHh4ctk/bOnbR8bemxib
4kVVl0Yu3gZ4VLmegwPgBNYt0DW7Bs1yL33wSd0uxV5xwoz9iZl/PHm+tDZ1Cw6/xga2Bi0/bYcW
W4xKmU8O3YMCbZD1Qm0aj9MHXhJGE0PT8D2mK6AC77sh2ShWKdkKaHfA2lM5+Nuxz16kfaf61Ib1
aI3MEygdN0SsaXw/aTXbcCJod4r99lPpYtlLl5I6AM+KT9PIOyrTye8zZLBFk+2WarlvJvbroek7
bhf+gWwgJ5gy1eehKO8gRTClKu/SbFSfPlsuJg8ppb/FtMfsldTeVr4yZgMCBEksbZ61oDKKRWw+
zSEjTHpluTXCh0hSK9uramGMDrZu22arpI/kk/NVi40YwXYa6nX3aOv5rpMs6qCPforG+faYwa5T
JI2132fRaSR6T6/7MYvs3ynQ0jZAqBBdZWNvqu1DR1jCXbgNFqRCds7EiLtoSdcr5T1U8Bd9buSl
Pxh+d1eg2TCcow232SV9AQOOjBf+BREdAmh4Jgo2vMzVvuunn1YIgjUTUyZP5UchRb7RoFWjvs4e
0p4fV52io0ifhThtVX22yMqtVYG7f1DB78433tpLsnXN876PSTCwHMgNR37I29Onwcq0lVrcEXpk
nhAMG8seeEcY3PJTTldOr7aYd5BhCMyN/527M+lxm4u263/JnA+87DnIRKJE9dWp2gnhKtvsu3vZ
//q3aCTIAwIECJBRJoa/xq4qSSTP3WfvtWFEAsPw3mUyP08u2Ys0hZ5fXEppUM9oIgZweIhwA5cM
/LwXFp7mgHIMshiOvhP1wJMol/vU7l4rmXHHyOJPTHFjkFnHOHPZRq4ZObt8UYVajztZ6HO4UyZL
CH1EPkqGXUcYB9N6wodlQXdneQDLToMqrmJOSQjkeyDKjADZ/LjwWUpWO4GzPuhna8ZIq5P+jL5G
biUsf6uHOnW9s+ikseGgkTM/4XQEXb9nbHzDeOGGSea81ASXAqnHwLYwew9me6h95DCSHJvKtx8X
u0uuXe/yXI2He/FuJW9gapAIORNTXM4liFJ79NWyFzk3riGmjHXCjBXxPMYjlnxh9N/jnTKDKcqS
FTby2wIXnNT2ezZpdD7EbK79Bq5A4QU2i/2MZDB5k2zYEs+uWWq/dGWecVUSz13qNw5zf0TMq5QT
lNrKaMCrxXMxL8ffErKZBdHXiQZzI+p+ChsBWTXlARH3A4YK38J6uKiTrxVH9pwpIkD/EHMCAYnS
0aLiaxZ168V5VGyQRDxCjK4ye+/YJf4uh9zM5OIsKh07w5DGbkvXhwu30fJYTtoOJRPLu1tEOL4Q
oCpDO5t56+0EpxueS8XBT8fsuevwl8L0g3WGRsdcTQTO5yLv8yNWeRuzqyrZWhq5yef2ezQWHihe
uofxTG4Sg3QNgCV1jpPWq1OHc92kEInvI25IGhjQWTBeRBO+UWCjF6xKZP6UhjwK9FJbPukl/ow8
0rxGv5KZp/jGCnQ3xc2TVlOZ59r9b7fvGK+S4ZjYCWsk7UsnlnDQmEm39A4Cfxuudm3V+8K6jnWe
nyxnx/pTheU4vU6a9RoV5XNV8pSO3SkOsJHkW9iYfhmHJSESGjXp2+H5f429YeBTaejbsVgg1jXT
rceqvqskLLSiPZt+8bgM2YO04ng3m9Vr2nFPGzO8YYuGQak0O5+ylZIMqBqbkLptpDo/GQgLrZpt
z/fuv7tWjS+VYHswLCXETfcT+2nQSf9zSBOOCH0dZB1GbGMRF8nB0VajGxodYLEI10kDk6ZtOwO9
KZIBPuYXw4i055TbLdng8SP2Oc1Z3HEH5NPO9l9jjM2bluqNrYdyEIvxKzK5PTXWdpLeh6MPWBQN
48WW8klqxpNm1w8Vlk1Ggn597S+yNB+11lYHP8oOOleBz47cdfTXicM3SbXowvvI7pied0xfQZ6z
CM2dF6dG8ijy8XnwebqmZAaduHu2mdiZhNDi0tHlOYKFn2wUSib22dnXdpw05a7iwQY8vRzfZ/7j
lt0cHq14SK5LyWHdqp8bhSe8NDx9VybDSRius7NAzRHXIgrrDMWlKkS1G0Y93/S1ZV9wE2s7zyDQ
ZjpRgLZgHOykf4zwbeJbU0Gm1K1Zrp69jSvoqhrwf0zrVNvqWX9ic48Iw65zSsuIsN2PS+r7gq4U
llYL0NAsTqKSbQj7Odk0DSsCLFWJT0pV1ayHNWbE0XsrUmDWNJ4+eMrpLkDiN1ZcWuhRPIXJZe0r
PK77Em8rVgYD4RkFsJfltEHyHndJqQPgt+EQVY9iAU8sGERUVrz2WV4fOh1pdoYmVVHle/Ld9s5e
CLRRjncO6PoQLFg4IjM9ukmlb1TJVVdkhhukBTlV8yTH/NhVPqrgTLM1FoCjQsmG68MFiZx00gFe
EiPf5C5sxcHoHioZLyhdlFG0XhFvARt5aJDkvK9NvyKVCrQpflxmTVd1IaoFUT5x8Prxk0b6+Twy
S/t6Uz15HZefIhdKo9J+nIatwmq/TzUAdwuFiK5mPWlLHvQdC4lJRc6GzcaAg5Fl0Vgwf3qZ1e8I
wVnYFWuuh9w5SPCIoIg6wtoQ4ie+dCWgeM7K2S3c+mnHjHfVMvkcr6gIFraxkwqEM+uGfJ+L4Z4Z
6nfKwe3iSQCR2nz0lFHuFFPMzpRrMfvaRFNSYFzMPy73xpljw9xrxylRrNiwvf7z6TdDvp/SAvZw
nXH2GRCg2fhDqt0A61GXEqoXvXqFMIE15AtNyE0dh3hw/graibkwaebJWxbQmWe6MFhlfZ2n8rmB
4fFGag7XYU9nHAzem6FMttZ1JneprfshyzfGGNSwF7jXgcLZ0iBwHuENZPg1HLrjwZbLivtzN0Qq
kDl4n7TzH5lbr1M3f8L7D+HUvQ+5dHaiKk/JnOZbz6acoet8JpuKWvL4R6t5lzWHRm43e2eWXCuK
CA8kdXIYM3+XlgzXPOxQ1NptAX0lyD2bnjKL1QU+XZjXd8Nl0ZlFbn5INe3jH7LzQa+ckRscO8Dx
IK/iLS8j9HImE1+2W9VEI9Gj+oZ4zqeRkKAyqgsGJTdInJe+p9ragCI+EtzCFtajAFcjg4f9BAj7
C9dm0GN8mDj3cmSujg2riI2grYcULIHmPlntzxstgZYyK/fPqFM374IG9njAbJCk/dT79tqMIjw+
MINmfZMH/NVO2pPhdV+jiULQIzxRmCNXMNhlmYfkJvznQm/NC/Tm8oj1+suiXC0VzfSJfBPI9Sjc
AAS853A0Sgn+LTYl2fSqPeSmTIKGreaz00RPAMaqDbsT+yZzEmQ0ney8fHk1mYYOTby+jBMVP5gB
l7PFMWJjDFoLA63TnjW4mHnBLZVR7sgmxju6qg7J4o9X6JvT9d/vUEinay+7Lw3a/+F//cfYGOi7
G5W3RbZyb/QTeZQfaefBWv44jL2nLK3LMOpN5tepi59kMkDtNMaWmMJihhX2R5wq545T3H5aEBqF
wg1Z1xyOFAz055g6i2f6nw+0Uu8KGd/H1O2u1bIbMno8jIThlFqnXD94km2Y0Q3wZuGV0xNxNswi
e/ALoBiau3ggvA0D8Ymrc5oXOqy9zKAvAwJ5PKB4koXGP7ROHmpIDlapQDZYY/LgGbgINeNhUll8
SfPu2tWt8UBn36XBeHcxY/u7W0Z/3+v93h3HnRvZRkhybx/5ZhIYLJSrhSZDSCEHUt/c5sWw8wuu
BdTyHULNta4rMgNEt+0OrV+a3CAH6hQxDB4Hn7isMZbOYxIvr9lYmLcazMmTirmDsu2xhsmg/4c9
Fm8CIgb7It6K7pud4FGrHEobiq+ssKhegzyy6e2SdDtSrCoTitzWPvt8ZojLi/5FqfxDY0vjLXnB
K4ManWXzT6uY3O2mfJ3bnY05iOzfLNjIEL5MtZi28I6qx0Y/ZRqNmw1QhxbwV+bLJLRJYfJ4co+i
J+ZYAU0KVySHXru3ZOQhkr0RlcDwYNb9ftCHJ23gCJ00g8vUWG1Vd4bdhWoF7iBopnvTmCbFEBZl
ZsRbPL9/BVM2YjK1hgMrVcwRTUK6YqyWRwmhCIHkZjmjvYHJm4WZ3n8kY/7c5oMK2bJdI+lnBwgN
eI2akaGaTrjo1zxG0R4EPjAzqt2xBqekynzz7ppLc25oFfWyl3gU047b7Zq9E4BDOhMP8tjvqS+6
4816ye0OI6nbwJwc2GfCznmiD13bamPD1sDI84A2neKyUCMENFqrL/Fiw4RzyVbL9MKcGj1Mrjts
TfSjfRmzBNYaAJT1ryFpi+eKk+fgwqUt5+owLPrDtHIshUOfgEmaBIGL7qysuIG2YcYsJhxZpLJz
V3tj+8/hrfEpX8abTw2UvykrfPQtdzXEND0lqpbZYcOxH47KkNLHVG/jyV+AJ/CueWlPk2OG1z2u
flJ/7TZFPZvp0wJEK2H58tw3NE4cKRbPvUixVQzlzsbIu0HsHkOSlmprC5FBurQ4WCEbbYxyROHr
PRG4PupulyT4DvFP6JOzc3OhLv9+UUSOw7ykty6WSbmpUzZddQvXasiG05KqI+O/QofleEuR6k76
8Vff1NnWSGkRMgp5ddRXDhfpO4Z8yDr41k5yBYH2HxgI8nXU3Pc+GaKJ70OY+XcnNPpBOOzvCh8Q
p0rz/joOn2mMCtL5M0Ue416PJWRtVUItzA2Cx3JE9VAn5ZQ2RBwW+/BW6NUYNh4nZeKc13noIAMM
0V93dsIMVXrjm7kT6gA2g9T9Vi30AKfQ1R7KA4cvR00+XvEWoEiC7km4iC0BGAZH04BEy4GLHw6W
6hjDzOQqELKDNDbGLdW0TBE+n5FseaaRd9lB4dnrhN92dYavpyXCC4zDoUMQ5EkIBhMisuy5U6Ia
5xODguExWpdVa+y4DaMI2WgCExuu3Kq/dEv/7HHmYbFpf/zaf1qsCVCj072MCWbnqY/ftcbGvgEU
jJd1pw3Rb15aOBW55pHwB6YBZgRkab+8pPpooQ1a+pZ/hXYq4WhHiDJHXbypsdOYxJbfLvhQTNnU
zZbCvilZvOSOi1Lf19u5qOIdAj3EA3oSIbI8ZhSFjdL9WIwPYaXfOHX5KZsEAYC9zcaQ/s3NWB+w
FsBUrFQ4SXUFYWRtrKEuN01Fo/BKwmId4qcoYw9JMn4Qt2+3dUrkNjGPkb+QB5r9Pz3HuY2eyoc2
Td5y98sDOIY+6HwNVUJlQQoxwNL23CUXXMOiQU7eET0JZywuk2VcKhKb9AOF+TxeU/I9kYZyKwkH
bwpbkjCkd2RjjzE8UyxNMYTUgHq8rxqdZlOrB89ExiolBgNIpQ7kCcU2ADORUS43O6WzAQxLoJRF
aAL7oS7lNW7BJjWIqJwQDnmtAsVSdkua8ZTG2sFwEJUGMEep1745/qsDcBqkTdzDnTWHhSe3ngZ0
zdyLJAl7lx4EU3fXUkr9WMXqXLr2e7F4lNDT3FuX20rv5RZLaNouz/XoUbB3isgVbhwIXmhtLlUw
mvw0HPFOOxS1jcIbg9RsCdtjm3H1+CsVctP6oSPqNQAeYDemdEFrz1POhplNGBjs3ah3RwpRAMJ7
8XfqjttKAzhMov7mT5eicNRu0RFFB0+7Zzo2s5oCDB5zGf/j5B9hWx1kBuMK0nvqTkBZWehYAvCA
MH8647koy2snmgtpTgbIB4+/PzFlKAqd2Jpt7nIyBZhrbgY+oWQuj4WbAgBY4HGRtgzrXrD7Q/f0
M76yV0QYkla/TaJF+DaKo5uKnHhI8dn4EQ0QEYUsAVPvtkff5JHCZW2y4Kbh1H5bFCzO5pepRyYc
fvDhkUk0dCD+Ybj6tVj3mbXq2GhxwlZUT82uflAgFFiCWke/d/Y50T4qpyKKJ4eHIWsfRzd51Q0L
9ZjFjDVqgWrKJ6MjDenG8WWAPtBV0xM25Hz1uMB/tWIWReRbZBcfc8nUoIGTmTsvxIr90PTUaOPT
+0rbIbt1C8bgpYffV1iThLoA+tNS8uy45pm9S3Xv+W7COaZzbenErhdef5pspqep9foj6K1nbvls
gqTzVtXecjIhD2YpKENAfN+lmRr7tLNeuUW0J8AAnI3gZbiVSSrdLq5gtoCtwnphaznG+r1ntWFN
MQeslJN/eaAqlwLnvkWTtarzIthQ9tM+LhlI53j6lrjNOXYtIiibtmJeCfCVk30i6xBRWwjL1ghj
rC9bpY6T8w4CIT6Y01ifzHlAdySYCZilfVUOVIhmEPlrl+hfxE4MMmhY5jx9wIzgqvSgm969jukZ
FWkKZaDjM59TSgGdQoPEKIytgcE/mLuIWKIvb9b0pwbA/yJIXmMPWAi4sLwSk+PQAEKc1fOQcm3s
k9miX7uOMkRw2YfZyJ7BMYN/Tg32mbjYehpxt0n9gOWpC3mzjG/PoqkGBt+jH9sVdWAtnjX5QDDE
ObtBmeoSdYGaLuB46b42OIPTR9FiLxw4PHazPBPXHLNBXgoWEkiLKRygeM/BWAspYbizqtYeoTaB
mpDjQR8XutvZ5Eg7E4+ljxvV5FXBbU7wt+AWsxiHVi3dFUwE6diM/FX3QlSmP8uYw2HDyj3LJ3j4
hFkCWQ4T4kND2VO+FJexon87dgiPILPqI0O2VSlvV7lcd5oQ6pQN1ojGRqu6a/l0EptYmKq/WVme
SJdnXJvp95R4Py586RrVixVv/WLrQ0j17tYa6FcrabUAPeZdW4ruGt/Y443gzBRjfNHFceSBxNL6
VTrISM2lWs/9Mpxb5zzoy3eiOW+UpUz00iOBP2s2vgJcAvZtShBWZ7YdbtqDG/SBxFRWHJhJfOzb
99HEwJe78EMi132GnBX+c6dOqQVW20FVtdLiV5uJoyXUNe7gxVFyALLZM/4YzWLv6sYtdo5I2V6U
Q3IE/rmd06m4uF3HTaQpw3oiYk9iGzRJh60H7MLBdvngUZoShwQeaPPM5N85bziRJiVoRRMDXmbj
CWoPWtoXoWPbgDx0OcFj/G6K2T3YHCA3TtIxEOJneLUzLjjRQ/g25/gjHoZ3km27CYbOs5ulNFT6
acgSl9HbjlA+RMaKn8G6dk3vUVV0yjXIwcfa5f1kX1DkxvKCP40zpNP8hroAiblvthr8pn3Z8QjN
zPz4z1H+/9pV//8fyNcRaAuwTP9PBvwT/ntAEtXv/2rChz/1P//k/3Diu//h2x4jIqK06VFIgNP9
vzrxLTKPGPVNF5BuVcsu+e//zbD/w2Bc8nzL02kT8PgTCk1z/S/iP7DlUwVlYyCD++9Y/zcsX8My
/zf0vm96puF5On+fZTsmQOH/asPXSz2LsRcsYdrchlpzdt7ot+8mG3svS/ubpcUwWumhlkjCf5Xj
H2KlEQdS3nVtG2jWsaDjGR468DNfyWb9WuDTn0RCWr6N2ATytJo3OJ2R8Sq7unlJ/NUp/SqWbD5T
/TuzrIETXFJYapnLk90Z+2FyqWbmPvtVtXddWOavueyIsOEODFOreLYd628j2DCPOXM3Tquj7kMZ
XR3b88LpjnK7Zjta4yXV+l+1z9Ch91oRNMJ3+WsVWJiyMQLtg4TTxyDbkTmtnjb2CjvzPDqhWWSR
z993hVZe22KNyMWzYN2d/BZuvG9jNg3N2ixgmLuoqshLUVDF+P6paXA/Ch+fsDQ4946x/zshE+VP
6UlrqOZpyVN7sjxR+5cHdRe/Wt6HaeQ/ObbTTaoRwV7L06N8IeTQlHejHpIdmAye3ISQOAtMgCNV
9FH0KrREy76iE/JgDenXwJT0jd54nZpLjM/kJeJocV2wkSvPLLZOrUsGUey7qwaEYQYq2nDwdXOb
uFTceLA0yVVOxpW6MbiYnvX071/VbXKa3IXomrScB7P35j1wKszlNiHcEj/QPtHM6GmltW65q47v
RUFmGYMpd9p2jveyHggWWYn5CjKEvY/rL3td9q9zYoDbXyyqa7X0VGqxfnJnCrmtnuT1gBvXdu5S
+Rcr06dLnamPGBXxZV5K7dTPTC6EOMPWku0v138zTY7OnZH5vyH9BJQU08PeJ/G5XVvHiLtmLYfA
uayc0Eop96pkihMGTyiLwoj4xQ06a3qzJ/9tEXZ6TRzgpRq1YqjH7WEiwPIyeH0oRRlYq4s7m01n
20ievsqorcd/v1gz6IQix1PidF5+I/1a7kA5fc6TEvtaMleXeMNzgbQG1bU7T6K/Uaw5nxhF6m2U
Db8a6F4HWFhkztzsKarcCasicDDpXqMOU3WaI+VgCjxhp6ExudG/OlqsbX2yH/QOZ53N8STsMqYy
Y8oIrsDnD7GTBWZntLveNh3ar0kpQlD1stU9p/VHTTNPY27v2IOGcnEvPKpIvawJOGfQ9yNxtU3a
hSRTsLj44rHgkMUyGDpMmRPq7mZ8Oe5UeBuqluiR7xg4G6ENB6BtH1ZvnmE/VHzONql0IDdqXHYW
322oK0b7qjMOfETEJcOXdUry/CL1Oj9qs52c1qbTM1D/PYnW6QDavt4VqNRffvpQ5YJKgrJ4o5qW
6AZALnyo8/zUQSepaPt41QdQfhwpSUwm3Wu0DLRUx9PeNmgDbuFyUdE5pVs2Nv0WsOx46gyE6anL
HsDjXqyib+6msJ67pC+PsL8t8gaweegwfdFhcISO4QMELUf883Uepql7oAo5OhcN5x/4MMB9IWYK
qdhggYz2LTucda96WUzxBptza+fgOqt5zQRrmPrrqF9ODq0U5zTFbUNcFIVZWG9sHMZrlRLpg+NP
1sen+zCc3ZQUa6HrYGQb40VQXM4nTV/xCwTRrfT3vMQ+6e0MExHzp9YqeaKj66KnZXGwMpvORzZB
0UBTvQOZlvdxHtnGJ22IhQJXOZ/HwVnmQOiRF+ADt24p8gnGbNpUWurjVtteFsZYwF/9cT4K5B8T
uPulSLmTuhEngbx0aZvLq53d5dF1aQ1zbxLT2hqfiojDuRdiLdhz9C0w9q1Nc/WtdMubn2XuQYui
m6b11m2IKBllrKsLNL+ovqhhcELRlMC5y7+ilT+a1ChYMX44Y1GxrCg0ZbFe1WdehV8NW4WNp2t/
l24B0zDSZCs4PRS6Q6rV+S3L8deCoZjwhXZP8hk0uibDUXGs4ePzMpldgDWm2DSlYOGXFVsk9B8L
f2XA7eaO9e+FrwkC7KtZXW3EeZLSOKSnbF4eO+iN/nkWyGBDUh5I6odNOzy3jTcFc76AgESk51Ri
P3RtQQXnCAXIGBUeXfvUaLl/6h3tlapSQFf0PsbSehSTUHwwdRRBnRZgA3fywIPNitJjXzyy1/Zy
0F1l7F3Nfa5RlDw7xKIqhE+Kv9hoak57Al4kT25W8yy3auIIrQsGzJkXiFXVXWg2ZF1TPqbG4h5w
tITwVJ/GLBq/XEvupq6dP7JSYPGxPH9vWmwTdBuEZICYqF6oOxQX9vlspDTVXBYFPZtCY8zdNt6E
pZoHbG8DIRniZClHLpjT8dMy62/tGINo8ru7aAFH9CDHQT86Dz2QpDPgB2RibT64bDVYix1bj287
gm6E4oCcNxc4pFa1ok/tfdJ6f+qGEPqScJsqS89hnU1FtC81/9D6Fn66RVzBEhkbeh993P/Y+WT7
WC71q2XBgprWLa4TURMjM8AZbBQ2RMuSJ1ghIEFrYe/0OIflJbxL+zaQ05Frmy8hVmzKxElwMyHm
YjXnhwTRtIYdKHUJfEK8G3fIHvsCdwcR4DQ2260bZ3c6httA8dGu7GbXJ0oFro0ayi6K6yC5zkVH
g/OibZTt3rvcMjbgphtSHWzxXOJJZLqNgSJH396LDkuj8FF4YdMRLPBtSZfma1/19SPZd5ZzYIzc
JF+CzhsRwnOstuhHfHZQ8zq8sJI8JdmWkYDMQ0FOCsdfcRl4qOX9d2ZVELKED7oWa3ZAehck+1YY
Tr6ziMCFjDHs3B39HtvDhx+pD6YFWmZyIlB2mh5Nwf8NEYD0kwF7YqwvFYptW+FDtildoHCOo1Pk
3G3sZ5PLJMUSecifpW09scDGYDh6QWXbt24uvhtmoUm6p7pmL01i/SPdqMOwxghIbLyIxjk4imqd
rENsqxC4ashgeyCVSTBlmFV1F+E3dxwqGehwEOTQ6fL+qbTkhRn4eya/WExAMdhmbOe83M0D588c
HXqDvzPDzRzhTsNKsKcSiOQfcyP8Vn3CglMCGCuBC++1iN+I+rfmDGhbovpt02wBzy5OTkI4jIhq
wgm0IcpjHtpZ20Gb+7Dh0G+ka17zaD61/XDWu+HkFDc3Mkilr95rR9G4k/81ePV13UHdazZjRbQB
9znCIaB+2QPWIcH+dyBeyZ4g3pkp8ZnG9BF62g+8MPfcmd+9kRzUBAJ/wapvbl3jbUp1J+ja1Afv
xtIjSr5rV9ulM2820NXLRGxnizTX8HVcN2+20KU2wF92PZMhYKTdRMNHY9rwVqz4r45NKKbG07PQ
z9ejJ9cBf0bXxb2F6xUn0052H2JZDhI0rJ6kn8mIFiewXFkmRJbIOdb4tUjjeHc3Np/+/XjmSACR
8msc/TD2cj37A0NyFfj6wLBoUMtUdI+mzthVpXEcQe1BG/1be+arw3KcxPa3V7bJNr+R1btNb22y
fOUG9QnGci/5UAHtvSSyfKFyKkd1SDPjyR00/kLjye6zv7L3jnrfkrzgS/raEvIq0hPMT2b17s2V
2V9KuL4tPfu7FP2Hvi7/1IgB33yqWLcvEBXkMP+qvT014ZX/7cbR3e7ZIUFtTpGDeNpd4iL71rFe
b0rDvgll3cosuhM5uiSD9qepmDrLB7/R7mmlPsoq3kdt9g2Q6Lu33OeU97Fzj1xT9IOfFH/IdfgB
+EmLMf32TeOJEM2xcKZg6b0/rg7eFGYz6Safmz6PyfXr+w5GJm0Bf1xDbmEsZo5lrzVAgXYLGVqN
+13Hiuu9bj+qKv0m9R8U6YeBY9LUmg9Khp8qAffTN55qYmB60T2uPx6O/79dgd1P0jiaaOl35fv3
aOR7TxKAw+Mzxu2bEd7i2aPbSStPyNebnuZuKJ4oKX7DtTJiBKjt5kuBrWVjb5/Rop44FjpEY9+N
FlEWrw1gXF9jsQX+WGfHuwXS8qw4FrTIS1thye+p9aHokPA6mrSoGCILhsnPmXYSxWrnW3gVZUaA
fGHfSgq/XLjOhtq6PaOOZD9rpvrXQJh5yte+eWMWQaUnP6PrPy4TBLlpnK5+peCjLm3o5+kPZHwL
48F4svXs4HUmp43iPSGBGFTko8II0iVPpIlkuQ+MNE1CmB/iKtP8RslSjwZpZJzA0mLjjV0baOR+
Nh5bmhOOYwqrmgocSZnlYR41NSOTd2yHfj6BG8e7GqWwsTIqGyy2W/ui1EKeV/2ebB2Fw+nyKLop
Cr00J8poxdMj9M39PM/LlkbM9qxRZ7LpljL/5KA8OurH1Gznwe+ynAWxRjfpJOlALsAIx33ensBL
EM5qX7jdfrRW3zzRhZLxknOF+ohp9eyeE05HnV7pJ4/jg9bTXND5BT+8xWbV0JMKcGrjH5FGP81M
Gy6IbJzCbUQ2sZJ/cw81XtUHvxmLT+poTsUqmdoNgdOkoQlldt8I0JMaFurJi+vxUjPo6iOYJJ83
6TwlA3lpVtIGy72jN9c0q5dUu4z2zet4IDuDENT4ZOZ+Ejk2NFyFuz4nrw4CgPOJ345HHk63imXE
SQK82cx12Mx1sevmLH/gH7wRejsL0MAt2+GKWDJctRL9FGB4dLTgmbDHj/zT6mjz4e3nhqZvp+nN
tqX7ZvHW+FySO5IW9WGEQ/fQx95bnAm5m9lPnJo+ffe99etH9vzq9+N338mXHDfUM9LQT5lE7UVT
sg6oR49wpsXRCVSJCnA/lSEAVNxzPUQwrPvW1fTbY5aMUJYLQuizBeCqgu8NCsYzj6nTpYfaYc3V
EFNhT862OK3TF2hhLA+yMbspeOEicZ4jnY912mgBoYVHzy39QLOT8tLgr6YQyt755MhPTA455tuw
XA5txgZFERJ8qhtJdCNWuxy55GbKPiAKpZ/T9RetrP7YJRZ0S2Fwk6ohItQR6+xreK3m5KZ3JKhs
l1GVLntCcX41h1odFQfIdVc5U18ro7x7jImr00u0XCLiE0uri73G1vyV4nqKfeDws2CiYweuw7xC
xNOuIYDraN0TNv0ioJSPHTw72dqaiaePjCENi2PAu9ua/na8KB7LZeijk4FRq0iMfVl0r6bA78TX
vQp7rXqcB2u7yNm7+MCsQiX0/KhH9p/anL2v9TeqzAMkKmQYxqmXTHYdd3L9V1por9jCrSCssnp5
YEC5alPVbcYowczvJ/pt1BGHpsT94AYI7kDQi11NVAkPZPmsbE1GmsMTrlHkNzt50Srfpbsn/53F
8QOtu7iQ5M5AeYL+0AZ6jGWcdJ8TLB7OT+w0eeCYe2NdZ7GmAlAkUKdrvd7lLSsed+bOadGsddZN
8xA7zQNVVuVGXwYvmIersUZXazKs4xpmbVERKWoi4Brj0JvWyKu3hl/bzK8PjjY/euOp9YjH1mtQ
FtFo3Ciys5BX8ZRLHeUkb5a17UfbOm37acuMGBRRo2iN4caIV1tMZTPONUK68xrXxVuTbys5ngqO
NtfkXf8X7DXgFa9R33Fs8tDVwygiw94vySeH0vyM4vLu47niPLYmx6h9KslbBckaJ67XYDGERBkO
3Yjy5EOQWuPH9MMz2q+RZOo8uZWQUrb/5ZWpRUWNXEPM3hpnto3CO4D5XjZYWNMQU59/+/cL9iV2
wpH0dkw37dZQsEj0gcVaQ0vsFtLtuC0XZR3stuD4gY0jh0BtJ8uhWcPXihS2rwN/ZTl3bXFmUtOR
oAhlLvrWGt924hs1x87FSemDjLzhkDjyaxqtQylUaK4RcGCdzL3xA2v+O9XYP2IBdboQ2NC4le7g
XNmht0bKy2qm31jJV9Y6MblP0KyaXj8q1/2Vabg9M4hfRzzGQbLG1dM1uL4Uy4+mSVqWy4Frigvy
bHm4AatufpNQOr7EXFUBH4b+7HUAYCVnOhyMhTYC6/VEsQS0ADnoFq3iDkS0nuIvuIFr3H70Cd6D
e/gu1ih+RCaf2ipKtr1ZnjK34V1rfytP5XcYtm+GcMNBTfXTOxt+cnhr4r9cs//OSgGIDOfHHKGZ
mCshIF1ZAeNKDRhWfsAkrDto4CGIBtwVthhO7oxlOenvQvS/vM63Dp3Nfo68yAPW7+E891JQUFVc
+87NCAXgfHddz3/Eh/4EbReGNbCDdqUeyPdlGCHCZksadkvDPXdeohenpb96WKkJgIw5h8yoT95A
a3mBGdxueyzPbAAOzgKDOEb9UAZ5S1//T/bOY0lyJLui/8I92uCQjgU3oWVqvYFlVmZBa4f8eh6v
GXJmFiSNe27KZrq7VGYEwv29c89V0YNvPLbIPpihU9XZIm5ItMGhnPDD43JHxa39Di6eB3QPmfY+
jAgghDZB4Akbtx1yCIaHgG7oIkLtjZiZamqPBAQYl/XkvtGGiVm7JkiQXDzkE5a2UMwtYKjvnRr0
FKny8VRoY0WAumJg+Ilxi9YpbbUI0Fv4vC4ICmK8GBlvQmAbe4vLwSpxYKLVYqkD4y2qu7Q1Q2p/
RopIo1VfoutfBW7Oh0qbNlKUG0QGmxuc1T3lXTrps2DmaLSig3T27xQ2kHo2ohtYPJT2eQyIPSZt
+IAomA5KWz9K7f+waMn18IGMMWaQWDtCQLi+8Mo6F17/bAmIcSSk3yttFqm0Y6SKsI3kgxli5ljx
SyMgL1J5KPNyuWmkccngfo+t9pZQLtHvSB+VG1NbTWKL8APVIBxQtfPERn4C90WxuvahtNqMIgIc
KWqKGWJMc3PO8H2d9P/LtVPFkthV/FZ3CyFcGbR5pbfsgvJEjoqJ6YpjwsBoIxxKyYlncxnk7r4b
ucOP2uhiabdLoxo+5Evra0pG0L1Csi/NhmBdxDwtsQXhuoWFQhtfHHzUMVDB/irWNplIe2UGNgO9
D4ajQRs8cm1z6QuMQNznETqAjkTNby4C8wkofz4tc/LNHDq7kdpnAwTLkl87bhZtuwm196bWBpw8
p449Be/KUHvtcrt4I8Yxb/2hAc4uCm7SZoFNp0gZZiWoYBNCbCtWImpbW2KPaVPsvSIID03MnTl0
cfQg63FnU9xR8GXeofje5droU6D26bTjR9HYtXGT+K5H1ckDxgGkcu2CfBr4CY54DlnaGOSYHp0D
tLlBy5EqLhqae1xq24KRwguB32uNNii+sESQgNZmuqlzMzpJ0LVVgqPwQJCSgWGeNdtS6DkKL5J9
6PI0ny2ALP6T5BjMnCgLbg8hSqRBu5FsH8rLt2exHYYQWhNnnzYpuUuLU0nSFtFjWcochBahcOZd
v2ApdRZOnF4uth1t2DuXse9dWt80YXhnqbx8zYS4WPZcrBGY16RKzkLbnhbtfZpQGPnUQA1YcxvE
UKE2RLmoohyUUSlrs7tBW6R8hU/KRyxFJc7B0aapGuWU52NJlKSOVi0MNDIrVggIqiptqiq0skq7
q5o63nLT8M713HlnCsl+pmxcHgoWBPmwfAvbB0lJ4h/EerguKhCskkNbtYy3yP76Y4ZCSwjeonAq
enJo7EXC2wRixT94u+I50Q4u0k/bUp/eMu3nahkJ1trYhdh2Po3a4tXUVMtUSpY3XQedafstSjDO
Uew3OE5kRDvDbsoYsrp3ow0S51NJ3OuyqzjFtlG7wRE5vLoMoYTOZEHSmR2KA6Med3l8z9qMEmB2
6FHHMj0aWCv8Wa+zZ0cYWewLvXp32cHX7OLhXmsQIb2e14v6lI09SGe+z/USP9fr/Fov9lmg/qnL
efDY+XNTee01BGBBA1AX2K9UByDga1TA09AALCoDcftL1fO0m00eBr6eT6qwPeQwByjaeZFBIcxQ
rvRJqN+DBhQcjSp4GloQYTccEGMQHeWh64jZvi2SnM9LvMTE73OU0v2arUN8pI4OnETDET0B++2U
mj+VUsVmrMPiyPb3ysLkGE3JpyswaqjeNFd/XrAdBIYBiZFrJGPScMbAawxWw9XQRqfxDfjYtaOB
jhmygxulexN5wB5N9TBr+GNc7ll0viyV9bXAhnT7SoMiVX3pGETyRXgmgHg7wZM4cCWJBkwaSJO5
6Hdjjx9KIyjjuMBzQKWQwdorKJVa4ypS78bgV5CWfVkaaMkgW6TV/K7iq9TAS6APOpmGYJaIhhRi
qyHS8hwXe24hswF8r/KcpZhB7s6qMZvFKdcLn8dvTDJwU0414E1v/JSGk63itO7PTB4fpcZ00OA2
qla8gMUhaOV8yo3gs9VoT9g3lGo7fPJajIyc3qMbNR0PPTh7OzXG3Wy0T76GhQzGRL7Gh2JFO8uc
txdRnlINGBUaNbI0dFRr/GjRIFKpkaRSw0m8fjWqlMMs9bBLoYaYEjHfmVNLmDSW4qvMyO+r4KZv
W3/dxAaAEkHXCaKVTxgXY4GT+SdbIAFpU++QeEt+rtqGx5XV3/J9ZBAds30Mh5c5d1mtJzV4qG/M
Z6Mdrf0cJj0jQGe5RrNLB4lssVY1Nbcwx+8ZgrgmWAqO3Cq234OS2gGaEekr7Fm+HDoj6t97z7/i
xpWXzIyPkalH55X9GaJfWmFQCG+8ReBji4juj+wSxjlT4FYwCGPMSskB6ufvMN0q0xsfw64CZcLc
WRD5uaAD3CIfLXaMBEjZyfHTLBXRwbkhJT0a5zz1Xy0reqGcpFnXXsZMwrMp5v2Noe1G4IQ55s6v
rP8uWW4rJySbn9+GcIg7JL7HZPbhoaK2uJivI0dC6ckd5Xl4s3hADcKMti0CfnwiHrGVHhJPwWgu
rf3I+XpXFRGgqUKjUCAXW9tOSdl4cJd/zLFZnJxg+JIAs1XcPgWoiqGs2LabFrKJPPYIvif0onlC
Efv7RURTcCGj04jur/2I5yPJHPJecXYxSoUJwTMPUHtOxK6l6owED/cvxmEEIAxa+3hS1wHcgzOF
t+h6ENkfPXD0vWt57+QU+q3VGt+QjV+zDfgojFquY8mra0oe6zrCp22Yn1nEOtWIaB+3usegLR89
Z8KLjQcYIB6TOkbSJNl6qYP2HDjWZulCH1T/QPcIo8YWLS7880hgd7zvOGJavcJW76MKssuKH/rg
rhfGaznL7zhEOqfb4xcnBkm0uZznkuYpRcZ3oldiqfVMtvsZ2QVtG9/7VbRHNI4fgzec3cU9C+Ya
RjB9BZnPVydJP1HWPKY8BpcAy7U5x9zrB+79+g8f2/NmCCueOwGdG2GDO06THXE6sp0D6QQ7pkW1
ndnhyBhFzFTPR6doCfzRcXD0A3lgg6ruHIuG1orNAABFzGfGUBTbkfkuAmcKXXvboc91uOUq3Z8H
pp1A8LQ5OpfFXMTN2Aw/I9Qf9Fpdn10ndDbTkt1kNmt5gykE6IVlv/Wmc2RLJh6T7kkiib0PUU5Y
dtc8OhOwQ7Q0V1Sf1i2GboZH0R60ZeB1G6UXf7aSCyFA98y3Zoka1LzZBAVo9+6NCb7wNDb5mpHq
cyTHPSVjHZVr82esRUCFYAe/6SYeFG4eWsTj5kqdATs+hGc5pItb+9TE1QNuQcxDbZ1uezs0kbUw
XLTb8j4MGqpbGntlNq75GMl7BPvJOe9TCPN+mB+JRlDMtVtssvV0lT4VXjDsx1CfDBkIOmkZXPzY
kyvuMCXgxWwfYuW9mBU4QuQQJQsr31kT6mL1EITqsBSxqT+Xhz0SEZjvMCg3ltsDdzKcOYWsrffo
jg644R+MWRa3VlXAwjY+I5GcKFjDX/gkqnFrOVJwQ8EAR35mXFFzG/Cd6NINy+/bUmkjAFq/NSqn
n5l4JhakZjokhOLx4yJHpK7lVASueRnS8Np5KAacSft1UOAzws05vsCt3HKPiXMmEjma0i+PFNrY
bXEz98+NW1HlHBK0MZjSrqpB0dw49+wrSSHtyYPcxuNS39a1u8WOYN0R42ZJZvrFDpWr++E2v4yO
65glnIBnE+QnmsXcONH/9x2C4vCbtPR0RWiWHCbxoc+qjx6R/jVAx7R2kogTE5N27IZt8Mwd1jfd
jpm/FW6FJBRRZX19SVjjIbZzs0sm9d8n6xZcFBkSLie9j8bBfGpSRc7cFSfVBEgup/hOzQXH9yx+
pTXBDZf4dm7r+DZLon7v+vZd5Zg+BAvfizwDIsNF3z1C5UxkzXN95BViTVlqDBLc0y0u2uY0Z7m9
tnQRWZwDKnT1vBw9ttVbEkbhpulNF7cp1g8B43plkXHfDHN57SUHuYAnRD7zp6yr6eSE0dqKiRhk
Zf1qC8rGxAL/n8FTnVx2q8wId7xsG97LLAfBl/y97ZNfLMrvnk/wCJMlPH0zrcHLYH4jGicTN/v7
DxP94KdC35RUj2efYpvrEB6SMjyacAyxlMapLYfufvGoXHAh3PUPPhZS+GrrbAa41lP6Ac360Zsq
0gtuwSOUkL83Fkc4rPlNX1b8eOSeBAe+tZurM3jjd5zTvUulMkFL0vjONh/T/DQYNcknbsfP1sh6
JglQm3PpSnetNNhKZcEziGpxGFGyZmYR0APX0II6jWRtc1mePJP2jLLobsqMfUItBnGsGrGxSdE+
c+Co7hbhnDuf83NgWhYMNjhyZ+cTFtDGfuSm1h8TRWND4vHYZspHUsSax4e5id/jOogudW2le1eb
FKuweV962Kx50V4plm2p4ZVPwyipRhsnAtxtecHkle46XDE8yQZgsuzTH+mlGmfs78PmbezuqhJh
kDFgeAuU5E2Dx8/Oi9ti5IXS2WSJUvGY90PwHDTZCEwX/jLLZq3Q6/6ClHk2Rz9/noTvc1flOD4L
RIRL9tlVLP6Zbdv6FU9WHF1H1lnmDr9Jjw7KABcxoQHcSISXJW3GBwgiZ9/FNauqqOPXHyECmTuQ
VQ/walRGk8N2O+rGqy1OL5Nt3PYsZtYmr+dT36RnfnPjrqaoYx9wyFBoOB06ZOi0UAaQMcf/KSq2
YRWKc1djrOAfdTdLDcq4WIwgg4JLXmzbEYPVCiolpHuSJhlmhGS3Jmta1co/lxQftePIrGGwPiCg
NyOUPuzBIWi8nskvTkLPwcaUsMWkQ5Kntl64yptalRDT5a6g5p2xcvmL4+GdaqZpDbzebuIu2LQ5
91Imntle2PEnuz+O4k784OjNu5zSE4QKKKdh4/TKiWpGnBZNCr/i4gtjNCYW9tkUJrEJmnZ9ZJJG
oOzviX4bTHhjPDKAeMspQr/QSnHnZOPGGoleCmm/dx67v8FUnzPNDmcSU/MtL+piG3tUGC/wYZAz
KBOmfPP/DPUfC/r/4i8XpjCRAuIQ/+8d5k+Yufr2818A6v/6aX/jpwPrL9u2PCFYVSHA/MNJ/42f
DsRfgoi+RWU5/94XUv6DoHb+gr338J/zU6RnW/yr/0Sorb8Ci8e5dKGxTUYb8v+CUMNkQ0hX+RxV
5fH73//NlybQtGPzCyJUd73ARLT+zwQ1y1c2G47oD+gmH61mfBvyZpem9kdiokNra/NpxrbQlEy/
fCackRZoDTje4nQyiJTVZw42p/GMSIbhu5Rv6YxmeSC6NtIkStMiYtTaGfpNzckkyM1z1thkCnvS
zXz2KVt860Fm2dzT9PakJq/fiBTrLNBb9MCSFAiMK+S56naEkX+ySQLFMf/zgmprdAvrq+Q2t6a9
7yJpCMg+Ihs/dSbjQGsyt51Uz7R+UrdDaaIs32vXOHbJHG8XumxT/5l3D9I9vaSd3XOgBXJG+dCx
CgFhqx8JY9AfZtYkZz7MyP5qQUmWzPh2IvvG5vjAlg0T1Oz5rwS1OwjsieI9G+jC/Xa9YTpkBXEK
+KpQsdM3K5PoUmmQDI2Gj6SjQXqpLqMbtucWM/t+WFGu6QEmR3eR+BgXaq072geJ9lPCnE7xVoXi
RuXKOzlyoPVOnin9qw6J4m/nN0Alvgn/5E3JIWkYpvBo7alaZzfCA9lBIEaDvfOQmohNyyDBrMWU
4L4VLDnG/iCZIRWDO1M7KqqDprYQAIdedeXUyzo/xnWw+B3f1EERDg+zu3SaQn4PZvdlMSMEITSX
c3KmN9DRg6rkOFbIWT0/ug+ChcerCVfludjVI4Z11jxxO9OgAlrIdeB59tH0mEowqi63I4ZGrxz3
STzD5y7F2gk7Zxt447WO05vFfUY7aV6QJYorAc9xM8ikJN6k4h2GITaSGDRZKma0+ZE6DCYEHB59
4I5HQhUycN1riEi1uK+S2v/B8HFkIpjvlBVQPsYDF7HQ0G78mhsS6mIq1/M6P+bp/DXUggvPrHZ+
JO8SfzmFY3FuvcaC481vO+5UOwq0tJMIoGkW0Zo0UU/fMMWK5WCxum9JJKq3ll7JtV0QR7Uqjqd9
elOAVwVoxGpGT3sqmXIOizGH1ubFUsZHRefFjhWZxO87UO3EhqKhCz0YKeVRVtyu2K3ul8lHRkP7
SyNZygpVi3WYe+zatXqBF49Q4z6qfeK52NsRcOzqrGSy5xm/dJAXaZwN9x+jvhJEI4VZISHCP73q
Pfql2Bqwo1KYbhuZQW94JSM9N3lOlnAzulo+unwjbAV+QmcERNU8DC7IY4BAjJi1TSvsEL9ygHok
Q8i00+AfZBhnWGXceUF/Ljrz4jRZDwNZqPVCYpK6Tg7DQ/7bTXtW6tTFzqClfhV8CBHxhy3A9Irk
iqSOD12QTU1Q4HUbLoP0+wvS03HfdaQXszj8GgrzVPlet07bSpLEIhDbz0m1L1W9Qv56SPz8iSnd
kxNQGJzk6ujn1ptvWOvJGZzj3NJSwy+FKYgSJCZwyafFfmEvlh+3iT9rH8lM07Q8HSqcniomezEG
vytH7hdwPNaDrBZiB2oOS12qK2N/fNq69jimAM2mZNP56T5PFR1S5nxDvLJhwdpSBYSaEQk8Gq6x
bk5Tam8W91q41bQOh/6JExxhix6YM0/jl4U+9Krdt68hu5JNV/IgTdrufmDPYZj+uWvms80MjJ9t
bzKe3itoUblK33iOfwm2yzsVGtOutsYfQz26nnwY5uBpmdK70jZ4qcnzbEOMChRQQ8xoxjbxaHEs
Qx/k+sYxD7+ilrNbS6YR05cUe/wNDDO8eO92PIZN2UjmOpF9640Axa2TBqQnKrLqtVf88nrgAgiU
S0bAfJtY5UO7uISOY0Szkcfet/cQzLoUCLO2mjSactv65IP51vABRH4lCphZ4M65V8Ycrc1yHGB2
A5YBXLN0O+SxzSG5u2riaMoOHe6V9UKKshT8fG1GXKvbCRh+YfNAKJoPeiaN5EwbGiCu2NL0MHS8
RjWGA6kbflrlrAlq9+vKDcP1JN752E5IEpLKMxQqNqsGejfc7gU48zmiVnRvCcKSJgVju1l59xSQ
j6dOySP9GS8M/0hIZIj+Ali3KX+aeEncWLaHGiZK1pVBVzod8UR7onf6HtXeYxeEF0xslRJvSxs5
Z0gW7OIDysvRWoeZ1VwS1UWnJrIPhuM0917bxNu44y7b1yNuyzhjVQ+9WzctWqehOpHx/ZFFZOsX
xc1IlmBVUZ+I3QGnq+1ujbakOTCaYQ5ZaOCQ8IFp6G5cJ0mzBU19amL/XXWexvLp7s0RMjnNsSa0
MKguXlN1ii3bKJ1dInAOJMs9aekYKRTTOIZc6zgK013gK9oXssp7xpfdGYfFXV7jxTze1CbJkJBO
+D1xrJUpqpSm44JP9Xm5x5nwNRbiuzfYbZLVxlYTmCf9QDQJTpldiOaAgznT0Ag3mTTATXCnj5N4
pJgOIngCLFGMdwcpHxOTiTq6mnCbZjVr8hzEUrR8dNSUXqxDxKs9+ZRr2zl3cw+6FFSDtyFp8dhH
PRI/Hgtt6jBJStxwlZt+uDZRLLYxAla/4D8SAM2kewri4gzUFuRaviHFOsVVYrpw7MAwm4hDBLKu
VK/8v+y26h6cuHhEBFndQEbT87jUpN794m7ii3LKp4tDBndPDXsD/1gS40rjggl7/F2XqO5KETtU
001bz5yusbAQlC+0unXTXSAzg4UDzgMjWZyzPfTbvBJyR8KsXnlc6gy9MvAdLpe0yEx7IVCQhf3v
vkhfB5PdeCDxQFOsZGOnomA86Ig+WN05Y9u7K5Nm3Jjk2aikisErwXQ5T+jm0SreK4yBa/pV15P0
4Tx8ls41Z5Teb469S04vcPKNYRF5aHrrR1GLzDkk3TAz47ZPLCiTVqivU2fpu8SfMDyvZqt845SG
BCQiI61gx4uJCLW0Od4EpY9drIof7QFpw8I8ci1miWIjTo9DivuzM+aOmb7rrKLO4yVi9hcjeG/C
kolpmc4b1+Rl0jQFlggxP/Ea2A1laa3Hsbzr5qg9enX5Q9PlV0/X3LbooLEsBBAoj3D664mTXKGV
WS/Y2ukU4y+tGk7PTghbUSL8SvvbXO9gzKXBJFWKTdR4oPyT95mRaEpqEhILZzdRqH0MmoeAVG1q
133os6U/0CSOXs/lNcvx80qz1cPk8c5szO1il9DM6byjUBCMw5k/8aRBW+PWlhIYlnUEz7G6fy6Z
nMoZ9Fl0ePKdjibIvl5epmpndljpmpTDAHVHmspAHswqZV6qR7AUSs3fByzXYHkpHWP2fMh8WV1x
bGYErAe8crkeFyPiGNhUKtyBm9BgcMJ72up2jsf8nhABwtlVLY13o2jY8xbItMvUNJiXW5slcX+W
tJpBrYmxhYv7XbTeLzfpGVC1RBsYj1crv7CfJjs6Kdt+zQb2D9T5YExqH9nRTQzaijBzNlUZvgDu
QsUL0C+X4GCO78Hunc/WqX/o8yRtth48Pq+CvDyAKYyy5MNM8qkZ8Slnde6rO7k7q5jis52miJZQ
56+TLnDOxELXU9blaxx4kphQsyXks1zSwSOKQtIcjddFBZcmp3CSRVJ4qabyhO3F2UgvqPdWeZe3
B+WoZGPV8rfbpddihCwCJvhxpToaYf1IAvd2sCXykJlIStp4Bg6ZwU3Wqb9gWXUQ1fjZTeAnCzeq
4GfyGxAh3tsr10gfUq9cdiwvKIMv2MjSp+f225kS2B22ZsSm3rax3JFxItmTmTKijSgfEKMUm5R3
2qYO23QTuGN+5Dd9n5uaaIggHWmpYxPU34xCv8yR+Uo0uo+Nm32FflVtbMIiDP1eZdSTZmVwCI21
g4iGDR4Uh5c5OfpTeCri6TvlMrSEN2aIfqTrKQSpwdKCyLud471pBc99fXID49AiCt3YpKVgilnQ
pZE8VZn5rlNDRFRwB5KlLPeu0ZOlSFipRMaep/C94YqX3PLjLV/3n9nCZQfltvRM3acwuhNBcgIK
wEnM1JYASvkTQZ5PDJYEWpEVsQoWRETvIXFAfvqOp+hSlpBOZb/uq2Xg6dw8MANVNxELvQ15yC71
8TSUz2mV/6qigpOOLn5wbgygvHVQlu8p/DCCi+aW8OXBnMvt4tE/3xfnyqB7u7QOo+N+izZgvYUb
K1SiXA+9JKzNOOL/A/D/2/DGYyRmubb9P05vfvLPMvos/3V+84+f+fcAvPjLtizPDhyPX++fq+h8
/y/LJsdOSOHP/OafIvAi+CsQDkF33ImWzXCFJP7fBzjC/UsSmA8CR1Ihp0Pw/5cBDsDTvw5w+FO5
EL7gdqw/oFUtfqd/HuAkmYT4S8eIN75rv8mYDm3WUR3bwAD4X6UdAE2MuRGfFm7QNF2MrTl3GnAZ
XRqr/5R023q369A8e4lUpbC00Q3bODMTjQJZKlIaN1jUrjNd7lwpClXq1anm4PPiT0d4/7e+8J7q
cH8C909G5taMYwjLbJ10UDfNn8ZxiqnsX6YK03HjOi1IU5hl0Rc7eerKLU+SrbB1EnuNbq/E+wHk
ae+LuTAf/CLFpFUNHL83xhJzDpol5eiTrPNRj8/57Cs6j4Bc6LJe8vKme0xnoz4meNtvVNXPPVoW
6tfLJk9erU7vCl0/1PmyZEmfRi8bLiryGrJ/TvlEr1HxYuq5PmeJsdV0kRBYgaC7ChTQDrRMqHQx
vJypE4aPtY1vaF6bpIkuke9Gmuo5DObpqwq7GPVP0k2PFv+TK0sqdRl9LxZGxpVJMIjNGj3fo+6u
d6gb44s2q+BQc33h0aF77jlxhw/A+c19Py3TdqScm+JMVJe0jTryPuqG6ncc2M03nSPedfJHv2Dg
tPRb5U/Wru9LaglMsjXB0nrU4RbJS91Vig6EOtk5Yz+zZkMC05gsygDf29vAcI1bM0uNcxxk5jaX
aQTUW5hnh7KAo2V0za5YMvOjWZblREIjvKvsMr3OaVjt+H5w+hsKHm8jm6VDK9oFBBG1O+WvCKIa
6e/CsZ+OFnuaZ/aNIdSIjW6K2EWw9uogt5kQUns1N8OLaGevAKwmWrWeQoFwdqkJEUKecg5qbFbx
Qe0kgkTUVL5S/J7cGpGo7/3UapsdWs9lKxqXCAgT+xeBYeHTUWmFuMAWNgZtpLkABWpgvxTNy7WD
GV8RKotOVmM2B6HUcEdlNfHYwkZMhk4tORa4+4GNK895KVPp3LiFtA/FbA5PIwedM+YUbq80Dv42
BwpJmKpUA003pf9h5sAW676XwZNPYTXBP2y2ZPSS6OqbZYEkYAyOMfzZPaMQb8ONg9DQAmLxWU8N
eqAZXdADGTY8wXjNbTbtg3q1lzC9YURD54dZsvUeWgp6mrw+zk5O+nXKXePQIdjBsq5iD12MOzzJ
YLKecVWMB2+Ekeui0nvNZaOgVUOpvnKT5A4TFRUxRQ3bkuijbfo6+B1/2k5A9pev0Aw2Gvs+RtmO
69gQMwa104JukEyXCTKcCq7wjsWBl228Z7FJkj5L7aehsGjha13rkfcMSG83V7g+e9u9Vg1iMY7u
VZvwOhCSr9TcserxoiXdNobJ7ArsjmFynX54c0IwOzb9kYQO4xA2g9qKRstayAhLZATYUEKEZy+s
xaFnIgCMx05ESNa5K+mSs4QSFOKJQYukXASymdt8arz4mSrukY6aDwtfax6Mqqi7LU1A02875dS0
St2e+5brBNUuS0dI4iJDerVSnKMI0/LGPSLhYJhQjE3Hbm7MgRFGk+6E2uZZEweUbTIfKeiwZPLL
g8PwMCwXvO9Kx/89hexcA5hy6AbV1FthVcsJ/eZwDkLDlluDEwp9Jw30BnbaJTsbYJaoAN0eWnrW
tnphtIdu7vz3ySqTK12CBe/AluHjSnYtV12R02wx66oo04u0OMhjOI4gZH6bxyL6PXhm+WAsgCt4
kByuD70/AGvqBmS43du8VsyJ7UTmZ0St2NetSRa/W1rrPqrG5bom0jY9wV4EbDAlafQSkHWF1oCh
YdjzxarQzmPwbQNNYNie2GZ5iVBuWeozVTzOZvEbpu3myMrbyYeWZgkfogVns9Ltiv1Y0NWUcTSN
edm8OGycrzKbG0Kgjo2EpHDHNbUp5gaSJrjHYqMrguKxfmebCBjnKJr1ViwsvWQjiCL8FJQHJLS7
DBUUBf1K50gKBGvW2A+oF6Pa4vTmSD299ZBnrf1pLrIVIX95ThY3/K54pw7buhosEnx4apnM9qiW
PWEynIrkEL0CG0dnxr/TW9yV6bMpZrHmAc/tv53QxePq5ekfLt1x5ISYcJvm/hb5+XTq1R/Sanbz
7WLE/acvM/eLt5X/kyBzOxjkym9TJTCaw0JSe+BO3rH1o3Ej/ZJMEgg+Fdzs972fZk7VR4E3/yxp
EksOuYpahooBSuahbmuJzGYwV67jlHdtPo8wVV7ykfNa3UjV5XtpEoJOVLq8ooiAV1zsMX1I2J7W
JEGc4UzhGQMvNamvMayyl5RtdWRPjLKR4rPyXGIPB27YB+XrvHTPUzjGO/Zo/q1ToZt1rNk5gKNz
l8zJatAFOqTl26DoBGPcm391pC6urrekgMlxvfd7JprYwuoBHSaqaOIRk4Fh13SXccVKNtzNPOwO
VaiVdq6ar67bMNKDadDV1LVYrpmfu7/8OQnpdKRufTXSK7DuBVe1zp+dpzomoBcyi/8sUu/drDOb
B6lLSJ4AWv4w+l14X/RW9uJGpnEoUT2ebERyXBOn7lQP2PC9cnZ3i9cP03oOl/Ce44K8FGaZXYbY
IPXdtQmfuoMjv1gRtBeOhMV9zJScmtQq9ZB9ex6jYlpDnPeSNxnQjiM/XXYiI9e/Mnk3GAZcc6NE
sUJ3RHDwS6zykZNiYnGEfJeBGned0c/1MRUeS4vGRhxoR+iBofbECFuAeRw02jE3iSHIAKnI2iGU
UJepzXqKjoygPNlTNr9A/ji/nHRUT3SGdQ+G9kfbkC3fVW4ytw2HRlwipskNuKndPmPmKaltrYvy
GuSec2r6hm3QslRvcZm4H0GZZye+BFR+j6Gzk2wmuPQngTrmud3edxRb3xNUp0mw9/qtLLLozfGI
/+KtQwAbRRWAvzC+hMHrgOlE2Y8PqJGKU+E30yZsG2ufOWX5JirZvlkJHDKfIf1RMff8NkRQnLrF
bLY1V3r+8mOOgyNY0DgjXct26SDLfRmmPCArnunlguHHnT2PnAfKfDviDh4Ts6bFhzQXRHj7bLZN
c9NnYjjylRa4ErmoKn9W14Jdx3po6vwzlQM2lFT4D3FPmp/ZtMkTBiHQV5Sk/nFwW7Hp8TGTJk+7
/n6urWQiY9qIa+qPqFL9yvgILAFirzyPtyQlSWQ88zpgmFSUX56S4q4dmEeo8k/iPUymfZUVhsuS
cqrPy1DwCpFl7xzrjjqnJWmrx4G7w/OSyf4+w9N9tZqFjVUS+leaTZYXA2nk3qvHYN/j4b2qRcbb
IuuTA4RjtIsJ7tA9zaFssCt1JKCh3kk8DJ/LQARUIN6+DWs6pxav8vl46YplMyTK3nIUCfYDwvBt
UAz8TmC4l3KR1gd1IuFzW0zdrqINYt/bBmgf04fqEk5BQAXNQnsTylhjujRlybetSYpg7/ukW7uq
7h5mzc0wo5C/zGCmR5D+M5pm8tD/CBCT8kYyZfYCOiG2dTAHN8iK8zeZmfOtZdtiW8amfPfKmKe5
m5XijopR97fbttUr+xQDz2TKHDZUJmBqKa41G+yZspCg/YzghPe5VYn7KOYYOofFdJGC+A7Mcvtk
Zlb1mUNak18Y6YQzlXNneo0kgmgKKO15kcFz3kykD7vB0U82w0KxZHKlIKfcPRCgYULSWb8RJQWn
CFUYE/fSyY9jhpQST3jy8h/UndmO3UiWZX8lUc9lAaPROAFV9XDnwcfrs14Il0vOeZ759b0YkZml
UEdlVDYahW5ALw7JdQeSZsfO2XttfNftuqY/F26igrQE0TrmE6LAkvhvkSbPvZEFj06MBjDUNccM
l1XkWIQ5oAydqeYucdrytiKzmYZOUExgUxVchgpL8CUolnEAMs/5nPo2GsvSp9c45Ix20L2uyTcP
DrEYo61nVO4VYBoyz9K8ebIloMY2CyFiYyp+qsdcYLizA58TTR8TfmsTZDSgx8/nmXU27uvXOjHl
g6d8fd8hadmVc2w+1/WvKlsgPi5ythOmUsi7/jDfqOA7JyNLrhIIgngeBoWwy2BwumpQ59wR+xnD
RUtS666B6sVOApYFnRDk7kqnUbGWpAO8ErzIXkkDnofR7PL4pbMWajX3sQsMq2TcX7gcICtfzJwY
+uQeynZwN/mm89Qk0LDSzsd3nNnTTpZ4b4YqTu9iCuErw2VE7zlghvqK7n+F0nYFziMhpGeqgX4j
Ur9GD2HTS45D/LJmTAyH6lAwDon9Nhu+WFsNtoRO2v4NGAdMJKwQZDdViAh2buZ2Zyt0LSxQcqBx
6pROttyp3IaOVaCiZGsbDzSumf0LDTd/nOOe0C7CbL4YPu4jQBwg6de9U4XsDPb4UOJE/upktr+z
5y56+59tMS29rI+inGoW/Lb5e29r896+/+6H7a+infvuez1dvjdYm/7j3/jN4Hux/Mv/7l/+5ft/
U/qjlKORwvzX0p/Ne/ae/wV64l82UfeTAOivv/xb/8hBsGMo1EQOgEI6JEsr6DcBkCN/cR3TXhoI
xD7YctHm/A2hKH/hbxzl2oiDDA6YvJe/CYDkL6ZtmjAU6R2RPmH+UwxFj47Yj/ofbdGE0vSv+EO5
gBrx9+2jEt8UbQ9Db404+uwcG2LIb/CP2OccKknJxdkzApf2Cd1T9+Vsvzk1fFHvSzjgADNEQJDx
/JzAxi4jKD9CbGNkgvWJ5vN6xKUT+P11OMBQUuYedz1PvrWP5/pAoopHRI9Oy7NRr+3O3dmD2Pop
zEGa8mlcH3SVHhPbZJZp3cB+5AnU9xodjF5izoKvI0OXqSR7Ka0eXFE+LKwXYNrUqMQtojZK269z
+gCreBtn81LjMt4arp3SPZKbdmXACsv1+FwCCUP1d2cDSS+nJbGe815NEqICjjKRBOb6+pFJ0aEe
4tvMhyXnhEzFG6s+zP5AzmOQ3reBA1AFW0tk9V8WkI2kJok1X1sg9d6EGVOJhBKn/RD0xKsSZhua
4R/uvrvfFFt/ybvsrohYBv/9X4zlQv0g5PrtQpIFBxGTe025i9Dr4/0SAfDmX//rRDZcE0rY8QvN
l7M9sB/ILUN1yyTu1qkF6uwQbcXsbAXYhZ6r84/fgEYZ9/s34ElE2ba0LY6J0rR+YnFSE1FNqcjf
4sScy5JBU1fvgBehHJosa5uE6lb78PI7Ipjian7u88i8sgxEWZltssytvk9M8Cila3vdYxbYOQaG
NL+Yr0bGJl2VJMwfA3GUBKRhRpdrbaUZUIIBVkdSY7pxh3Q7mN5E+8NeFYVPsqRnnkkK4AxOEbzt
GvXBrsQRYJzvOxnt5yYyID4ZL2alzj60QxiD57wKq1NRlcH5f3ad/HGZ/I/99+LmPfve/DoJ+Pvq
+dt6+fcf/99YTB1YnMqka/1fr6U0pN/r9/bHVfTvv/XXRVT/oh2LRdKwtONyU3Bz/baI2u4voDsM
z5W/omY54P/nIqp/cQyGAN6ykC6/8wOIVv5iLDxbSZNegfAz/qlF9GcKLXZGzPPS8IAhKMdw5O8f
PW763m7S0dm2Fkan1TxP04tHgb+JzTDe/PDN/MFzvjxFPz7mkoaTVo6yiclWfLifXqvh+aPZn9vb
aaiKr6JidAs3x+1WSZsQYoJjfv+PX9D4o1dEQa3RmjLqMNyfnmuPhq/bQT/bOsbIyoeQc5HniBDh
fu6YOZP83nmJAy/bh7iNDSZyHUo1oH7GPgfwesTpFZwNhNhb4h7kjQDxCa9nTMrrP3mjP29ly1fD
BdeWxa3ASvjTChg7gjSGMXe2viO8a1tJe+9ybFJ47B3Elu1El2QY+hEHSN186euZqYLgcl6Crkue
8oLYWJxvxec/fltqedmfr5hj0isF9mtyJy4DnB8WZuaB9IY4sUDLL/V1O6QJ1HFVhJ/20EbEMQvv
ZOYJSDV6i0/wKt3NEMBWCEeNy28KstuJSTQziKMMxX1sBMUJHUBypgGKvE9HXvJN6Ho6miquDily
tK/0URMmJ1V5+cefBP3zH3wU1+G54ciECd1ElvzjR3EjyDPYPiwy+9Lwqh6ZOgkYq6fUCP1nqJnO
vS3hbqyQrtQXUTTDt9weCsQxWc5pNq3Sh3QIr2RTbGkG0All4UcwG7wLL43WOjYOgYxvizo4RnOO
BSo30cjnhkQs7ETXc40g1MTQmetwM4fZU6wt4zEx4wMBwwcxOS2gNW/YlhaaYzOuTvTXQCbjLOXo
1NJncc/1HO06PHXefV+5L0mLgCZecDHFpB662j5PfX5yXbx18wSdB1B5KxGNWrsCCGikUUV0A/Gf
wWMeXVonJO6SQToVNxZWdpx8aG/p7b82BiHFOoJa6U0fwbDE0zQDtqwMFaLLRVsF5vxc4MENPXsn
HXeHifYrUZPfQrcjHjJ8ZHqH8wHirYJWWUS7CUYzuQchUAhGZak0n5CLfbMH6ovBRENUGcnVPPuX
VvCaIbzgFQGXeI8m5BgqHcxrs+s8JK2k4CxBsyaePLuar1sa93DzGHmemS/G5A5GJcbuHABP8Se1
wbLc//wMOJQEyN8NOrA2M8/f3TicYJrEaqaF7GNmQOuxWDD3kFfIHfZmNuJhdgLx4AGfGbdINpNm
29Xp8GlX6QJHy3q6iL345skhOTiMnbYxGTV6ZbVZthG+Wd4VYQFksR+K12DOEf7R5p6+ed2A6qv0
i7OXjuLVwFZ/JWfgOZ0mimJlzKG1dYgIONPujXdtZ8s/e2D+4NFnHVq2P5T/FgvATx/blQRhLY++
WXm0JpOa1mOsBC0azgF3TFO8XcUAGY5COt+rqK6vMm8eEWo6ojwZTPjAQzX1p+UL4+s/fpb/YFF3
NQum4lrY0rWXLe2HRYn0eeJarcHaDi5CH4Rnn2E/HSuGVxvMyn+yMv/B14BNXWFbkKZrsHP9/sWK
UCEBnTDrT0wpXgO8VVtw0unh/+Aj/fAqPy1OzCojG1gqlSa+3e+yaADxNkt2CqVqwSAgn3b/+AWN
Za/9aWV3PdLOlxpiOUX99CVyh8Z4vCprSx9bnUc3QW1rNV18qqfZenZp1mD7JlpyE6pMvpqMWu9Q
iNWbf/5tkIGsPQojiyHUr4X5D9cSuahVErSOaDPAU+GP9rOyWodAjQX77GFyRa4YbFJa1Eta11PS
9n/2Dv73swdjU2lZhFMqTCnOT4dINTK5m9LY3qZYK6i2u6a7rogCW7OdulRBw0QAb9dAjujNe/Kr
GNwuNPid16FZ/5O15udijAMtkwsKACAgi1xjqRJ++DZmSCRVZ3OLhUGabG26VJu8ZI4aGqX5Jy/1
80NEmUHBoRf5Bek+lvvT9Q/xnmHSEN7WofeFCJY2b2aMw7XZ+NgqHMP7s++ZPfanW44OAisKdR+r
qGNRbP7+0w2qtYDFD/429avprgk0ant/HF5FVMwNExU/2GaDWR1ZSqd25QAmChgrbZLJwO46jc6e
2iLdSjXSL4uIdWmTWt42IREEvZfMZxJATQ7gnuFgdScW3F0m3NvE9myAZmn0AVwifwmbzF2TKt1u
gRXrkx940/PUExoghQHpnIZDRuSewsA9YGn7xjeEDEPXJbM3U7/5ugIyi9yv7eX0geBgQMLsZ+t0
trM9DWUy2ouR8TDiZO6a2unh8kRwPlIrAwFhpthAdH7SZgiDebR9PDJxxTuJae1FvRs+4iVosGkm
7nWWAVKKjMDYANPTyRqyBtrEuWqzVT5qvIlJMDlPBelswDVQCxI0Gy+6j5HQoJNMh5poJ3v8dKJp
OxKJSJO6OkLG30j4N0hRKUSfI1Uku0FP05W0QvJ5aaRf+6oynsmMMO+xNxPsZ/tm9wGJmomWi2sx
bKS6omDodnDgSeBLyixeRfBPkBdb7k2M6u1gzLQ2297NvuXN3JBY2UCKKmWS3ASzD4UsJffb6ht1
alLXeIU7k74wFEC1OKD9vBD70N8JwiDr1RjI0FpnislMWPeS7Oqmvzf9qXvCm+qhF3ZQvMxjcSgL
kdxgpw0O81iLS+LU0Q0yInTUktmqAZhnj8KkvPFn0W2TgQEyI1HjXfhGfbTqqLtOZ9VuUiO1VqKc
zC9jhzEWVmHzGge0+VFZdG81ku6tmBL/1MdOQlGVFB/EwPWPymv9T7vG9ZK6BYAsJrGGasVLZzO0
mEs/eRCMx99qs2o/xqlb4Aa5qhBGWoR4E6rM+ITmv9wOBq6egeAyP6itnY8/fYU1K3wbLdK/V0T9
EWXm291TPaXjxhV9ui3R/S629xhLd+Nvag+ZjOwbl5Y86YMWDKS19sLxDU38fC67fF45hNxvpREO
u47jxhUsF9Sj9cByg55zn6RtT5CdD9o8ljNGemyhO4XE/AGgq7vtx17sEtN1wXGUyXbyBUukMVrX
bRpG6wjcyKoprGSfl+Z8S2ZJsJjccaIOAJXOMGKTZ07H+d6ZLYOWPLYnwHy4cDtR3RRjQJveAlKv
f31hlZUvhGD0d5V2W0ajebyzNNFcJBqUG3Krm6cwABVlh1N0h50nvddOlu4Gu4HxFWBVwvZ0CdMo
PBYmOVl+n7jkhaS079wO15sY1QdTYSpi4i02baRSMNVNe6PQSYFN55uxd0XAUJBE1YUE2FgWgjSk
ITtmsOm+xAd/g5/EIFQ5Ut+SQvj3E0w+Ovl1FWAQNuwl87ZyjnEcFLsQ7P0apB2hY7rCcBwmKFml
YrAdld5NAxrxGj6FF22Yize3Ie69dtWndWs99iUTrD0GMXUgliK/CToPRbqCxxQOJsOwLrGHI3Qc
JKkgbVDGwQD4VpiC58cgoVqHVntFy1Fti1q/V6iV36CddreJkPURronzhnC2PhgwB54DHyZch9sP
K4SBka1TBA2Tgt3uvNGd96Fdhu8eoLtTmhYMQqvZhyfcyn2USH2lyFMFO2mI9DybFQCCOpHXDew/
Qi0QrD+6rbMERy5UdVW4BGYE5sUOEvdcMsA/TyIL3uVYZNSVMKSi0qpeR4eARU+lxqUf2QVEggia
Fly813UbfXELa+YOradNlJfZQ4O4CvuD9m8aA1m3csA95W0evFpt3d9gdGzeBCwaqJFIi1dGr4o7
rCPDFel1ehEvcGBDUL6t/ZQ0qgoPlmuMLPQ9I8GpgCUgQZdhvjuT0e4SHd4P/rk3XACzYUiQHgoT
Sqii73HvCbfCIxVV9FUZRlswk68SXZP9DLf4ajYmUg6inj7x0En1iCA934RQ2g9idNHrVQmKwUyi
pOnJ4j05jewREuKRH48TCeFyPQdJ/pYjxeezp/M3LtZcYGk1wEdJU5fXyOvmY+4iFcxdtSVJoX8R
pWjXJh35a5TnBP1i/YQUQ3NjW3Vh8ppkkfPZmwsgQmUEGgZluaoG19lX5IOyFyaxfCoAuN202HOe
OCfYuEvtGmEDjxCUr6YnIM70/GendoxLTRrKlUHy10n4uX89jmPzrbGWsNS+wqRELG5wJ6S2vpuj
9D7cKETdjhwCaCdGUgO3y6a2c3xRAQKKmwbI2Vs1mtO7OfpEr+NFGlatLYZr1GT2kTkrAObK6gGk
G2DzBsy3qxhe9jkIXaLTct1+5nRcjhFw+oMWE3oKZzZxfgKIILAsrXfkRLqvHF38az/TaKKx8csz
z5Jc+YPQ2LcaFJJ15ZADgqcIvHhCfbLMswRZz0X9xrQ9f+7dkejaqWAUySRScG2BhlkPQ9eaUBsi
cZOESb+T2ZDRn/frfhX6wnpj9F/siCAsXicfNRE6Jrr0MgIOUQfe3spaB4w84qCUiWTMUJrMBcqj
Ssy3Y0KDDb8BVn3OY2rnKEgSbY9jrFXRhJwMQcoxcNpuZ5sWAh2pHKwFROgUiF44YyyEkHEXWUPF
Dtb4Jw2MBOZrLqrLOCbZh85qPIZgGz9bO+ueHV8wkfNDcLDQ5tykhXcbDoeCONfPukD/SIIaE2+8
h+y1rpVft1BEHphJT2t66PUJox9NkrD3QCWGuut5K64L7ZXkomztArq647WIDqXzlVxG/C4FxHGJ
NBE20fekmlE+SvwLbHsIHZgLHogIxdrFtDLmgKzGTaEJVMUJwkWyfK/eptE0PBtUzFuz5BrmsDSQ
R6GXvSRFWn8ppSpvpdJ8jrYd7rK0T7ZdSVL6zoaY921EOjutOsRmn0bDdwhzXn2ZdYkXnHQGBy1o
1jE1SZzcuwQqJGNk7tVdnVk9JoV6quaNNvV89PBjYvmWbIiRLpbkzBG7sRidxaEVZfo1R8DznLaO
PJuFBQuRIgO3B5UvKpl+UZtSCn+2Kim/VH5S3c1+pfdUGeiDx64ujtYszWumEkQDSmF3j3B128/C
SIu9J+D0m9R2lzhz3fdJF+1ehlX4oJWJADeQ9fdUly7Zkr1zVzVJ9skxS6ENUYp1U/or/pfgoxuF
+JIF+JDQr1UWG6ahTjMJA+syFt6TM7eorEVNipUtxopsCUjuqQCNGPbD+DTIKSLKN9bIZlDDnMTQ
Q4Od8upo5hj5wsCdr1LMXDcG9KP7AvQ+0Qdydl9C6heGbU7zVqaGfCEe0/3AmAEjx+nHYpOUvkts
ba8F2SpTfiREUjfki4XRbd8E/XOi6ZqMYkI8g0L8zu1UeDchfbk3ZnaKxp4gdbImemfamfKzdD3A
bnOMB9PkzroPBfM1opaGiWl0rTRU36TOc8YxgkcEznZWv1WxlsbWlEtQLkRL6W2o3uKnzrC8DXGv
CJ7x3fJhsozi1QAbfcvF9l4G5XINcW0uKyrJmGd3lgocz7Qsob6L6Dk1Q/caKff8RYYB9LxBM0Hc
hkYbD9BmdfZYEHIxkmZgZi+jDaCWPNms2CDDrT6wFvr5NrXzXO7dyjXMjW9Y1HEuSlx/6/YmHUgz
DNt9WpmhRII+ddUZSj/lJVjq6kJrwEeciVIQFfoKvVI9n6BqooGYfcOZNumUgHZKAFWhrbboSJ+H
sh8DpGA6eY5EVIE17kFDIqWp4oK00lAVG/oEAc8zRtS2GqpyEVZReKXFGGJZdEpjG3qVn2FxLJzk
jtaCL8lFsmxGEIGzqWynf/L9JrshZH6CPjy2d2VaddtBSAjlleOtcLOTPpZz8iJa187Hq7rw60vP
lbryhxzdkzM5kAjl0JtXTBLnF5XrBq25BQii75Auhb1hXYecU5EAGUF3VTdpiv8uaHQONzJz6xvL
haVeJdNIRSiL4tRbvSQcnXiBAzspzM7KL+B1o6m77dGwv7myoZJ3hsr9Gsc1FibF2vRS2CqLIALl
7hE6c0AMhh5v55ATIhgvopJZnrynpvK4mEgMnoKOO442VrSVNnxFjK1zCpdhst5FrAhGUMXWHHCo
yj5CyQ8Ae4e/9M2pZryJuh33gwXmAOGVF96aXo/DqhvbHQ5g8tvcNrhLrITxZhmkaClVPaaHCZ3q
ccrI2q4n0FS0i+f5iqCc4skp7B7/hW8+FcCjKH/Z1j7zVIP1WSJNdWV9tZWDRNtFWD4MRXsowig5
TOB17mRCK4tNRzaknnRpdMn6mq2Tso85p64Re207xuQbEvZmsh2c6iv5wmACEwgOaTX3W7QW46pC
37vGR4GufXLsrUeLdpdK/MseoQIcfKfqyvVK70oBmv9ezSaOWlsZ4yEyO4iOoi13eSY9wloo3D/a
tCxOU6OyLSqU7Cuddn8J+sFogk6mEF/TOGKR1ww1vItEODwjSYtGc4X+QbIGoGZYeZoYjKQaZ/IP
im7jhn724npOt07MgQwITciPV6icA5Xd5he3MwwTlSpnJvz6QUxcTtsDIRBtQ2hd1YO074rg09Fx
uFadkd7JyjEJKlQsX5jIQHdHPEYpaH53mG5hcn7rPevQ2drdyClpiNooyH4jOKzDNuxUiK88DkpE
0TItLqkjwNYFQeuBiLeqjRYEhsncnb6YBDUgOxvrLVuZ2JPEigV8BHGBdAvb/MDWzf3eJeZNXsbZ
Z1a78w7HCNm/9HMe2xHBHkAqqnkTp57p+O3ep3mzDuAWownLJpcyIzXNTcSeT0XdV90G6Do8ehVk
kDO47Eugr3g0Xfb0deW7ILYjmIi1a5qrDNfNthWGuM0zo9w1LLqrOinDl2J0Lbz8FlOhLZxN96G3
nfCoNMG7ZTwBlPZgDu8HI+FyMi3YjHKkYeKI5byQNU/MLeA3elH12ht2fG5G+AIBNxtq94mJRuf2
SEEBPjBQAHqIOKx3JcBPxxw9bAD0+MoUlK1M1XQzmL76rFtZPgRBN1+ECJxnBqYF+mh/7qYVoix9
dANZwK3nwx683jC+zTApsOvYxkudB+5tir/5yRJV+yUu4gCVIri3dVmw/6+MrODTRI7k8E0sbbjx
mBesMz9rnxYCJ1grIiz8PUnr04GxH9dgalBkoFAeeizXjjqnoe+DQedkO6y6UfFQYIoU9xFA/ZsK
WcEpjZL5QSYltkKnAr5R8+4oU5RfMWRSxtMyYlmVUVbsqmIKBiA4sb7T1OXMiJJJXgVBKC+4scx1
lZu4GyfmYk2JAnhV8pluQ1XeObXWjxlxB9z0podXiiaS+poPtvqOXC14wKREgkNb2zsGI1/dwJrP
Q667fc/w5kpOXnQBQj3egT0v915Wy10ctp9CGDbuapSNZ6y2+FrQsnOKJTAkl2V412BuWTbSuL/A
ddHfJ0vNW/Cb/VGXHnuU22FKIXbFbcm1M4Eloqe77qapfbYjL75Ph6J8qdXEcQmA8TJHKHA6cGSc
JMw839/jiIHK7oFO7oImueb9oib0A3kfi3pa69I0btssHfa9w8yLsyjR5WHsQd5qLftxNHCItxJJ
4BSo6C0DKvnJ7eFyYocMRE1Y2WBFp2h4sLD7rORI13aHszca1xxXm2DteXl59Cu32Q0dOTxRZUWH
gKPFTs9TdYPSdP6C3Ni8wrJO888Jkp4IIfT3bDcPGU3krzQJItK36h7J0/tkExHxlE4eZoSZSUqx
ntE8YWnLARuuKvBy6hDn2fDM4c1bN3E4t987B4OOWI+kkFQfQWIbw5ujaJveuD7q+C2VUQOKFDTS
5BJYvqyYrFQ6yJx8N1a6/haxIr0NTLeuQY1NG1igi+HU6wiS8DgW9e0YNFtNui8skMYMDXJ2bPNN
FMhRiTOl29cxc9mUnCyfu1yzvpInN65mtw0fPWE6187U5K9WMARfa606Ko6C5EA9CnPTJRmaKxrh
IfeRBP9nVarFcGB1x67Im51XYV4lZaeRW7cK7OK+RY1Bi7ifZ4K2erITixAUbaws+jgBhvPVGJnV
XdsGza2fFxniU8d/zruJESuth7xg+ypwCQZddNcTtvAlMmLMOrUNWnsySsNA3dPoHdie+BXxrtyb
VaLXJGxhbai6JrzUKixeq8EzdnqgcRLRmAaVN36PFfkKHssTnQKCUqdmvI4Kq+ZL0bQcLB2qpzG2
TICZcSO/lpLtGLA1lECD/sMuIzEIzyPc+RWK4+SMN6W0zywnKUerZanMmsC/Naew+YiMbDhz8vRv
oj6AwTfWE0a/KMPFfS/EiBNzHDU93aYCfn20u0FcsD1RU1g9xcEqTpZ40azPvkSEGz/HVUTDhIDU
D78YQL41ti82ZJNFJ99mb2UxDG6j3vT3wkaTt6PJAkjAagswMwTrVgStcAejRRce1QRBr7sZSf64
0xlFLl6REFI/OaoO5+UnNdpNvY9DBbgpMMySN0BgFVDL5N4LUNCvYwKdxo1FeCowlgyMeuLr5Dy7
eYOrPeS2R3KNCSQvOiCUUxy/YkmkxUMc2KMV+iNg8ra6cIzi4NnXPSgv6P7Jus89kCyVo/N+o4zC
2k0CqxejaHb1hGDC1TiTdQ/6JsVWN6cFaLKWQ+im84csxpOfgftOkCOs4sHV+A8MgVLbBbe6wk7i
3xawKdajm43nIG89oghUdGHIMO/J1CWsZB77/ZyN6rYzJvL1WrPZSksZd1ap6meZ2ubWZU6xSQSA
RgMFEpYmf0K9SP+Shz8H6WR7D30b09CiJcAxS3rbrECI5iSVuiblAuhNUXN0TyrfeMmSkEW/I12a
RjmBK2XGotXn4pp6WzxjviFrsM1GnuioTvaDA75t28JLSTd1FFoPcwvdFqFfc9W3kXtiaK/PE33f
fWfbBatIa1F4Feo0tkYXrbC3qH0t0ukRUSNm9kKagIeGHIXAapKx1a7mLO3Sm3Hp41ad0BcLqNZt
D18WmoeLYAfjbamuhJtSSgxF5b6noGlDxMs6fdfwFgMCI+lhktBXienamxlG7EtKbIxnoSSfWgSE
vhIK1NyZv1bNQ+aGR8SmwZNTyWZCz0B/cFN4KZgZ0nYdMMWzd5X3hn/QlDzfh6ktLoVyxCUdUKuu
jdawXrsawmqWWPaDLh35BmJNvOgemLT2Vb2RWO1P1DLO2c4BQXB+KCAmwaLaT7AeL8Kx6pdoKOod
9rGKptdsuPC7BWGVdmc8eMHsAkOQCeCxeXqo8t7iwJuWGzX3cLFND/+/62CkmcZh5VMhkknQpsOp
JU3yDJofhplQi/MZnTdjp/TQRZimBMxOQO41i4GIGoFI0utvxl5NR5CgAhh1YD/LJIMP0UjvNqjn
bzUTOOKUhKpvQy0G8hWrBZPeBDOZaBi/1kqF04s96/otn4XxGdfDw4xk/JI7DcV/PCrobCAzwLPl
5HleBqdX7TmZCnkX9AFoSeFDKKf/JctzOxmUHzMUjpcatdtXOZjcgHhQcG35NtIUK1QQRKhLz1ik
IDDFBBmTTcExvp4ia58gj3vpa8/YqyXLQeX+W1ocMk2AZzPU5bkLpxr3ApEpSPGrfsldGvvj1AXO
I9aj/pLEzXShGu1ewQE1dxZ2bDi3IQebTVpgb1mbZIvSPm7gNgVhdkfKIGjnqiq/ElHR7KoBqU8N
TnjHoL08DQ18srGTmKnqkEPp2Fd9wsls4GRAI/JMvKa4IygJutEYzM1OZH35XEQF6hc9FdgASzlt
atxkmyDxu3titNRZewaLVxY02OAJhbABV3xtvYRwyDpcGlBxxPbBcTk3GUHF0XmKmmk/9e20p9Gd
7ZY58rHsZXib107KSrcsFjCgOOQRSvUOGDnfNkan38YhG+8l7ceNrj30OlZkOPdWEunPyuy8F8fz
ou/lIEW3CqoJTzdr/V5XXrqfDNtZzkwa+84Y77TRqqvei8WjBTljL3pEUqzKMTppAifIQ8yaFyuf
mS2RDQGkzLa3/zoXWGhq7B9br/OiL/jw1Q0lKjUzSeob6Iz2l1+lC/+38RT/H6ld0fkrhXT/BwnH
4k/4q+9g0ez++7/cvAfvkCe+/ah3/c/f+03w6lm/AJ2QnmNI2zPhRei/CV49cwGKcj2QttLqVe4P
glcbNigKENcDVi5xBvBLf3MNWMhk+a9cG4yYhUrD+aeoE8sH+lH6AjZU0/5GW+vZlutI4yeVRQJP
rjCxGh+JyDGvcQhTm9XrIErFi1nKcmMrhnclZ72XHC7YXFkGon9wTsDwND5R099Kchj8zpErYyDz
N4XbzjLlfcetHbBLYa+VPYxN3F6mRb4jK0WxNkZnk7CgFnjOP1iW0lXFf2kuwR9Vpk5DsYwaMQtt
p9iaDp7U2JxE6myjzG6PIB/e5iHx9rFjWxj/qvdZ1sa+YUZGo2UzIJxbY3sHHV6kR0JwCXN1CPX1
prOhkZq5zTlNxQ574RPygGvF3DvkFDikauvHzqEZqWV6o+GANBgHi1TievFiBTWCwi2NPoxtc5Nt
RdTddM3MUZxED3VKg06dTH+waYj7EUFWIplXiRta1xqeGN4IAT/UiXDhx+17MDMCg91IjWyQuNPo
UKwCv82eQiYaB7OLJlZM0iHmODTOZMC2kVnTPh80zCg7OaKY6U9unQwn5XhoCHq9y5HicFb2GP1T
mYbnhgNdSBfCTEYHkF2Lca+kZR1kTXSbLTq1sQ++hUaJ/LMdCHPP9RLXR76EC4ED7tuGKeB0cvxb
QtWxN4GhvIx5xiwPHVKUekc9kC+WZVj7JtMGcMrMP9qJhjheCsxwk9TVY5SR0sCmdUxoGuRl+4Jv
46Ykv9jnYiayf/YqZusl3dyVCN1HsSSUcloJ1nWT3E/WwdE0Jub2gDkQo1/ZnUbTfyTq8pB0EK8j
5DDJVV6o5IzDiLBoQGTV2JKbRUOTpDqBA91k86/IzvCHYN1GfsRcDeZGknXdVujM2SYtk4giMf1V
4iEqkQFMBAKoysxEAbskkUqAQl6FuVSWtzmxdkcbI/pWV/rNs8tul+Rd8lIXjD6Y22TnbPlRJ+NN
0CYnDDEHu5XilLRXzGnMk2sSkzKjUeDIVWwt52IVhOUI92ngUp81kABbonZ1ayE3qHTAUbrRt0mZ
0KlgcwG6ji9AYc+FJmAA6frJi6JbglkgBzTnFjPqxgn9clNn0Wdsl8kDagaDPNtPVNHdgYkkIWeL
1JwWqrFpZPKe1wB6WwdUS2O8JZSmx4VAL0A9bXQHCiCpSO5ovgQZQoFYOIJuG07+wrKvQoso1F5c
hgzjGwKV6jAXHQCMgBgELzeeqqAjmu9/UXfeyrErbZZ9InQACSSEW0BpRbKoHQTFOdAyoZ++V51o
o6djxhhjjHH43/gjLm+RBDI/sffaNeVI1apjDUdPjx7tPIreFyZZFA0k4YZzewvjZDgIMA6B6nSd
NQOzNpgKhcdvIZk8i2/Ss0KDYZy39ncaa+5ZTAoqjFEkmyIz/uaO228pw8BtNtmOyEPiMqs4J7pN
q7dJP25jMrrOaC20/VzDQTUQLDep31UZ4HzT+mTId52Mv4J8SZKKxE9IOgPu7S0KV/Cw2QCRLelY
GelGBAUEutds60iYSqM89Z6l9vSz77UOpSKW6bnugaCUqkN1E7JqXChtaGa072Im9Ccb2QEKSC9e
r+0SMvxgXg7hNS37B/CyHy5zO8JHZmRQpvPISj45F4zYFAP+sCUSRyO4A+xvfJim2fWVIzW67hlX
5LKGvdCtsvlM6MBPLhcCNkwVWCpjghLRxqLS3BndspuK7JajeiN1h+UCiJcriRNrs6ieMscWW0gE
xzSP1EoTJZFJIn1dBOQLCK8I4hoSzExY0H6ZfiVT9DbmfYYcE8OxQQ4SJflUbbHgID+NnlpmdXqL
yZUxW7dN5ruXN3UVvy+xoeI/0fn9KDzDvpLNXxUVQdtVDPrkOD0m3FJkpX5nAlJZXkhnuxhx0Oql
HRAN1PsDUSKsbj60pfgz2HiTWCZKv0GHteqXddvz51IGySlhSvxkYxaw1tELwgzieTaf7//7T4VC
zjAE69QluokEpHw2vqnNH1DbRJspQdzQlNNjNhFElTsecH3S+LzZ8HKA2M4e74i1p7mhci8ycl2q
vSf68WPOHmYUoy+TN3+SyGlcDWn+kSXhTAS51T9xjUoub039pMdTSArk4gHi6fZENIkbVnX9fO8v
bdb1rC1SQlrJ/KU91p1HVN2E82WkcUbeNU8HcY3s6KrwWG9JydQO/74sEkhFyiUICxSAYwMt4Oo5
rAijOvMCp8U25t2/9LnzRmz9fFVYpHDdlfoNN3jBHk1k5AbeF5KzsR80kqbceNG+4LvJNCl/CGzk
zOoJASid1PUHsZB9IV0oR3GEJK+IAMe1Gm78LGawKqd15TYfy2Ky9YSfQe9exgAsq3Y6FwmFgZeB
5wO54q4QrSPCikhnOldg2nakd2grbMNt1mi/Wk7TUuSJddM0bd5IkWXHyZ6aszlCn0aWRyggUQsF
5xR/+DFcNp5lDt8ycwh0L7ceSKtbOWd0et1sP6khmwJrCI0DVmtm3hQV15Frwq6Haw0P2MFpzeYO
x+9sOMNKNn13iTuzDWZzHPwhqfJj6zUAUdyp/QR2+GRWY3/LMo7QAsrcv7sFRVx6jBK+CFc5hwrx
WCmmJwvb8bEowHBGBhQiYzTTg8SGXeNUqKwvYBBEsBAXAkLUPVn4hNacj921YHa5aiSoWtOG9eqJ
tj5LCwEwV2X5GM0IP3U5/fW2aBQEmw8mTWHPAids1thIpm3Wg4nONK3Zqqb4sBnn8RinexKH0Ejd
SboekxFge8aTk8N8pNBKmT6wWoUDG7t0qKQShIx8m57X0yuKnSLZFqi5hSgN+fVjXamzGpv4jYf4
bGlLjY0jMc8MWKbNgmaM17DyVlh/nWOTuGFQlLXGTeUYj0VMUommiMRhwnpHsbRAYFp3Cyek5h6u
omOb2dk26vPHmbL4GDkx4EyUPwFK9+VR2QzjIdqgMCmVt5FtiUe1mMNV2ZpylVmpOpMUu+GCia8R
aXZdoU0PSQcxpxBOw+R63iaWMi8e2s6L0w2AG5oWUpkV6rdKkenoLOBfZhvIS+9kyzOzlyhg9ec9
AVWEgsjb86goXvVeNasJlMfJFoQ9d80Wdzo0cNDc/oiPRHf5DgxFWCZ59k5kJCKV8dAwNKPPN5t1
GFqn5AEvWn2GcXMpl+GMTjL0zRzWoN5E/ty137ldM8BmLFy5d2Mtfnp4pohAq3rE+VgiOTUp5ZiC
EqhH2qPdT2cvYauURskCcatUPoSBl1BvRizwp2UAuiKNassqZ1rJXnd30QiEWo++ZzlQqreYdAeU
R6wf3RZKVIwoA69JdmPoui2M6lJ0X/2QfQyS8Rx/n74w7U0bR5SxsfuAyvnGKnY5dIj0qA3JJgvj
fO1M5W/aMDhcirALzMl6BKsOzyDT3KAYjQ0GroVftXejmHmrEvO5ofe3yviwyMHikJh3esQyDn1v
uEI34ppw62LYu21dFhcc+MCcxnhf6y2ca1jlsbCKbYYQwi+G7JgjRNnpPTExhssgoGFnF9RgZHZR
0/5kEVGJItXyLfJpeQLLlq9mog7WLoOL9SQG52lsh1+GbAmj8r8DhyHkJv4Ec8jescjCs6z/33TR
5+QHfnD1t/ufptH/X52luCAt+s7/s6/06Sv9Ul38Vf73Tvu//q3/8pW6/yEc2yFe9d5j/7dwDtv7
D+vuZsD2bVishO+t9H95800d7yhox/9dl23+h25ZwB0hRequgSPi/6bLtjBR/K9ttgU4gK287TLW
cUzHtf+H27PSa8QzLLw3YH7VOvnbkHzPcW1E56lOtjHox+eiR4BlNvM6S8mQMXMruaTjravK/Nam
xrEU9c6wZrHj9PsyE7EcCmiEBKkBh6P8QTjWheB3CDjj9PPIHzTNdVR5t4LF5yNWC7+/k3Xlbx91
w9r2oBnPdSaDqYk5ri3vWzpQsfS2JnJDXhMSck8ju5QdPiDKn8FeDkzYWOKm0bmFFreOLLobBt3r
Kp3dQPNsPbCEAYW4vLOMAeNv3UGaRzua9g3G/iMNLiYEuw6SpWlI2AZ9785uif6Qtp1Wv7qCCAbq
mzttoKEcY3e/VE8juRZrQjyfSdxYsFxW366KvA09JPmTwG0QEy/th3aJ7S1R68TNJvQ9MqZpLgH+
3eMz+6vDsMDXLWKKDa/eVvRIRDXA4a9a9h+2SwSGEnkZEIeAqzRKh2vm6mEwuM2l5BB4kJr5qbuJ
pJgksrIbBL7HkAj3UtCMdkOz6jiKf1PDfbLvghhrKgw2wXx+CqEhVtOnWSCHboeyeDVYs029PBV3
nCNK6h6quBgP1nBfMIwWibb6t94BM0xqO3kIx+4DPFQDWKshnC+aCMwkNV6MUbjnOc9XTJdCdkQk
ttXQrXzHYOsbD/zH6sJN38LIUmuXaoMY0dSDCWO3FbkRVfNdW/rvskRIJhqT4m7y64z4N3P0vrTE
5s9cs95mNWKe0zYs/WUsEdh5LiCF8ROviDhmQp2cql6XpTniiCKGLGEOkxbPs3YZCgs4e1U+ynbB
2gy+D5Ha0enfjahRCIJj1AFXbcpFkERs02YWI1nSHOZ4fI8Xx9l1YA+0ENQUIZzuyI3F7cWysrY/
RhusI1Sg1HflcGIIIl+K1rw1EYYL/IHdfsrK9Fp6hFzyt4PAac75hmiynlubyADMDNAMXbpr9dnZ
qHFkIcxj7k2Dv/AZj/++tAuL7ZoIc5VI7xrb04N+jz9djYMH/2KgumsW510NkDEzetqTeQ+r7iJc
pMUsoGNqb06RjK/JfefmyvqsRcnWbor4DOWUPUv8tijJjW1pQIxt9CBsFb6yTnjfidv9NA4DfrT7
BHh0xJtVo01PI+vBN5RjPammlE9FH76YbG5PTJbkaTZnbmka9xMMv3VCqfQUD8tDDE7+ZM+feeVd
WjpXVs16fUmyfT3HgelU8x98OC+dqubHxDReuiWpX4hD8a2FzpSh6Lity3nYucp7YDmvTlXdAU/N
4ncIFfnVZPl9Ra7o0K7jvZxb/opIOh8TpCFOnDxqKjI2nl5oG5V0Rwunx5HM1vcsWiq2w3V1NHoS
pNOZTFEdxH+ty/Ex72B0zdoagZT2U84g+6WN7qDvO0x/fRqjD6ZKgCpXnkrVHNiRZQ+CzNuHf//k
qm70k7xoNv/+v1gMw0XkEatLMoPuArNihfpuOdoAm0aOgK+pt4zAcsSbK7oXuyCoEdCScaZQiHwX
ViPpBwjLxyj5dVpA7WMGZsNdrBuqy/nYsSW4J9yOl+wNNhN2hrpVd+nmdx9ZDbt1tHbF0tJG2dHa
pNs/aLy5j1PtSFAlT8vCpkyCst3QcTeBB7TLTxpiXpLUb9G0Xdy4JXizm/eyaOdnzvlfU2n7tjMR
AWGT8cUgrO1i0WAIUgYBEIb3+PPauPz78i+2k7QYMzBI/NP0YdoAdGcDCX5lg5KvtYf6QDIJ317H
qY3wgoFWNlKQ2Trs9lqoFQBa5jCpuJNfErKPsm+RsL103ekKGo9ZY0tETZzhQQjSTBnrMc7r7ZB2
+OTwAPehJPUw1mJW+SGs+CrtDq2xVGzRSEKS9bq1TRJibCYrDdLV46Df3W4RQQ51QURuZ4fOQ3WX
QqApokBFJ0oTrvtjSu4DXHy2pPm9sIZqrHsVeZmNtxb4THAUYRd30nUH9OrqRL1/R61NSdz4JlUi
+UnIyJ1E6x4b/hOYUwY02pN3GRrkTmC0ZkJ1hg+3615ba3L2k57NvqnKMDBtFkPsLDeuXRLcizRi
h86t3JSWl+5iRjAMCfV3G735Jv5i4Zpti7hE5jx7Js6BBrLbMCl/aW5u24tnN2zxICCMXecmWSY2
K7xjhWID0Wflw6Ett4WHryiJee7htz3kMVkNZjwhX5rMHwaaqVBnC6beNhzBn8dFTexK8yZaWR+c
qkSXpNBEJBbRLkYjTk3TlDtrEM7RmiYCRDnrOprb878vfW115xBw30l6v0XmpSePYVyHJGHvLqzI
FLbtyhrJPOqd+Hs0aC0RazCfZxqFEsDxewB0+4GwvMFS1ikXRb5usZ749O75RWtMH+6BtuMGltuw
F+VtCgF8aSw3fyO+faoSNl1u8YDJVz4WvAZamyK4DGVBV0sQblJQmuM1Ny6VMWp+mScBSzDtlJtz
dDZN6JYIQHajTdxpzPF518vmZ1mY6Qa0b4Iq+H7HTlI7hIleEhsBXJrTrDgPHa74QjXftmpCP4mJ
G3VE+JuC/zwjfTzHZZsHbFgpZdLmYnejvQbozOm+uDlXHzJC1I9+2CfsAmv1Rc51e4jYFp6KHFFL
TiaxjoALv3+9HmLvtUcq+VDNZJe7vbpJTRz7mg+gJaXDKK7sTxKyHEDI/EBUqffEys84NqPaaoU4
aqbIX8IknZmE0wSFfZNhEYpeK/blhzhTqEGj9jgD+aYzmp5r4mCecyaILTmmEVI2dyCU2xsxX47t
K2OMfQdtz3J+siTtt3Eq1SZjA7nibPicnXLwR13/dpf4j9HWF/64AFS9yFhHetDniuxkrdjqMxp4
Ich2chkNE/fDXqOHVEgyGeWsnJNbSn74rW0BExEYyaDSmg7D/CFTOR1dawQtkngVZ5V69spEI5NI
jm8ido5Mbr1tmUX6vpU2FOVIfhsCAEWDkG5P0IUHKXIh8DEMsYh6jXy05M2px6+8m5trVAnhcyeX
wnpLMBJik56uxEgTZK69AbPINq4W7+87oXbIyR0w571qK6h7VcbbpZEckQ9lQLKDywdGDFumIe4E
F9pm56aIikrjj6kJaMpD9ZbV9i4dNEXSV76j9M2Aso4bG7PywU7UH3Oynxigje/K+SlwEPBZ7khX
HYJ7FqrujMIxC8xu+JwXokLqUPmT0qHhtdPakoDYtXTUVo3ucOJj4bAoVmpvRFDuTW9wWttdEk7U
baBex4XoTk7yVUxKuIfLMYAwAbm2RSADM2FnzX8QrXBB3L9r4WHqjYzolxq2DirQMk5nPqeu6xdG
Qq9R9emqHPhyV3pvEGG8TJO0HqDE/Ar0k9vcKbWTV+nhqcCcQbQV8e55s7ZahnOLaRbBolUdzK4k
3xBo/DiPgLKrOWa60IGOakYmShQxxpqntL9yt79gESvIbNIfVD7Iwwh3TyH0I2FimkgqedITU1wo
W9AVprgBCQ3WAhl7w8FkCH8o9WT0AXsgNZ2+lPiICaA7GkOFzowRinUnjnRIdJ/C2Hb2wAUfa4It
CHChRm5zT+xqnryNpQBH3As/o8GhgKaj3HIpCJkNBz1nlkTxkePDJ4iudWNg2O0fNjfTATNeUHG/
HSajfc6XSawadyyDlgy5850PW0U6T12zNKu2stsjy7gTMjlg8dkwbEyzDc+5lz67aBY4oT39IMr1
4E1/GG937Aek8EuY6OsB++1BmcwvUaJvDNk4OHJb4XuJjo+HpsQN65NeOs/10lKL1zkBfCBBaUWc
Fx1BiJwYRo1mv+nG7rkKgaa4S60dclcRI9Ul0FNVdC2nZIL6UvKWulpE8eUMxw5l/zpyiKwiPo7Z
U3ubQZEMS1Sz30KDm5czAAJvXq4kJK1EMk57azbPWRkNZ4M5IIuqgUtMqeXC4lPbO+EfZ86vEpXI
c9SSNcs2osBDdMTHGyJ6jIqdl1hP6b05iMSQ37I8q/3YZNdoWloVaE68bItKW5BMER9kenHBqFeQ
XYTx9faOJsaDbT+w2rz7gJDg7QAyv49j256XtvisUklch0VwrwzVJavEdBkqFjKCn07ppf7SpgmP
WBwwQu1vVuXapM5MOQWVtpHNgJGLYROHxh3VXM88SAZnmjPOrDQI+SXvhR875rFK6acxpOOXy1i/
bW2dtYRwKm0TmhMfANKvP7M3vVCmuSPivyien/qozdYJ8ilGdUzEBoG0kXGmPBP9tQ9hUa8zA5CJ
iL19yv4mrAbrNeceAKQ2Aw2KkZQCzn+MmohjypbqyGCBIEHeF3zK2nzApDvzEtJNtiG7X+Kjh33f
y5kJm/OCmKZYM+okatGOtIBgwNHnBcuOpRy/BuKD/aRPkGg1o3XWhoTlV99GQeRh5jJta9ou2NPJ
9iTItmu7bMvsAJRLN4otfLZTofXGYTB7fDZZf3d01cTWTGwo/j0lOlqrRdP3uo3hfsmfyUDIfmr5
RIjPgyEzVE9GQ5fbMtRteqvdL7ajb3uiMYKl5ClpW8JXyAFNvYI1NVJXhPo2ytA4hEmTN5csaRH8
arFYoSY4zqEu14WRwTfMxB/ZinfMMvmune3yLWUfwUaEWq0eDh525EjWKrjL49ZOP57nYSJYTyWP
fZlPJF4az4pwq4NWFOfZ7v82fcpem727b/CQkoiUnJSWbpbS6FE0cvCQLsl+omJOnJcoM6OtIFhr
hUHMg+6gKEF4aoexf0Wc2xwG7yi0HMlA6/60rro5yMgDTf+pO61Y68VwCJnebjgWgY0bFopenpjJ
MeJdX9kvvUsShKCEJDeTnUpX2D9EFlOeuNwKBF+Z28FdYGelIii93jzgwT8uHSKHAb4CLnnrEo2/
FYlcO0+MT6HGtBaBkqFY5lLwotNyHzRrIotdxLvWNOQxAU1AQMihS00GO1b9MsZwgPLO+Ohc4uKa
cDHYWvZ8O5H6YYPvHdvtdUj03ZyCNp9L71HgKdw5A7lpi7lT7Jx9fVSdnyFcOs4speifk+FmW0BW
oPyuE6NJADHyuOKO30cC+W9RztNJ2s50lwEwNUhfUGhTkwt2+G7bsoPszV06YQz0PPKaG4jbKRX2
QR0kkA9WaMzN8lqUgbxzG7zZnUlksnelGF+9YTBxzOC44AhqFvnTdQYBZnl1wxjmbjhpC9o+H5DM
fQsa/Tjz/DXO4N91tG0QjC1WJYsehOVDI1k5u7GKH7DJoqVhVeYlLrchirsVSj1scCjFT7VGUJFm
Pk0idc6myyqWSLdxbeGa3bP9XNXM/e/CnI7DjPu1tLGkMZxWu5BR46q3CVfsDTvGe12bt5zsNR/N
mdj2AyEBRqTv6EfNH81ix+iVWJsyDQinMgzNtyZPO4mKvfpEaSxbF5LC0kxH0XdUVFDf+Vf7U2LP
+mbCFrZ2cItvhCoaoLSasdPIaygbDwCCx2GDfGDZdLLeY3diiikYlptxi3qjj+5NO3s528bRVcrb
oGkkyemMKqP5Vzl9sxslXid0jvVa5HG/zeceAE4Sxw+py7XMWBIB0OJcQ89iJFRy5Lpd2R6ThrDY
0GFuGKJhXyNPjYuvMAJDjmhUbZZZXmvV7IhkO6VaL1CfEuktoWitELbTLMYot83KzDa5zP6kZdYf
BL+up9idHhja1deYkc6zUayjOppfsMJVGICieG2NVYTIZWE3jRxvH/feVYyu3ElGKauuSp7dgQVd
GP8ZHFQJNoa7Wxyny8apFxJ4shRwZz89lG/gLZebgOu7xH7XVe6t7omRYJKxd2Pc0/D6VoLYNeZ5
XbbucoOShxTafYPNDCw9AAKTEWLem/Zek6mf3+U/TY4AoMqNWy2ydMOFqHhR0Be0uPfOioXmzutt
DVhJ+q4pI1mrtEBtrrOWv2OT4y3FSrVfMCmBJ4yDgvtzQzbrdYLavoLUE5Ofg9GfsKthgx6ehfDC
hMSYfukdt8DAfqpxmC8mpV7kZCFzkmhcO7MAAwuEgVnask/I2s0L4Iph74W4xdVDHU+HqZiQbFZo
Fx3txZqNx6W4wxNwQqzAndZi14rKXsVN2O1TKT7jsmFgBzCOpvcRcxPhJaPF4Trbk5/F3XNz9+8t
WrdqE5MkPrO4yb46GQ6HQTfhtiAugmQLqcM8MJOjLDg5JxP1RwsoR+Udb9Rw0wukRPaM1PrOSzln
CzF6ggon7wvmH7KDYdOAtHYdKq1Xy7P7PSHWzGJEswavGuIuHfdLJ77aNEPDsjQb4iRa35xQ5S9L
w0cDDYiQFextEn7xiGBigWTTw09vBViLBKDZOozCfCVLEvNYbTxYrR0fcQJ3UPW8LVGYYhfV5poV
Wr9pESpPeJoh57n6ZdAdArET44HIsrt+DQYQGrY2dt5HrPdIvJiWgBo4dE7zAuwrCgYB4SrEdUWN
1N2v1Z2O8ID83/a1Hi+DR0hMaDt/+zp6q4BU87RKhsT7pKZhy3PBcrdCv1XU4IV6s0s3CGssk44Q
KXdgo9Jazwtihh4vzsw0Axd2sSp064cgKIkLmj4wsYeghIw3u629JgIuRqIrUZ7Aecd5hLDVIVGh
tyP9cTTM/aw9WKacdm6Bfr1KPxSeClQf9mdVFO02BP210v+JwJyYzI4mRxuXKtM3hfPeTtF36Ibd
ptF0CLc4YFdDHX5Ebo2to9MNv2LH62ceyI+C/Tmg9We0QPmOkuA3h8gLmBYXYZ+4l2RJfpuowiWk
hxtLWL/Zt211jxn3qW4mTN+E96eLjKeQ/SkiFvdjrhIQGQZcIs7CeaicKxGHX20PV5elURApowsM
hV4R9spwUGNxCg245kmXOzRfzNvK9owQLHCsAXtM1IaUOGWBmf6+w49YFc0Vo1LmY+pVqcYACBBy
1ORiE5GQvB11WVEYITbTTXeXjd0T6/Wwdoo1RSLtLuPUzkyzDYwdzGPl8o4gDlM2U/O4GTYOTxn3
ztdomnjYUINRP+scFPVdfuA99sQgsmfFO5tWB0pQy9dyA6MqcbwIJ+lIQDo0ge555zEafUz5d5Mo
yHaVn6vEMbfaMv1hdLfPVNryZMg/Qg70QrIfQT6pLdrHEbI0X1KWTlHy2ujsyRte3B3QDxjBOVaX
5Etjrj0bMj86VfqgDQ2xQJ6F/2mwvvn7E6hzTmaL9PKUwGFmqSu7a5cgDJ0Put7XnoZX2Txp4EOx
VvZYe/SBgkPxQhQX0fFUDE7WB9CjWl9pZEXfiVdhJbDPhCzS05Z5/WL0iLFaG7Msnz+aeB+E+aE6
rwhs5z2MQK8Is4DxOmLsoTDe9UiTUEswsDQmUW1ti9gaVJs7rdYdX7LJWlUkt/DkcqJhIHzBh/LX
W9AlOuGObRrFRUOiim3JtdUb2woJKuuOCImFWZyRqg27IX8aUoMVBtkraNt7JEi5ZgeRVpToW9JD
ogjbceRG1wHp67NO5rqpWcgrmHvo3AOAsueNPWQZ4kImmdNY71KG82RJIGrDTpwxhRx2oeXwIZQM
zNzXFok2wgPw4Omkh0Y22wO8lyN5XaM0KKw7fvSFJ6FjB1lXzuOi0dCFPY/n2PX0t+lTPiHhTdNf
wbizuXNHkakGlnX/OAAiVyWm2OFJjeJvIYFfFHNMB5RuEpQX5Dt23xLFljbEDg8QHY6jWZ+UytHR
VWa5AhDhY8Emls3lp0g7Eq9m7cWLkHSEv/1cfkiWGJ2n/+oJ3LV50djEFBQjFotY9BQJtzHhs6Qi
eRvTo3eWWlf5SfWAuNPyES+hygd/szjJwUisRyPlTzTF07UUTEaHDGmEJbTXwfaePeRMVs2vIKq9
fYLYKZhTmwDsKPpkffLkJt5uWAgzcHRU1ZUy5C43EBpW07BeFHPAvGo2veLbm5p3o3Wmx53nH6tt
X9rRe4vH+6esk2eyttxVnMx+Ip3jFMGUEQKH3GQ9oM1G+ki4VSNzBMw4Xwd+wVZHl9Ko8IVljloP
XTFSWPQBFd14rqYtIb337KFmWKvW2zguoCjvmbX3bsrBuU8B+SF7tBH1KtEwzFrePWx5nF8yLXls
a/PSaOo9NowOl/RwihTdtJXBRK0s80kbjHoHSOUw9p5ax/fBix21p4HAh3OMs8WzKCrctjlLZzVp
SjtXmiovcirTS00MBO+0dOe3DElQkKYFV2MSGau884yz7agtpqbk0d7nTEeO3hAtxwTrzDZ3sz+1
G48PvPI/hqUz4LAtULcGbkbP2hVzjnzVEfmh7yS9jYvxugVXhp+5DrTCkR9x/VsaabzWSFqkUTbX
WGnbPSbv4dDq8pfFzpsSytywI67f8pEjz8OrkhQUi3VqySChUvBdDEZHvNrPdU09Z7hi4ExN9WC+
50oXBmngy0RTvyDccyz6d5NFQIYHlN1f5u60xwynLF29tQ6JoF+3o+ZuhlqKMxaDQLMTx+/c8Gwm
MR5bZvZBKHtKHcZusTG257YHo+8yH89/B6Oh044s+0x+DniAZm6sc96iK1ay/8Pvob4iQOj8rsCl
zJSNTMQOWKWLHilgMsIoRZlw9uNwROEAQ2HvUOYrdX/cUPeq/E5/MFvchYVHejupBNucX5mfWaT9
ROqPbYQbrRRfIwabrFsCQVDhmIdn/a+aaxJutauTdYhk2+49mVDDhq8ypPABNIuPlI5nLD+9nIB3
vNorV0DDKDvyNxT7uFQZh7gyv/slxvvPcT9pxoo6mPPQCapRXLqFIak56t925i2ErVXlykRwmiXn
RLNftJaNeFtAC8gh2fOahKdci2Datmf9zjvucqqenhX3iC4tSchrZv/M9aQOhcrjY2TYrxwOJntm
1lZeeYbybW9navMAKwHg3h56m6H/9cwXbWn+WlOGzzYs7p/yjAnRy+SZMdLb4hUbWCiBtdSKmqBc
p0bqrWzniaS8dqNhqGb+nq11BXx4Ioiqg4kQa9DXhlv/BfHQWy8gfTehV/Oze4T31Syo0b7AoyPO
ah27ilje2EJHP2rPVh83u6EekfS60aEXzTtNOZ6C0K0ghNWneOxif6Sy36N3EI961+zSRaafUKG5
Gf7ODgOwPLaMm9tDNMD7aoOOh7DocOWsYmwMJ+WlJDuzVVzr/ENb18NTF7KlTUnZVAwHT4tmfRg6
J0nKUgk2OblgJdXPCX/GvJI0/htTIjVG+GkQMi7Y2TXNxbRxvxmVlWxso1L4UwQ6SK9enkVofVoI
C45IAMINdh2TMzVXAE7kHNTEdhZWop2t8aANFPU8X8euXMSxI0Pq6BjL1ikrZxemdfyoMTXJSBAi
wUjnnveMwjf0NHyy2k/PY0vZSUTUUlmvhlmOx7Tpqk2Seg5DIdICDZtdnjmLS5h0TJtz6IZ3x9wa
yAdje8eODxXzkFqMWO7i/hPWAvxMewxXYk64mafC8gmQnALPKjnNEZRvSe5DbxNOdDb9nzrRzAta
uUC/v79MVNhq0PmxUGN4mjdYyePOIOx+CZEzA+Xxa2PECcsAyU+SZdjXGXxV484Qre5D7TyXW73K
zl2RYQEe+0vqVd3D6LBaVtyx68oIb0S9YV5zJkKGPCqQXLzLsKIXySbfEWl3kuyhsHNr2CDUZ5vl
5F4nZH6qEzqW5qVQ7wtvqsuEumYPfSl14qgzhrxS8ooWOE3SO6rKCatthWaV7iwen8sc4Q2BZ02r
v5S6/FlCd6Z7Sl8FCDHWgv0CT4ttbamrbst1zPs4Vdm1vAtIYXswJYjs+gguIPbDRQybavEczBmS
mqCU0SW1vGOZ1t1uGUm3CpcmYXgqCJFaovEZ6uoptsdfDcPDXVqIpneyvEMqa33FdrFdJx3lG4F2
JVqL8J4cSX0f5AWz5M7hNoG+h/YZWcQ6j1l5l5MfZnn0zIVVPw5zEyzwhJ7huY2d96vFeb6Jlsje
RvZk7ZdWsBSZ3SFoCkt7Qz11VX0pdxYRqJUJS9PsZgXaCMJTxLqTkb+ztR272DCNblZVOM90u83s
Yzkcg9RrbpD6DFpJGu2lKz6zqEQnoKINMKg10Ltw/5+sndmO3MyaXd/F9zzgHEHA7otM5jxWZs03
RJVU4kwG5+Hpe6X6wD4NtA0b8E3iL/2SqpRJMiL2t/faaZfC5qnmbKsZ+hV8U3iqAlzMCewHv5y0
i9Wk4Yvm4VZzO8dvutJ6MvXqPHE5rl0GessHDXExRWW3xtGe7pXt0BRJK0fCU3Khk0PcwVkiUsrD
0qu1gxSBsyMkcSunwTiOHdQCvc53j1IGZjt2CmjVxkmQNq9ixA/aDFl58fRsoRuifK2LJwTis+6q
jDHREQ/c/BUnzMW9oNspkHArSgzQsBtOAIGda+xY4rfEndHHsc8wQ2a4w328JrY53WCjsAcOMcMB
Atn0TmhArwBPwea9PqgMuzoypNelGfQ9Tu0zv13hlWWtcVXpHlM3pwKXw8bNTfXn0PH6zVB+ys45
4c1nlGyfOocIgI7HjPlmTudMRrrZYzyaPcb6rYu1KIreabwMLlX8OHiV9A/CJV1TE8FxsTLDjQNO
9dH129HG4PK+VubaaaBkPGrquf44H8RWqS+EkWS7SBgc+wrkXsd2j9SarqworZZCoaNEOXM/EXLg
dfU3ShfEMVMW14td2VtDZQcrm7KzHGEldNWUXlqt8ifbTnbcXRZRXSwQToddoTUnOvtocIzbqD83
gf0Sd9adUPt+Lub6T/p4+MtKe9Ot4dLRBn2kxOZ3Nuq5X+nugYmavipDiSIPAebw9yWa43tps7I0
2BRYzXE0vlPUE+4Z4YTIu8GOzXn4VObzD8j2rR4X0UdU5W99HsvjXE7HEdH4aNnWp6Bz652++J47
39iFM6PLcI7ddSSwlrCIuUvREktqpfeMCK1WXk1NWDeziXRqjtpxp+qz5PB30bLhYCRMJ1QxXOJC
ftOWpJ4y91MR4SfuMXKwfHA1ugg5R5kS10IZXPteYhMfNKjs1UXBOoSihZOobxK/ht/gm4LbI6/X
qWQcTKwn2CVzC+9m1JO11nIlCYw2aHEl+CRmcrjFH7kd60XganPDikdXpV+qLHvRLBpnZ7N5rtyx
AZbaN/jk3iTzKvCsXEE2chn+ePbFOCzlW85K5VvKXSov7K5mFLRL8V1X1XwPJhib2dy9EpwXGyZ4
Fk3YaXOQiXt26jLcdp7jh3qWXmyyZ5e//1UUpn42c4YCDgDiBNN1WfRiZbXZGmObeGQr2j0Undzn
2QK4IyOiJbSuPTIMm0F+SWLrg0nkfFCWHyUpE8m8n5+sgzXIVUKC+uXvS+FiIYjGNaxs69TN75qK
5g8skVRmjEG07gzpUFxaeqvOS8WT2ZvwPant8v9+aeVJd3SD6DfjmpWBq+OzH0cEgiTEL0hrOnGL
tFiabn038EIsDSg2vjSZvMylt0e1LO5xND9ntSzvIuPkFjjjMw7XYuMaeb/BcJlfVFv+AUuUs0Af
iYlA5tQx8yX8xKWVW/soEPn2Z2befHedLD3NsfXZJ+WwwaDDvMHZtjxKj4IGqFMcsNCPIr7iuBoW
VkcuSs8ZJOlOf/Gq+hJIPr6oK/pbN5fXuq7crbHwPUuPMNALnElF2PquEum+iHB5CFkHS/xEE4Wz
lSAoXtXLuC9g43I7LoPM6Pc4SIOL1tEEPDG96O+2CJpjJBOuwDJoj32S1otK1d+li7heZ662ybp2
XFtibwmWM09LgpXlztatmIaHJ/8bKNCnnc/RoiR9sDKiumQCjwYCAGKduEJgkivEJiJBg884XI5o
Jiy87Vto5vWxlHW0iDmwor+F6yozDR5TaCWV/krNCumqXJc7rUUIMmqck2loGzgXRz8ivLIh9P/d
N7O7tFrUK0jin9MUMt3FerskYcQewO3FIccctXMzi2SMin2tpcV2TOzvOWrMU6PBsHqjf1On6Rgs
Ynv4y7uUWDkjjtoo8pZokmM16JbPegYjq0LVLQE+Hjj5Hxoej0eijRX0T57WPQkOyBFvNCBlx9CC
Mwp88DA/gTFcmvVYnl0J13MeHv0VgYMPMTPG62Qav6xCjjurYdHAZ3LU3PYaUyWzTSWjf1yZTK0Y
hq08OzcuEQZZvXXvZSDg2AzdRLxXfwsDd9oR8/ttPTYqUOB5sbEbEXSmWcxtkZoGcrAQXvY9IEg/
bEvCYJW3NqxGXzO8gKsR5cbSUCLcNa5G1UZAV2HtaIVPdwcRPzvjqdLluxatVklR3k0Z4mMsh208
chgyByc92R9y6OtNUYXFpudofqSg+58voQcyAR3CIgn9AfbYvKEEFHseqcUCsE17DquDwXxhH5vm
G5Qly2ETENaUywz8kQelMJ2CdNU37hqDmFiXVHSsELo2bj+NW7qCPT9yM2dXPy4aoHnJax2O71gO
d0UXt+xfRM58OUbFy3BzBE62rnOezJUhj8pKd73qvEUNfWbVMGg6RBVsIz2b8GdAkAEMxo52BLZ8
riFoYXqyG+JKrr1hnmgtabJcupwp/TbUSq622F4wnxG3oRzYfs0lq2UR/zhNgN4x9XCIsGD0UK04
9DQIGpBmOl+fOsRgBin7WusZBxDCBLY6zHIpHteSkHF2nEqDCFg0e9Ha45zNlsqtKcedfoXRMO7J
UY37mltj//fLv//lmONH10gJoInf8feXYDL+FFODLSp3hz2Z86vbf4QYn3YzTOCVVVJOrvXIDfOw
BrfM8DVo4pUbxgojVb9OhgffohTroEmKSxa17IUGO78DVOXET/UOVMsNovHM/tHYuAlKRaYfiXEp
9pj1i/ISqrE9F/xTT5agFu8iYB7A4PKYBz2puXg453jlwPgyV8cGxhQjAzIpAZgsIkdfVnXxnBWS
KJlBkinpym+sERVWZQM0JVe40pPENwfMHhRwciUHwHxifcrZAEhzo48OLixqTXejScNC0YSWL0u7
vCVRqm59Xf0RYfiWGFq7dp0xZ4MI3NFSvwbrESlo2H7wzGDzDzxpVurVMh4bOieO+TwUUUN2MTXe
Us09zez1DmC/aYruYaUypb7IZtCvGsHCa8xA4zg1aMjE1UuPZIbN2rRGGlYLCj9/kbykTXe23m3H
3NhdOJ/Qete5Tjq+gQH/9++oBKURrDIcZufKr8HQr1KcHk8ypuRJDzJy34+dW5JXgQ834STbMXvr
8geaOieh1VprJrsWeWXS2iJwnXPv8Iht1bxkULeCO9rjVpvrfTVpaodfYRcGVoIZ1ExuadU88/aB
Uaws+9CVmXwABloKB950J88/Mkl3AohWdlia4u7Xi3vljCfBuXrZKL09zm1fvCpGdn1BktM2Ge/M
pMNRHU2TvVIUXnum9TxFYBUw4/+NzOJALsSHHho8YOnLApQKFhx6DLJrFWS46LO7FKQPE+ntRhll
T1kE2Q9D3t4EdrfxhkzwJn/01TQ/l2H+K8lt22cvAzSoaV/jIP+aq8Basr87EAtsfUgv0w09o4Uq
/qP33ej3gC62owFiOZ7m8WYgJ8cIlEe0526LR58H/Ahq0Qiu7eh9V5BmnrzqV9zjX+lYptZVpT3V
02fU6ArTuVttBZ3HNc5qUTMADgapgX/3+jekM8dnhEkNZtB9TVetwsY4YLcemBTv+BSzBb0Tn6PL
KBbxdSlEmJ1dz3zHS7NMgnsFKWnVWJ27zBrM7BQoHlVPgHDg+9t6G1/rlEOJVnNn0Wu8GPOqDJfK
bXA9wVTrtfk8NGpmdq19KkuP8V4QFq6qULs6EliZYSjtRP44ZW2KSaXjHfcdoGBPCQcI+KIGm7Mi
7mH0ROpq44HIDY3yA5tPtuq41gp2H9tpdCLiMc1zPczuk4PGvUOBpik3pksyLoovTjNbJFj4pHjC
AOJN55C5wah33QXXKnnmVDa+paXRTcxxuCJ0lWyYH+SdPb8hWzN/t5HmhjjQsaAN6cqRFRUCRnYK
tbFGW2P6RsERY1RFm1vaeBE8zVRwihLuN66wrQ6j3uvq+haFntz05gdALLEG2QwWwbJPrVdii2cy
cRlYgMKJBQhyUbsbJNteKsrP+Ty0AJLFn8wV8z2KnXlr2oD2+6JPtgnPVxZB/gaz6VD4KZWwJg5Y
EyCMneOIcxwNyQmLc3qKJNQBuyx4IyqeoJ0W/kQaXAjTCu4hp88lD49yKTViYmM4fVQAlm+zZceb
WnE1//1STpO1CdmPLQkRMH3g3V5g/eyRJ6R36+QmrTP7AhnkUQE6WbdayBxoFF8I1Kij6Dtorjq6
hOMQ5ppo8VkkE4xebWRMjTMDZz0Cs+0bAbtr1gr009zguG1GeNStAR+hOTUHZGmKXzp5GJU2nvrH
S+SEJMPz8ZlDAVIU7tSN2ZmMbeYdcRPj1jiiu2fqlRV6Ws7JIDYsUumzwaB8F4dxvuTMro5ua/9R
zGruORPeoOjvgxbKGw7VRsO3YNkDi1BeVfco0aeTOxS3xPGKo9WrrzLHhYZ81UaYH8yQAe9IU8Zg
Iqe4DgCMhHbsFEOtl6tfSdJVhzhZBSNtIpbBBrl7mKLKwfsRbYJqENYeBFiCd511I15qHDo+8xUF
jAd9YHijRnBwoArahTlWd03rOdTCUmmU+8eQNTpc/hVZUiybuoDzJ9SW9nid3UFh7vCDllkCI5oY
13JyG+TsPJl92zCGPc+AmWOQl2+1iIjeaN0fj7RPtN9lNbTu0QtwKwlFSa03Tx92+RXG/IFGi9tn
BRB9FUvy27iCWVa1Ttz6CK9U7aQH2cEQqek5rJD1TC+kardSDPqcis0e0YlV4VoAvAY9XE8BPNk0
gExSqOpYRthorHpMN7MHbVaRMdn3gbppljz0U0cqImNRorRo5hhFY7adaG+BJR+W4IY5Mgr0IkqZ
pho5heAJh77lpPMA483iSF2iNOFH4EDxZWEtetOsoeD4+omXvnzVdSaRshs3ss7lFSgaDC2bq9ue
evvFy8brKMHvaoNEn3Ii5+rYVEzpZX5L5S+tEN5dWrBNQncYD3+/zGd4M32KjdGNVeXHj8Mguw11
h+E6s74ShwgL3PnWc91zAKtDxo+RG52quPae08Ht9gbDSNbk8aTNON8jRVqHsmINB7ZG+zfzLhxj
WnEdV3VRB7/bnl1jBZXsGM7DN81PckmWZG+UlnEbUKlU1l7rxgtfgoaluZVLXArWvk/7luo9YfrO
nDTHqu/EGSt3v8S5IK8tMuPCqtRatEVzlz3XbxZqpC3YVIfM6NYhyRrGlXXraxkjpzYFLwzOV72n
JgGHymtqFpH5G8k/RMYCwOvEjE3ibpfZHGgywc/UTQfGvpsqFvU55qkubJiuCqPMQvX4x1KDkMvD
IomW5OD5nKstfJeAcTmIGvXQEzs12GRSHPvYdHTMDZ24unnbIMAAYrZn8WtsyGGYgTgYK0eN9bkZ
uu6MV+09F9m0GWKOBChmTiIoBcH7csoc46UMnXhXhtiuEzSlumICaaF2dbNuPEEqcOketpIdbsWZ
oRpe8hafEHzKBeXEX00kzKWZm82ykByEdZjc8EmtbZ7N2X3uOeXEonpumdTbPDY2UcUxu7FjjPl6
c3O0es+KjdPGSu6tqXPQx19agqPZlQN3fJDUuS/6AoNRyBSvlFa/TjtJRLRynXUGdhe+9SUraTFo
YusWV5wx2BV9O1XLsMMLi7XVZB9mS6O1J1D1vF4jA5ZszSn9kxtJfRJ9Oa9alRMNDtL2UIU2j4/H
uG5OiJJSaQKgdl0E+k13zBgDcvaCBwsPIW5cbKnlVkuq4Flm3aaZNHsd5NkPTU2gbCRIprxijMNG
BVbhY0yRxjGW4J6WuoKQp42niZHpNuj6hpIXs18Sae54ywFuTdnsxzQuHMdPSY8JjwItWjRd369a
DeiSreB+Jra+cKt+4YVuBnRpeLF4Yy+wW5IdJIBPFYA80N2WGRxdC12YvAeFdNYeH1OccPbgXMGA
BGPxBVen5nepxkc+E19yDJ+Ajv3SaBZ55waW5UA0DQ/x7M9gzI9s632z78vPYOAjzTlmzVUewg64
xHRwLAvXDAnDNYuOxNdp8Nps0ZJWoC1JJ12nKKCQotlj7/jCEAXDwYnBqgXuV5zrdIP03LxskbZs
LuUy9ILkW/KgTnJ6qrLahvCDydSfCtNbTiRtXrPIYKhQWfrnaIzPifGYgzbs1JKibrdE3t6D7lqa
3fzSTfmfMou5BBF3N5hhsdA73jXpcoT9BOud7Ao/FY5ckZldAxkih5DKJy3V3R2dp3grGLxcJRJf
UmhyS13wDhNCvpFivLkMhBZGb7ywGDOqhCQc953Op9lqy2xEQ+9BNfqc+6etmY9HkuBYC9wZzMRA
EjcD/soJVfkBIeK1MU8Pmsm4bU3YWyp0Xp2uPuoGS7BeZ7cWjYpbsTcXbs99qmvh1a2dam0RT8kn
TCa4xT/G1qj8Psl4aBSJtxxfbDsvNxmtQ4vyoeKSMNpzPDePQpMz+Qbu8zDWKBNXYCOCmENTXu1N
TUENa935SKo3Wva08fmeAGk3xGo+jE0RYlArjrPraGsU5NdMhLcs7NMvt//TUUf1VjgCvxT8R9cY
HyqCRvWXlaoV/eU9xTos9gSQzlQYoBDp1rh3cbcThv40M2o0HM3GJaG74cnE/LrQoDkCWkoIbdDa
47sc0p4sRkGcssdkAd5KbUOC4Osi72L8wHSExVY7LzkBt8B3TyDsH0nJZw+XCGw9NhWFjjgJKdcj
Gc9IUXKewvG4Mdt7PST91YuFh6IxXE2rNc7UW9DnbhZsvr38mS3lOq+MeOt0iXgglbHhUkGws1V+
SuY4/40M9VUklJxUCUoXXW9HO8MO/6gCrhJBEg0Kp3BhQLH20LTAQY6rD2HRcQE9NxLq/2Q190lJ
9ANIU3Sy1UuqUgLfZohotvopyOga763XcLRzv2N6OjTH1LrYhvpOYtNj1MX0SBc14gCZjOc0FuiR
eMQjLS3XXpT1Z9twu7PbQ9CmVeyEXTpDUTb0HlXHwFdLNGq4Blm7KvvCINL+VA+lOLCxsMG0sREe
G1xpppyfk8iRtwpDo2Wn+PhDdYE7Pd1IlX5gvxI8mtmHQfx3F/FQhEfbwrIF30qBhlE81ERTryll
pOM5evv7c7kR5YxFpGN0DptmS2gspWHT3GKHdjdBzLGvkAU+Wo2Q+sIbnMCHQhAvvbAN90Oo2Ok4
48vYesdaN29mi/MtVeRFyubdfcTVFWF+fP367+oRp21nl36HsWp3gd0dCmUYG4BCxnaA7GT2kNYc
u7uGY5yc/r4QUX8wV0VzNw9lZdSsFEG26UAPY1gP2ie6WjSfvE5+AblM+sKYImBWUBvm3j5NEg5/
bliUPcnil96r6aALapi9PiNrk++FzfUwomuu+pTvksYlHtiRrhnavU+5lwGQrmN6S5RxcbmQTpPl
3fXgAEDM3Of84wXKXB6Ucq/Vo/kEsTkzM4+fW0i8VNjjaRep/TEzZibqmrlkoEd0ZeiZYGIjBCw+
M6WxHcjOA2AxOhRQ9mW+7Ix8XhuuK/0mVRvlDi/AeDWmlAyFHKbGJ0Lv6yZkp1+puzbG+a3EIv4S
eUdGeuWq9HKafwR9a8jrKwFzewmmoCSSwO1KwvExb884xNm13xS4Hx1DHqoUU65T4WKa2xcIHR1q
B8fptPXGLewZngf4JoP2PBZF91GmJc+MIr1G41SuDc1rXvkF2jNha2TFe83uZkVP44QO3UVbrbaZ
UD1GIH1K+BOouf3UQGJEZkuMVRlP0VqLIrb3dQCX82F7qFJtbeLc2pptxcakSla2EU1HFWTJtprk
NU+s8ZCD0l+MyePwAE5izQMRvmNlsAuOuq1l1z+qahDvHja4aHrIwqSqt327ZTtDYqSctnSVmcew
ugausjcWO9xHac/GDIrw8Ai4uUDaD33/Zo9ZcpTK+9aqOjwRjiOl6mrsHKaHrVEvo1UK6R7Ra8Lj
TSvCzCX8VGHrw/8SGdvGcvz8Efz/+zJNaGwF0/Bd2VKegLDJfiSRFR2voiK619EzR5MXVC00fQb/
S7u4ziXmXpWSDpIlvI0gD3PwePOzplcMF4Jy9pVpkkvKvSeoWhZzJJxpUyXEnbTdrwH5czFoY/OU
jDkvECdIQg7Puvg1WxCBx9JeAhK390qxuRFuRlhRwcD32lpujDYINwR1Nh6E+dfS0n4XIRM1PXXC
hUZ8FYhx6qflDMnQLcxVn7XPU6kZB0/hyk2DYP6welgFTlqx1tTDzTa5i3G/4v9bOV4c/jbdhpOm
nhg8SBP+PoiKS8zu7rlkBQX1Jb6CZA7uWYDBPGk3TEXtHZOzj67mEi9jz34NUoqZe/YVI8sUUdFI
3WMennlhnOdGmw8WWXpvTJ0leULrrNs/nu2oe+Qlb46FkBf1WH8ALFjZ2YjUdw61IwmhaHpE+Ciu
W8xxmvjQCopnEm4u12K18nKpnrRKHSc7aA+gGpaWmFmMPPpapqRNGVRQFDID41ry4O19HQTqdk6L
A/kVe+XMWr9uZkNAd83Fpi0ej1pcQqTJ2GoGbUd9ibk0wvbbs1pwrcog8Ae+juCf+m12xbt0Xxvc
rGutVN9VMcx+YbssqaxjA9CpxFDNPuQO3ObBweki76cpxAuThnKDBSTG/uHpUM7sa1h1ICgy7wKW
lkSf7n60k15sRSoi8hdav9D6wT10LgaupLo8qGKhZ6FainblkK1fx7VF15GDe5xpWLIT80RKUBqM
a/IO2E2IU6MevirQgos608g65V8JTa5HdEn6m4LyWBCCa8gZ+9Pg3RMt9UklocP2lH4FYPuyKdiG
Ju8403Hux4h3YIIaSmkdG3eljswLJT6UDO9/MOG9sRl0NC2claK0CDr0kbMjkHFPbVgWpCRySndm
lYeXdKyIX9dx55upTf0fPWc21XOrhP0V/9z0Q880JsRB+RyhBe/GBuyXCiGkQSc/wX15pFZw7dlx
KbcmxsbJnZdxXjVnKbBBs3dttyRwt8P8qgxYuOzwWxldAo1RoznZycaqpLdUvXOIkmBmmxKS8dZI
CzCnpAIict6aWPsVcPw+tGIlLXPftzoygwLy73UdiAumNxl13PuwETh3CgytYWKWuwmmxSDYENsN
95DUtWHjOYD5ojazeIx3ADDq8VYm1EQKuz4T6C2O/EA7IKO0ZhpAUxiL9ujkNAoM5WuYeP5Um9di
YJQyD2JR5gzfQDFY1mKecvKnnHOVqz5lrcU42KN4E4/F3gstohX0gdHBQvfUXL38xWz9/+Z6/2+J
ZI9v9KtUE4VdUdv8219gWfhTPkja/+mLVdECtnzqfurp9gOxt/23/86f/Ofv/L/9n/9kcz9PCjb3
1+88LvyY6pz4V/uv2DAbA+3/kep9+oq+ag7zbf31X/y5/8CNSf0fnmEAzZa2ASDM+V9Ub2H+w7Xh
hjn0uDuGQTf4/+SNmeY/dJN6LMkuxwIC5gH8bkoOCf/jvxnOP1zDgTfmWqbpWoa0/594Y47ku/wr
1ps4EKQzYVh4gV3AZ+KB/f6X8nSzm+TYmtq4cicKies59mjw5WV4wDv/vjRJki4NVISZcf4uVe1T
KPP86MYt44uw3Gs2Up9kYMmD+IbsDqjXJJAeCuNksumRySDPblLyGThkcwfDXEqEvCtvgIHvCwc+
H03qoxA7y7KM9HPmVADDAdvkSfr7792txFiuzYGcU4QFpx2d7NOZ+iccZ86+JUO4gZ16KCRFphVu
O6JB87fzEIBUQmSmchd9ZOf7WaLiG4Kijhb86MKLMB9Hdf9KP1tzqRVpdqc5B0Y77xN9HNB3vVcj
neXOZeN6xVQGARozd0e/xFYk+duMgX5ndt2DZoxheuRN3op8lGtlM2rq2hpEUu70J8uC6FjjwEkI
gGxTphG7yVMgmSsNY4/N2ZJ1ClhsfrYbY1pl3nOli2brIIvDXriGna3fYuI92zFYVsKFIY0p+D4k
KEWd9jszcBJosIOU1apDUflooh2JdlITJSGr/3jpypTxa8BSqMWY4CIKmMkxZj/56JQbBZH8mCRx
5jvwRpdtzyeaZxbKIu5LF/Jm4DbOhqoD+sSnJPQTrXC3mJmd4xy5Pfb8Ljh3OnNAWkBekilPj38R
MWOUvGSeQceb1oEfoSH1EQSlRZZKEJ73ZfVZwFgz3CF7G1rtx7QK3zTa+D7a/SXycq9auLL4CJLu
BuKqeMdsvqkzTjYWp7/1iKCEAW6Q6Ki6elKg2Ynf6PNBOplccl29tmwCt50YymtQTNne0NsfKKqD
iqfPxMZZJFm88xIgcBCCby2wDMfIlz8eKPShcJ50yyhP7K7BvhF1y3J9o4bmTww6YV3bBG8LE1I4
J9NdeUKYAtOtOeJUOrrYfkqdaRJXtTra7fThylxihkIsRizd8V3zQ2FlBRj89I2R6ZLYIchdLkF0
NJTnyJPDDSqNjYtHV78HXLFV3f3kCop6XHbmIqpFcmCujis007oNtUJnPOgdbEBjWI8TMHIzNRBD
B9zIeD6xe1L6ycR5P9iRxjQnq45TIJgzVywFIbbVvUDPalnrSESKg/54qWkZpDME+n4hIPjYY3J2
isLbCJcOO6ts6v0kxBOoXq5bSHe0wGJLAEe6TSvlnFs3/1XRgHvkQuKeCQzPr2g623Rlae+abLq6
TX5F/8lfwUH5ZETJnU5G+ilYjImVaZtRIfjgZ0wB3rg9gmZ6qZHnfTkKsRvy1PVdI8tXhp5rR8s4
0waSMNWaWnwj4k/Cxi+gwXVF0rpcN9+52ULEk+l06PTaWjktRsc6mcgHm+POoX0Vj9/wbvHoWKRN
z6MDV9GacdbatQbjvZlzMn3hcB5dLIFlyTaiUPJ7ioOTCRJqksYHh9pq03V6fyBXge8UppqPa90A
kpB0p17XL7M38OsMc5d4AiqYblP2xGIR+TGgq9ogNd06HmGbmclF69FePYtwH42dQ2EM6rRbTNai
1eEyLUABDev5wYxjj4UylpKpg8qabqwm0QjowPjrVLRxhgc5t3S0Y+O0l6lcMSxnM0YKZU2bNMGS
Guto1dfTbjCwX8Q2Qy3ia2hBlNU1ZDXy6AeVD0yHGS91SctaRsTNVP07nrBNNmLwJMtuLgGY/56c
BrHzAVTXor0bsO+BPG5Kj4Ncxd46dAkPkSVvu3jjURsFweymUzyzKdz8yXSHo4u8wcUNAgpT/jLW
2eZr9XGMm2Tl6Lzn0UzcNFRnHUUB9zzY8FHqEfUGW2mMw8Ei42XMzXOLPkNuaXqhXgBdvHENXJC7
pBYIs3EMDqRxsACOn0zyOUiOZYCDjMZgUk9DPG4sK2kWZncgst+slWueJ8vpF5Y+fNBW/W1oIKew
CfwIYsJmCPGl7+c/E9ALGRmazwhbcA5IwTRgf6O6EB++7lyyJvtVxZdhZrQX1v2w7dHqJxeKgwnc
LwNP72EgxGBiwWKIP3sETpJZbIcTmiFd6RJXzX7XPWZhCMSPMgxjTU6BZ26SHJNceyW2jpSXERH1
2G0yq94PxrmKabIjqnQSdoXr43HJRIwH01BRM0cZzL0fMd/DjI9pnECQ19dyeoj2kS74yW0aBWuH
Ok0wwSKWNqzOaE9tE7RbTJpLOBsRpY7zn36m7jLOzXo1VN+VBALhZLFcd7yJkeqyhZnLcxWqaa1y
o+KPUWitXwevfx6FeyP9ux9pMFwmJLYMxcqH+h/gfBmCWt1zAgypTZRhCswl1+CTqKDvzJgclnlo
PHflfLWoZbM8RW9agiddhl9MMJ/mNtyokA142BLrSB8xG5HvrNx0DpiiOAj32d6t6dmcCPr5JffG
uoMhvJx6PV4/ajV9NSj7FgapjuwDLiHJsofXyX7NR9tnb96/utBHLTv0VhG5aXqiCLRQ10SqKPlE
3BhWg11pa4A4IKnNuDj3GZ5NoB2hlxvHNrI65K12n5HUsMrqkuImRVO1ViQvO7/Hsb51yceh49R+
KWq27KC5YIbPKFpi+CwIsW68yMA2CKAJ53bTmWTXTJhxGFaZPnfnQA4o7Xq6sUeLAWFttbcCYxiw
71+V49U3xzIjVn5kiioAmpFWxbrXsOFh3pmRq5MY9gHgswxaaITSdB4EfDS8L3lnqNfOuY4TU4Ks
qPqNHuBxl5bGPfuYuykr/zZ7+UEmvV8Hxtg80xBPZzEtm1E1nnHJtIu+zmd/GCxITvouypgiz4LO
qIKo9D6xxJfe5e6J+NKGgAn7SCrhr3ruQuZorHfEdrmZ4OGmOuES1bQsnhyJFtGgaA7AULCEUZ+v
0wfRncByjbphOJswHtqV63DZMqA+24iJvlfKdi/aUS6YhbqR2z7FsdKfuDCwcWk0VbwTPb7pYjgj
lJAmHkdQUEQiZUAP5WCoauPq1eejPHBvAhdZkPqWq9Ru0cXD9EQDNRzJbJIcsLozqZ74MrpQBASb
pn2b60u2ytPZdf6dpPNYjh3HgugXMYKgBbflfZW89DYM6Rka0BvQfP0c9sxC0bPplqpA8JrMkxGe
DLu5S4mYDQzA2eIrPwfhLgoKeerkCDkjC5Z7piM30dYJoqHO2AvtYwQzqg97jNhDW8hO8Jo9JOYi
XqmMWdrKh7qC6Lf1CeXh84FXjlX+Q4ShuSJXQ3hUTK7/x+sqASrdsC6m3epj4JQMQNLknJvWq9FL
dRTYfHc5LHOSCzDntUSRDQ4uBkAUz6yaNCcfWb8SezTjeN8cLXcF6ZVr5urVS4hSWFGiWkk2vk5u
JzEFjbiHIT84RmS+BagkVZWHl1K3N3dA50Gemckz1rONIM+1zG3jHJn4i1EMnEqfHTXjJkCwEVg3
LG/eBqMq8eVT0JycpRBB4kvGcGg3oIt6lMuY63g+DfyuEtTB3EhArsTj5AVLhkF8uBPHiwF4+xyp
CslwnEdXlM0p9nS2Jg2fy8aXEQmJZv08mTlSPMOT+zE5IRrA0TPwWxcjYXsBt4QY4E96bxpi/SlY
zL5WZ58zS/4eCHE9EVTXH4GnPAaTVD2QK+5uJiXkNQhCEx6xq9ZuP374c1dhbCnLR1GhrkG1Xe+w
zLCrSqxLR+K7zcljxXTvTQoeMmQPZjxiz6uNo1RieBSuO+38liwcv44I4pu957EjNCKt7jZBhuu2
/Nt0dnsfc1JIo3faJfuGNYxwVuVfp4hKHH10v0Izyva4aYkwcEKKVxgmr1Hx0tTa3E1Tkx0c7Efb
ye2NC/rC9IwML9/QSuxSl1OFVbjc5A3NHMhg0BtYGtbBIN9sy83ZvrnBYUhLbL4RT9DoA5jSLFBq
edeGiUZM7VIsn8MU7+OY8VD+z2yBltQEBQy+r48CFhFBDe4/w/lHGjyOu3GJppDlnyj+NE313oV8
GG48TQyfRh/6kv2hRfC64IeJYHHd5/AqyV7Z57VPae7O+4QNPk+PeumM4UPlgVqHYQ3POQ3Mbep3
h0rk5yrqRrLa9nyQRCEp8YRB5G/qkd4NcJJMIf+rsrl9OT8TaE/MHzjEt4GoL3EAdiuN0ltiFfo2
TUxu8kgNBFNn+aF3QN8Ns+vc7E5OiG48Y2PVA5k3s3wnPm/+gGKSPgRJFBvtFtj8UjYxiCmw3prX
AHjMowClsjL4Hjc85vy6OTPSXL253ZBfQ6lPeGtRvXVk3BIpH+7NGKBFJYP3AqvEUx0uQS9jvtV9
QDGKA+YIvE8iavO+Tbr/uwefcHbGEM7Pwu1xyhRoWJKwNdwCt7QvFqyI7dCWtzjK1CWr8Tw0y5ns
u+DYtNjcoG4QSzJnx1LU0ykl2Pa/hYuV2sHFAEDhjoZxKOjIQLENei+d3to5TnLtovRUKTs7A9Pc
ez3MWNz+9aMt5r0xVjNLcr3PMcjsc0xqGbugG96BAqBHku3tgMyGAW6Lxk6QkdbCYjXy1mqog/vo
arG2JQK7CmXnrWyNc+oVzYEpJ8KHJuXUq0htCZHJzqb2Fy1imx9KYdxqDPenDMvYQY++i6eFmySC
QFblNxpmzQ1LXzhVsCaGBaE6kaJhWX22JTSKO39BsQU2rlSNbLYQcf8g8XPLOxkluivPZbUshGLv
0/WL+cTbbs1uplc40CwiFQKp5bqzwuxgTuUHfy36aVMScFx1jyLC2ODGvnknmJg4+oqWpXVm5PKt
zC5j7mFaYtB9KIZin/aIrsPEKV6GiKseQijqJuJCrkLW7qEW3V+4S3SpNBueq7duOFhnz0/qI+Pu
vYZOf9JecYmrlnwon3ShoDOOHr9vKauLcJN8Yzcxpqki3pNdxMpvUlhMcZrFUOmANl6q/icI5Qtb
94vJB7fqhf9XVXbPNGZ4muksCXVtsOalK02KG4KSxlv5+jBlTJ7JdnhkIekWhife0HvRdjjezbPx
ThXl/AIUw3/0oEkkzXmNj4eY3nAVmyntOpIfGNV4/z1CDEW5UF1OdabbLY0uIRuwe4MpWbn2fEDp
F+XuyaN+zwKulqGAvGKhCajiiGCZZN+pPGQcwOgWPupxpMjGZh6dO7zWRm4Gxx7XaGyNBCqW7COT
tFi71vRXSISKEKlQVhAKvYaHLbcee5YWPc++8Qqoz0NyS6guNzP5yusi8TZ+av7yIyHXIhnf03Ta
m96cbPsKDa1NoW6TgpWDgUU49yNH/J/dRs/VZy1sgp8RfWit36zpwHzPWmhT9EeZcWYR8q81hl2U
KnvTAhjaUEVehRnn+7Cw/xlxdwf5Dr0Unqvuo+DA8OMfLpOZTZtprHI5R1s/qrMz+YN71VbR0THa
K3hKeQhz86fsxvCmDT+8KUHORVV4ydZhewNbqZ1gZBC662g3ocPgsul7v7u6XX5kTph9FZmSKyMl
44yMA2hO2dyegnId0vWcPKxidlfeRCDba+qadyj+WJnTuNx6iHw2As3lrZ3q5mhn6Y3l96Iotazo
rJgV0wu6+uwj0d85mkZtoc3Rb9Z/PROPu0G4yt2sQ2drfNl+LlmOJxcxjC91W0q2luxOYIj5a5Js
g13VkV63iB/XqnNYFqYabLlrOTtyYsTDB7QbGf1d0bj3QBmYs6GuIAKm2+Zqctj0ERnrtIB0yz55
Zjr6bausuHShmWE1b0Ms5Sqj74fRg4Nw4QIFr3AUH9S4ZzbX+muUETq6wfCg4mXV2iSj/HmOFeQk
v+peeZGwgMacKIU37VHAUA6NhND2MEgAILLepf7CX7xjX+hjYImfrcZ4ji1acSJqmkPjoQoRBbi/
UHylmY+clhWX5XEDsuWWoEr0sFIkYc/Njt8PFwcy6HVRjTO7Kg92ucE1O9H/UAAiTm86zMIaY+Kq
P0EA/cLkwlveBN0VxLAbIb6Ccw6Z61mVu7HwW+EEeRDD5l+9lIdo/kN6KXlBXHIwytIP0ca/NUKN
jQztLwWvsookMmUrgocYZ+ei7ZOtHJ0KLgFz5tpH3AfeHa3d5EQveWh85mG/7iTgMle7zzXWT0R5
aXGQ9t3FZ3Jr2g7IYc+2D/0jb4Z2of/MBNW1ay+CVcxJ2mmkG7umKJ/yyvXuONLHDRax0hycjbS9
p9hEhUkWSLXmmNZn20Ob2lDfy7g+UjwjbOyaCKoz0EpJgTWD0zgY7Y/lkQKAJBVGhE5e+5YZT6HY
jA+Jc/cnH1tH3B6avIv3/sR33Q3HjK7orIxOrIfCYb0NzZ0bd97X0jvL+9T03kcClos362zvZhzi
a7dpCT9z3Z1v2xfRmN88egX5b0xtGDkHt57dqYO6wejm9B7Hx4J7CbkymHa7bSnhQL00U8a7xfbK
dUn7uioDsU8w1qEWeGU/HF0LlZCiWwwXXVPYuWVWHDjeXKpUgTAbDHfdNWLcDX0A31ASPi5c75/N
2G3XddkvXEnyqKbiJpFkMlSTwaGcb37j35qogQZYkiyNkqQ6wTrEcA6GC+/jNG0mtC1T2d3yaiac
M/A/u0ajpXLUB9W7wi5oIOCAa5yYv30wSduO+Mje5nONqIMTiJZx6O1FzZHBPsy3N6iTyxJtrRDE
Ad0AyiaY84TuCfjeBQAPWiD8YbgQcuRf1HDZ1JyzFscmEOmlcN6FbvU2GrWBmwOTejlI1Idav8Q6
JF7Neio03ndGdshG3RRTTi3XS4KYKEi0Rll9zHsNPJjMz3ZAOY47gJ22365mQYrjENev08RUhknF
O+8EdrkiIRskdp+xDV4ib2YyHVTg4lxIV33Pg4PjHbPueiKnchXm3U8TpvbZcPs3GnC0CS75831d
HogJHqZia/EENpX2DsQitgm8FXYS/X5q0By0nBFCwE+TkXHddHLYXbnYxi1Pm+S9x0UQZP4pIljR
8+N6ZUSzXqUYvNa1hYfPS4yGRYH+oD+Cha+dv06Jq7hNgz/51KARmk4eIAsgDuRTdnPrrVFc1RsR
J/hjxgcgfIDgMxRmXVnprp8hi3Uet27A4CqVO+FgLBGM6abe++V4i1fc+zM67mGaq/fGEQgGWEfl
fXVONLIM3gZaRgffxLEwERuOljQp0YiSFJqPHWMFOFB5todgfwk7fqtoML+bxU0VA19AIVXC7srQ
Yoek3RrxIZkljBLqqhUI5UaEJULv7HcjqPJxGcw9gg6hMLg5bnyAULtPWQU9x7G5dqGfo8t6+AGA
vyLB1xk9fGAaF4tShiNR/quTuQBYwJyC98mnOaYnL+ejr5tdj5brDnKGbM9WXBHYoog1ErbyQYoV
SC8xP6zcSsIR141kVKiW3BoYSZfar5K1H2cdXk9sK4ybGL/WmtYhob5L2Rt5z8C+pmMV/owTaEMu
H1+y8TIT9PNqIJMvDxlYZ551buL2Rhe3KRl5tY/IaInYhaGxqnwwxKJkdO801FxpeYCmD27OXSxh
OCkTC0cRX/AOsjyOGgzATmBdwyb+BIsvN8AF7H1he0SoolDwI+O9YD2M6SFbzdihD63lfoRV9tWV
1T8BKGoHXrYlFaPYoCKErzwcSzX/ZvvUML0AwWpH/iMujfARvNht92+ZB7wm0AwGgIuXBHeJMXcE
shCKnuropUJ5eWuQx1LbKl4SVo/+WzPj7gUccptgR9udCxorYCGGVxcbO8++avjI+3GJvI/b+ZMk
hfwU6/K5pSJEW5Cv0ggYCU/88wC45Sp1vxV1GD1mcmp2KECrbWgTKSTaUZF2mZxq4s4Y44HdJczC
WddO2r4rhyVWuSGcMH8fqjY88dJvNpGNdzUuSKoHiqAunTEv//Z6n4f0kR2WafTTfr+tPHfaNnm8
pUzVuyRpUMqJ4hm9g3OufX01kmBaN8ZgbEqAaSsEU+AOiSJFBzI9GHqEe9801KHq0zPD+fmt7kxu
swxhrzFGO7sLmw9S5AsUyoZ/SCrkjLEfbn0ccyvpqOaYe+185hgFLBOIimhVselHUA65PVVXgiLn
1egMARoPjVSzLP6WhZ1szNaDupd134TgbfC74YpdsPK5jP273TRPUO01r0pifxqvE8BFPPjdnfE2
mdfCbuOfDFlbnJPla2f169jY667zP72mOhkUP8zfFXd9mKszT4R5bA0sA9ygOzli9FaVy0xrTsn4
zPSqkYRNs/ZhS7gsMhqB7DCQZM5AK44WMbRR8+0FuBfS7JcRWdeISYeiNdtB7mkPuVeTXepfewus
0QR9fm/O0Ya1KdqTvj3qXmC4WH60VfAxe0If3MRN7pVgF8ALJN2RqZrebVrjhjUsKZ/QY1XrbKmy
Tn1QxDSoafXkBPEWTHazrVQM92tAz+dKPoLOYMWllmt6AtzLC6/GC5nU/0hLAMysIdiR1ArqGF3b
UWSROMQYIqFPJmQEWPYdzsIzgUjdmlF4fkgUkcKasR5PIyVDJ7RDQ2Q8ybkErYpBPAe6sEKGWO7J
PY02SIjEpayjD9QEyd9ppK1mqkteBZGhDbP6R4XJZjv344mrGlyBKcZ9PqNdTyv07lWdX30hkmuV
FtsxSOoLd8CwIf5hXFMvpBeiP6SFk83qvL9WN3Y7mVX9xosALEPvn68O5ttq7pm1LzlOhbnKZJYg
irSYQHvGBYe4wJz8PGXdvupZgjVLQ2RVBEi5de9fg4baQKTt01xayamzqh9uUfss0YQ3KG7WYmD8
rUriUuvCfnPyxHxqmDtk0t/nviPPrZGZ2GBQ+3ueIS9xovoXz+GtHzZ3EtpprxXTBqRE4/W/H6Gz
MDrSaK0N29xmljncC6dBa2T2V5JLjVPORR3hwDtFdcpH0I8uIiLa9dIfP2tkjofYJpi6dFpemcmG
2MvyiqPwlGCaBFQJGqu2WZgto93OSYI9mtJbUOUmR43HhDRiZ+NAfTiNBlNbHmwwFDHZzQxJOCv9
KxL6k0NrQV8r7lY86GtTNj8mfDp3arqXvKumjXTSYAs8+pEkyLC9hul+mQgTeexkfSKOWIPF2iO6
0B9+aie4wgRTciN1zinudJypI4bSTMa7Ns5g0/UsFG1O5tkR6C2j2PmegvloVNYvm60PKufktwrt
pdVmiGFwFK0gW/vRvMOhcwNy4m+LgWdO+/6XnXtPsocVxvzos4MmCv0H+6h/T3KNIVwzeym5fPSS
40i3c250+03Di8LyCXbYR5QcSrblK+EgN6YMn9e4m+6uxOCDHPOubft9ArK4ihQmiHxAXq6Nnv2o
UJcoLR/k+fBqHXmBFN4AD5q9no6h+4zEQ2YAK7iAfOqxqMbz5sQ7Xyhq+8BjqdOrU90zikwLkr1q
JA6bOQ16NLL/DCUs3JAw/yLWlBb2NgT3wBwKoK+yTP4wCk4759XR1Xsg6BW8uPvjF+GLwzh3b4Ti
syTUGdqZIlsULEonvmFnYPenl0RQbQJvYXM7tsZWtu6fMSZtilgFvzI/63H4IeniHOJ62UoDefj4
I7034GztTnsYlvICUcFEuRE1W+5tA2L9TNTYXH3VBAKxE1uZeE9XJkD61ejRydcGi+9CnGGwMLZz
/Y2PlmSZxx46t7tMoAHzgQOwMBHwp69nPlLe8xsCYkk0IcE3H8at78+vSwIVYkzzytgaUlrps0W0
y+yqUvOttOCVM4TRdRxeqYUNoL4PP2EJCxqMhAu8sAgS8bSJ/oM1R7KtC/N5JhjRVGkHizQ6Cbf6
kPkwAznMnUXLzFScOC4xuT7j0v4IOueR2BU+jDZ7R/uBazN+Zd/1ojr/yamZykdtD0RperGWfHUg
fBQGifglWv91MOOzEzzPtBQ1mj8iR/BazI55i6l3DbQZUf6FgZi4uBKgGGCQCNwN1pbBwiLF7bIz
8bCu5npO1rPuOkSKS+VYsfxE6HrLe24tE06WVVB6IYR9be3fWdp322lhisbc4lEr3lL489KNg12n
3Z+w8EB32C7c5cZ67ReOvJwisRKiivadw/adnnPdwRrFHgYomK+M3a6brSo1R2uQYxAFpf9oZm68
UWCeyUZvN9WcISiQr0VgvafooDcOcHSWw6SeD3Yz7RIn+8ERRT/FSVoFwLG2lm2feNiCXRrhBOcv
4O8MnO/EPMdL11w36qrUzByaBXTVeUsEw4bhDQBiaLV4gek+BQRsFzi8GiMGZ0P/y8eZHNM7xemI
M5Tl0too6mQf9VOyDca4pK+sPn3UYushxnjjjP8qQsOYvBT8t317hYPnIc1o2PjIWUDY/YZrfmtj
pFK2Mu99710VaD79XbX5G4K0D9dU3oVDY0y/8aiwG/eIcMAR++Ng7l9XTb9XRnOfszk6SI9k2oBu
wPsIa2RigKAmxqftZzKx/hETip6QKBXTBYg/R+9T7t4K1FrrOiKe1iTiyfVid+NUDDn7oER+kY2b
ijCVlalfO1Gu/ec5p6Gs5amfwMrJggow4s0BTQ0xxgWIwcuEvQpLJ7T1GVpJJV25o7o+ZUkgKfyb
aIc8Gpk4St8W0pU2VbdDpkDMml/hqkGdWqK+iWdk6aRW/001LIJ5uBEexHrZ4vi6Q9xuRg0s2R2w
/XRYo/PY6k51jbSH5mdgN+whqpJzcnTqpyx0WLE59bysAtfZYpHJkAhtrZluRIMBOacxFMfEwfAO
IyAhaQxRH4IB5yNG5jcQUokI8wU913Ve4GvRyFqN/KqApG807mJ4rz2VsNPpJJDnkdMaLeXWvOiN
xGGkVjLdbnF/QSg8//fDbGPr//9k640xRHTaXeHew05jFZ4w2ldUXwL2xibohvYq7eGZHEL7YNl9
ckwy+2VkDvNwCJt6uC0rKPZNdZDGV8V6a5+ZvNvb0rYuxHhu9WyJZ2IogNvOwHT7krJLey4Y1Bjv
bOL9kHOLaXhOryYf4XoYSloyYKF4OiphPdGnbSsH840ROre0np8Sf7j4TUNIvCyA6/TeYfCx1s1T
R4g3kgerXJSHEFaHmYg50j8ukEvuM90RMTWaTNSQJTX5zA87tKctUVfuxd33WXlCN7X1RTTt/YGx
u27mHgyHZR2KieRrpD9uxVXW+t+K4u/UeuUB+gCyQJyGwz0k2WGUYf0h1ICmo4+O0MN+56K4+iZJ
jCIgAAeT9IG1kLq5MSEgUCyNDeHgXH7QHx6QWfHaEwvetE5zxECw9Ys8YVeRW8uYlJd3WcBVGs0T
TAh9C5XMOVm1grcKPUGimQeDZp8CbQc32ySgT1um5gE9T/E8ohRIhw3WZRNjDoZzIzCJEsNWvxmd
0QeghKDdEXA0S0SQ2NrsbTsaILcmAN+utObDqMt9YabqSPbbunR9XC8ebDlI4CYlNMp5w+y/PQtA
DmrBu+itBeMmro1vmzvtir2WDYNqd0rYcSBZKgT5Xl5AbZwaO0O1/QEzqXXilBElR3REO1YXFTF6
cfXDZoNyJxTJXLdMDhA8kwBMk0W2r1tEJCUl9iWY/WevbatbxXRkQ4rqZeKvfgObeCDduMWw5gfr
2YN+5OYIYEzKu+SD0NLg5vEMc9N72bYOLZZ5iIIqTIIPbYuvomgFDKEeQEI33SqimraC1MFtZ2Mh
9oqB7TlUQTF1p7gWObD5QN6UNeMCJdfShSzIYyrtUzNWLzP6mkEC2cydlifKTmdqxGSnk7C4Tx6I
1kgb4ijLwT8HMkYdFD7h3JMvZed/yGysTpZXXMu0akmoN8UZ+8eHM/XcGigct70AhNWEXXIDRA6E
Ma76XU91ea5HAFmzFxxGO/htuqb9lgfzPdBJ85O0LAshLEvfJlET5Ne1Q4uC131IN8lQRaAIi6+J
N5kNUyVgKj67+ScL509lYy004YzExUQQWE/qyTSy7aH++edjqYRkGoHRL7hhk/7RAnBmtD+Ye+QX
xAwXrFacpj4RDOdvAAyroyl6eiw/xJVUyFU7s5pXY/5OceMeUaj3YDwgCnRQd54xQ+UMn/zeyNda
s9UvJQNC3FwXhzTVvU3kUraY64l+UkVHYlE3TgeHFitro0fSJiivbGdXGfoAzI65M/XhkNib2thr
Tzyiqe4vjZN0uKX0tQz0++CkznqwNrpUXG5Z8o/Lx1zpNvuOYTycrWM8VSm/cocgARVpzaBKVtO4
yzMiL9zfTTvKQxAvIb7v0JBIDJ2dQ+Wk3lUaSy5TXHxtWydKP3h0vVX2nbm9+iWHejcSIsHuZ7Be
3NR3tvjgbKSkeBUxjIQPw2Rv11jcpoUQzqHj8e1DO6YCIT2ACgLYpqWQrfTZpQlz95LiC6LFylqs
LFG4mjDQPavsUyTvBiPPmN3KswWojjAFCIWz7XH0HXwUBLiMnuNtKSDSvVM4yKg9wN9F3kIqmmJ7
Ny5vLWs5hHFHnQijuKKJKqpL3/v07WXrbMg0cdY2IiA1BNbNRTNvxz25XNG8JyRtWHflJPCcb5Ku
jk5u2Q9PhVs9TKXiMxsxQ/X3aO7jZzdvYTJjpWGYK1H8JewlZiIm2Hjd/vsn2XAR0KNCPGKrIhwp
IHk6vxBbJnt7YuzRYf5HWpzP8nc9pfpFVvaLFP1LblfxhfHUV4ux/dSEMlmHTd3tQwNE3RDeujbb
YgmA31/5+o6CklZ3LPpHZ/3EVSdfQ+XjsUfPx46WQXQLKOdeZJa/jUe63ygPd5WPZ5aVUfVgQkOX
gKJi0zhYHzs/7O55bLyxY3c3MVbow4DdaC4N4poStejzxgvmM0yOaCBD4GYzLvNrZpgvbQ/bLLQm
oqYJv7Tj0NgSpKBYXCXF1SHhA/eneQQb8REPRb3vDB6uqZDfyaK+CZr6Iyqn7uz3zb9wnOp9A2T3
ZsdInJwiJCBDAdEBG+ATSqiyfR5ZL3Ph1jf4eM0N/PW+1Q7y9L7aicEydtxH28G1tgGxqA8Rh+PJ
ccP3NACTHFgJDe40JwfwTJwI9WYzhlnlE32KXGq6jPCOtSYAbjXUdbwTSQe1Dtal5TW/Xezag1kQ
jFLEv7wFOd1CfTMp02UN0yNK5Gc7OUCaKP59/tWqUqyAKoTniJgSxJQsVehsrVid85zRQO/RAoVB
uWG1mbA/mF866hnMti7zigZ8ayiPYwwDDGLfulKiZ5boM1bn0iPwL8yAzRcmv32iJ/al7ZZzZShu
WyePiJdYx99iZJHGJjhzjBtBvgRqkYK50QDOUTjUe9OwmwP3+mFsk08U7/Nx6PZj6iYfrc0sVQHu
WjPmMYEFh/qTK2ct65nvwJvFQbQvNFrqVY7tpbcl0qiucWHLdyhh2u6bGBfzkeKk6A0XZnOMM5ap
mX7Qq7+wkEmfHTmeuQDaY6gcn5GaaX7O1WJckxnLoEH8K82CjJLQ+jQQHSw0Inx7UWrijktMtQtr
3nfNWIPksH4bEe28XU/DK/VrQuIE8QvIsDboKrj3fdpIV00PVueo8sUst3WHvWOyx6+oKB9miSjW
Nf0EEI7ywRkywR4Yp5fsiByyRbeWWeIsBusQ8lHtZgzl29SQzYbgqWBNHCE5elYujy4BE0bc25sq
SnrSLGseW8A+1WSLB/ttOMAjEWTFoJpLUnNSoxTEtqLkL1fBWafgsSv/d4brD0/zVF8ZK3BmKPVW
3rwIhHLnfarD2xxb4YmBApe/xWgTqhDb985Cq28Vay6yR1m1/jVDjLooo4pKXZIuTl+6CkI0OJsT
b8Lfg6OOoK/zHQTwXQ01bSu7zz7vsqPXSurWbDpaA97fqdYTq0nQ3ME0sxBs5SYwxi+EdFwJyiB1
xK6gt1UfbWAgG+j3gWn8subul67qlmINF0sUEXmU2H8cSD4n2OQDdPmiZMe9qFiUNT31MdaBJH2P
8/xW66vIWKKy50tXJJTgEFQFy6MmbqCd0ZlknldsUE89cTORSmOzF+q+G6q8lWXAyhrzKCH3Xezc
HjHjGCGvHagb1gq+2aDM9BmkpLTM7tWdh4Yoa0efOZfdK3CGdgtgqN4RgTk44NvT2vjl2ixGbOU3
JxOnxRJ+7bYejUfQLwsocuYKTcqsV55LDQAapvjA0B3H8Qg3KIHiyU2LzNGqWVRibKUlpndT2S/l
ejy+w7yy9bAEWzwclHf5RAJd36xDszs21NZWAYbJfXed8bUeNZrqniFrSgUBva2Q9o217WsTZggs
9B+VgUTLsQUnEYnKlrSvjBD5z4XGr4Ss9zE076rBjpDnyMeIl/PXs5W9Dj0LPvb25E3O9bi2Kund
m6LaxSyttiaCTkZkSNOXbdyhDtHAQLFAVyhzbGuC8O0mtvURGFryafjufigIy648JNkmWeATMQd1
tBtHG3Cdx/A4iHYqrPmTrWDr90P8hgWmnpLH6BNhVOMBy8qnLNVI5Q34OjhGgB91pxLx9NFvh42h
XVAWsq03jjlPG7pn91bhEUscWT3XTstcLoqjH6vFQ5c6zj7GCrufFWmi2JqctbuIZy2n6eHzHgmN
rmCY49FXeji10PdvPsId9g1omaQtotsYsQmeanGOB58/y0am19GzS2uitRjNV3vgnuS1lx/0wngX
9bCCcGQQoR4fkH62CFoz8+TZzjGHjXPzLAKvPTskxlysYrja9ugigjHKV6Bmm9mYgrUfkJhQskK6
zn3TXouAhYuaxA8SI0rNVhvb3tZfAY7+VU3M0kmK6lfYBu0GmzT8EeSumFGGzDhBYNzm+tWkhQQS
gcKz9PLvqM+ZP1fDF/onJuoViYc1kmCyDN2vBOXWJajTZgWFnZ1cFD3994Pvn19LuX8C/gf7TvWQ
47tjlTberQhAAfYsDmBTbdK6mjEnU+6h9NrSNEwf6Vx+8RrYjXk5vruuewqoys5DFtMKms7JDEtS
8NCCxCN5LqwQFcLWG5p4i1S90iYehQG5nEEjI5NCVTakpz6L8rvBCGLHu/kwdXoZM6gcUSfoRcOJ
IpSdbkkVYcktHFwXIoLjVMyUIqwZSCAFw1d0krNsxv3YRq9BbzoblrLGiwXeZuOOuoFLJdkSjxxM
AVR5lbtWeXBbhaVtWdVbMwljigsCSd+XaN0BJYeAVFCCWiI527+MpDddxo7JnZrTfmUMXX/xZpxA
ekyCXTCQ6mKvfTl09yyz/2jg5tfMJC2U6V6xMWIFuxZX9AwZcF326iuvm/appe/27Dl/WBnbmVx3
5CcG6j592LF3xHPmf8PWI7mIHD6Pwu3ojW7ynBcAtcwRg7eE40RcQKaISdIEr1yK1mcM6y5uDiPz
uUOYDgThIrgb4n6rJ3c8i4LqwUKsyYp5Jn/FgFNoJy/QiYjPFdjtTS8zN2MCI0HjsD6IDK2I3dj7
BqYqKNnuGOmVWG5gkQjSPUp/by2IFEAO3c7K4r/seR6yiIj8ET4Y2WrGvJ9y5M1lczoyUtU2L2Mi
eC3LOGrGtmj1U+uCoEhjSXudaar5NsgdWJRlbcXHGPgeCh2/MS/SDAS7RvcocJ49/vuBtu7LU0Qe
zlY8bhpsJUyS+b+JO3iH2lDM0dP5VLhJfE+G9o48aDrTszOiCn5bc4UUwm6pvuDRnlMHtVBJas+U
OU9jxZJ5Ft0x0/J33nfGiZnre+fjKaVBuzt27q9mR4+okpxsn6TBryEkdDDrf2Kn3oo+zD463G+o
+Xl8LBGUnyPymtixp18iw7poFs5GuTHLYIe6ttXZRcHbg5qBJfN/5J3ZbuRIlm1/pVDvTJhx5kM1
cH121+CSXPMLoQiFOE/GwUh+fS8q61Zl1r2ofms00EgggchISS4OZsfO2XttBt1OSdMdUluyjd1i
vM39xoYePZ5mlea3RmRV26RYuAR5BxAyBs9lc6shpAD5VfYeGLQHpTi5gSpMIpxSh1BIenX9HTRE
qhafp9t7A6iGMzDqb+IRtHY/oxUtE84E5bGzc3BIlIz4z8DG2Fejm5xLKBN0j3KCeAxrY2VxtzcS
Wlq2ZyzWwm6PE61Yj9lXF8u9WZKyQ83UbmvWwAo1u8Whum4rEhDC7MNuvHI9F+Krnoa9oR9jHd2F
Gg2Tu3hohom9qU6jux4i1xl8ZHwzOiFCQgIOHT4wUZCkBRHSVp9TcXAM910J28CSaC7XNd73fv3+
3aVB6EVOdNbcoTKYDlojAlOsSQH8k+uhfjFEi0w18I9p5XRv4RLZGLN+8xbAxR4aLG4xjoQsvZ7c
0b93Q+PNL2gpz1jNsT/77NYSQh1oD9ww2dTvLNr5N7S6H61QRSdGcpS+uUPP2wr9W5vcelpYG0LB
mW7ZKekn+OgRcV59T+tVqMSmwCcGx8wub6KKoPvELI5NgcG7U2q8g3CEH8Vk4Qd1cKNTNycAKYOe
NpK1SGuPEIGwzI91w0iqyUS0zWt90/pNuHYNVK+o0O7qOmVJ87pLXQzN2mjC1zlEctZETr3Cm7cY
Q7eDwaDeLPG/hO2zlyWfqiMXKYvtE0EIdBNH/l8Gtg7yFvI2mkxuM5gpGMSsBxoD7TYNAHnq8Guw
9Guvjob0L9OITySxpktkId7htPbTQbvrjXRY6GTWG5Hx92Uw3Oh2JtVyuJJoriMSL2wggC4vs/Yn
pCHzpTqj2tf7IGE6jDqDnSCiDOst8RbV/Io1Waa0UqBEhoRdVqCXuC6Sj4wmNFkINI1p4KMK0ovU
DDwcf9MNgQMuaESYtDgAC02nUrXtPeE8Qz8+JIH6kffuryLVL5GHDgH6g9uDIKkrhGiczyGznhPh
0h3wTbkuy3zVJ/I2sbnos5w/2xiSR51/wRgcEThVLwKdW2Wkt6IdSIjwJKtP8jCEc7ZtdKn3OsTz
4Ce8MJUVEK27wkFBWkhDYWljm9ov10AM/FqVp1ETu16NLKgiXpBcWHJtvmTNtB5I5V7pQV9F5RL0
hcwzyMNbTe7Gtuuok3SVEjg1GYCz1EpEfLmH8h5Cv4YgWAKhNyZIx6SpeklvrC3oT3BMvU+dOZwv
6vlkzJCbwyRzt61yr0o7fQqIAKODzVTIN/Ly1MniCIyVVrbdiI1FJuRKeVFxzEztMENviAJd16Jt
1l3aQAomWGA9yvm1ohcRiuVMl8b1hjWy9W1z5wnvox4vqXk1BtilrCmGtUnmEPNig/KL8qkAzQ0r
vL9pyT4t8diiNhKgXVWzYg05F1n06doALvOYPOnKQ7/iYwN1wXDjyaARH6C60/F0EVHq8LhZl06V
CJTZBc0KrB4niRjjvstSGVTnyn8sVP4MYBxH2PIW9G7yqSXgeGkiJKZVMvL+0GWkG0XSd8r6CDr4
056SR2S02F9G7Lb9WCKLbc5M5H4UDh+2BcS8nnil6Dutp9a+oAgujuEScl6XOeFe8sGHZ3PI2je6
H+DtETWvkpa8IyQJ9SYR0Gloq+7yuDybRGHFmSEOFmFEYIzx8aE4fQGQgQN65kAVle2dQVN3gz0X
c68v05UZ0YHxHeMcC31bM2LYeFRH28mgvWwy1A44icA0hr+KJGk7ClhVslxP0euE33cdhEv/ZhiZ
XsXe3ktm+KJFt+/jiHsJbpTDdnVNY3BbA2pZNSTUbR02jjXtLQZUEIrtJz9Nf45NyUtWNicfPi9A
ywqYTPfTCMtHb7l9FZjoduzbc+d+hVg/ts3oF1sfnWPszM26lFiGipDvH4OGnENWMpsg5tpybuaQ
caXwsr1sS7HxmvtobOtHW7s3c56uiXfz3tPgOHjhm2G64rppaD6jDgj2WsU3RuHCOaU7VliNd18V
p6GoUoo2bIFFlp7zOsKuBvpKyKojaiWvtxyMMKcQU2bxeDjCFgeUcqTfMb/FDdGC/kExT7LDcaYo
ApHak7GwLnpn3xDwsnU86H095Ikyw+2L7R60RmjPmzFKPumkMcT56l2T8+nY7LreRxJSuw8l7oK1
R0NkZXfeDtZOt7WX0PtaFeDPmHvxnpQEzA6rhrKXrAWGD/0S8NG77WrUNdJ0M3lFvhuvq5lzvojc
e02a2cB3WWdjvTQnICyOKb90kqJYrekTlIrZWMIb3geIwsK2u4pqpiVT64uDdLnS1NYcf7r2OrXi
Qzx5sPJ5sS3SvaAKoaw3hXPAnKjWwoS2F4IsR16JmKMkwYB80Wo3+iTTW53x3Des9Ywds73jO3LH
Rtic3PIhYU4EnylF3yXSJ2bfi0gEa085peOqkaRZArqzETm6D0NQHpD30Mb32PmsAGUYEGgcnp8x
KEhaZdGdHuOfXAqxyVgA1/jAxSpKa9yLIR3UmuT675dGFf0PSWzMMK+DEiGxTKdFth9CfVbxPbHE
PFGNZNmDlzKaPthl3UPhriyoEHRdO0niX3BFzJ97L3h4EWwHZD8T/eK4xkTN1aiNT5IPs2/iIJp3
UmmsO8rV3VQ5S4gV+NEZX3Ht1qi6sabv/arde4HxiC+ECfWYXOew0Q1a4/uBonSVBePGx+1F6vER
PcmFJEyNxYIXZgqJx8m5QzKw/FMm7Oc+7d6NmkjDPBl4dJoPPw6fwMhYR0taH70T3I3FQGrm8rp/
P87Lc91kjMJt4pp2PfzJ2I6mFbPtdlsRDMxRajnc0u7EqEZWq/NCCfoWJ8lPJdLPeWRnL/B7btKn
Oehvlk4mxZSLtajPGNzP7KFOz7822dxAGS1bpIz0mqivcypJrjpEZjwFxNc0+nWUPpKuOCSpShMQ
VEQO6kVx4Tzak1FQkiZEsFHQc/NJ/DvRm3oDKi130DUzAp9GH43RXO5KFAfB0L1V4fhKMicaiTr8
ZYY9hguLaUNU85Eb5m+rvmn2PCbBBj1EPcUTWK0QqnJIeUGiCrBPDT3ApurtgSNEJhWUk/BYdw0a
/jwrGJXjPYTzg+2OYLk7jT2XWPNVN6IqVn3C88aXjARqrUUjHr9rAqa0OedRjq4qYFvhTE3R5vCt
cof3z+sW8CcaHjDlEN0Y7RH6cMgM42GUlL0BEnAQbOOe5n21thS60dkNyRAVLtvCEkIbMZhbWTnW
g+3wK1YjqNDejpBpTPvvXbmKp2Y1KcgYBKnOc7mk18/pGhz2o+FXN+iBKC0dopSofGuGOt+7Y1QM
9Lhdin2a3M5Wmuq99WPuK8tDQaEHiOM0jSleKgQ6CWzTJIzZBikVh4TFSLbiHSLCXqK7CHoLkx+j
kO+LYYXhJ4fS733ZSJXHS74JAMOQVGsy2KZEq3wIGEwLj5lM9nG2yJBHQKeGM76ahr4RvfQfUpFv
emcwbjJCJPq5xd671LoGy0fcTMioWJdUKl7dkU2+j01mD5zQ68PoLlBLNzJ23ydyc+jC6y6X5+8/
ISWCB0Ch64NpcV0wilVNZZFuvS4XO8tUDW94t+6n5hQ2fbY2JD8zdPTj5C1580udN2UmULO5PtKy
RZXpoUh0qp3f1NwUIq+hpPUP2Vze6Sr6RHUNbKUwjn1MRwUmEJsOI2ls8Rmuaoi7DIBuO0xwZOnI
01JhptP8OivBMEFVV5oicuNEdDuS8tj4uL4Ti1eiraJq1zvHlJ2ZCQSrPHIzDv6AOV2Xy0OiGdY0
0Ca0lTL2EFBqK+EZ56zKPw3J4gR1mG6oZNhs4B7DzokLyGs8tJescevvEi8jyLwLWfosxN6k1aMT
sQg+1Aq9nlUWJ5+kOwoOUhKgMg04HGAEbMpqbdgQ8WSOQokkBJLAXrMavwlu++1g86Z29r0fjMB8
EItyXjU2reD00HEiKFXUgqzo9ghCPm3Yl+vgyY3m1yimDCHshtorCh6wu55j2CN9XxHPhSJvNKmz
e2sp+0PmqiawzcZ7XsDwGQEBC3bc8Y2L1VC3Gw6lixNzbZzMv5LYJDtNjQvzKV6j06aNaD3wdtyS
eOdsTcxI7MzHqaaZj+Ju0wKOQG6F2J+icCcqv9oYacGAL/AeyIoGGMtmzsKYBncOGROlmxP5nL1H
sj8xdH6toA+j0QLjUznxLjKSdTaM3ffq6BNayCnyDvzqSFYSR01lvSnDj5lorYaJGHr86pwI/fTT
iLA8e7wFIUXt9/tlsjDQ6bgqYCEx9KIgaKPt8kqQLrwkMoxPbYqu3Pb3cdFd42XjOQl6bnLHdRtM
NtMk0YuckJ6EGg5F7P5sMyprEjnuhF7aSTEPbV4nn987bGNwFZi8Q5Vwlrp6bOCkDPNPr7bXI2so
okLKQyxypDpdgmKgTq+5vOgIOe6VLIpwtz5p1IAQwApfD2yXZcu4eqgQxEw225nP07AeK1aaoYXw
h8/dYKi1Zt/l+gmKMHR7OzcZcLQVPnvEctJUGUABArPQdks4y7GH1sJySjZL6E9Zcls1YEJ1V3wV
9FkRfNaoOEuw9maAE8QHQLdihlHY02sdeFehbd82JuW58mBYd0yOZsUrlvHXw2yrreUnj4kDUTfq
X8FQXIdQxBeE268yyG9VzRc6A8PDIhoJQIXZE88LM5niClRLu7ULoJkQcVeIrQDH0UbeVpCSbBsS
tnaZDghNyIGHo24a5qcxGXL4+TdZUXw4naBjXjLKRJkHztq5TQgh2mkWwq2O4g8v4GlMJDizBgPV
wcmyLQ/Rz3ImyVJlLcd5fGblxNsUaIecF+j8No/VkMCDarvU/f3ImnGUpA8Dyt/S2W0zzk8FZLnV
3LA51+GEqxjmxJq9AlAJzNAQ65iVgRwGMpKB2xXtBumHecaKza7JiZiX9aVwKpq7Cxg0tp2B8I1B
EF8Wa5q1z75jBhvFlAs7JMdpUcdXvFW/1x9EY1Kopogb8y9lXbH6ZUhvkf+nq9HhlyU0ikLCBAdZ
7mJXzceRHJa1nCsUiW1sbHKh+KPw2v1Eji/GGP8ZjcGCjJ8ujlrmv5O3m+d02DXeo9ALmdovuYZt
B8cIyjpxLV+NH2WQKFibEvMHgD5eLmx8dM+OSSJJ1K77RwwowUNIgWXz8nxvUjQOuKX9VNJ09RgU
05aykQEo8Gie/tn6njiMBM0jfPZ+IfS64XXud8BGVpnV0wpLjIAWttog76OKsDkyJW3EmKZSBP6C
QCDQWLKOmOa25dC1Tjx/PCbEba2Kukb3KW0JcZSZBALROzxiFWdQwms79iXVFwR9GEV/1VvTUbSB
OkeSlQyV1n5UKiF1Cha5a7Lpe55NdrrGDwAYF9qcZpvPO+pyg+d91ylaPdpRjMRTjJXjCMwcO6Xc
Mu7Nbk1OhGEl9v+92M0/Ujf/Y/+ruv0ofrXf8M1/wDh/x2/+44//M9ic0pU2G5fwvy/XPwmgfyd7
Lr/G3/761DFq/cjij/Lzj3zOP3zt3xmd8jdhm4ErpSlc4dgujEz9q+3+9lfP+83xLP4zM0jpe84/
CJ2W/M12PdME68lZgrA5PsjfCZ2m/xt/4bukNljCdpev+r+M0jvguFFVcgl//8R///Nfyp78nKTs
2r/91fJgff4B0OnysVzJx/Jc+mue63gLwPMPgE6gra6FIDA+VOAGiqxBF9cG+ZkwkgqrFl5Yg/wT
dOKWvo6csAFbmHS/ZsLkaAAXjAq07Ua03SKMO2hjcK6tluSGtajwO/pdGW7CVOdPtmGEIEwQLfSd
h9Yj8gLx002wC/UpurvAxtVrW2O2ktpnO3EGwN5UmnCLxyxYJTkQgdDsQERVLrz01Oe0spgTUvd5
Eu5dGJDQWbdNhSaEYbWY5xbKksKPM3I6p29UP85VSDHuV0gXGxf1zxRiZvcCpEY0vhLkEigs7DzL
4F3Ujt4MU5teW23ZrUUfXfxpyI5pZFARDJLv75FtqZoL/NznMaWVXbkW6LKCsxjsHE4F0rfv+8z9
oujhzFSHZnPIvDw7zfOC/xvi2N3l4xKqJiLlfJpdg/aGqV43ridihWJ6zvRGZ7PIzU2d+MAdFCzM
69DzpuMA2OORgt7g/Gy691n8bcnMhoM9irPb5vFVPNr5R92TCzp1zm4QHUSqzOIaeyy09ci0GGCS
y55aO2CIU31dK79f501H5gwaA5jCb0XKKt9J/otBBsCx6gGqi8XzpQbxq3VhltWmfdFZfmJfXbWV
uql08iMzZkKW8FXtGzzB0Ko8Gq+UvQcmmpr9q+NhqZMbu+uxAjGB42aG2Psw3u+NeX4WsANWmWZ4
5GbvKRJxCJoE+nUV6piUlDHcczbdymKqi6uWpu5uaMfXqEV4hG3exHEPDcKeo2hnWyA3/Fr8HPDQ
rGj3ANDDgbnmmIkKPwW6EXeB/wRggUVVePk+MugNNUQyo9pU1YRipZ1WjslpPR8kog9/sFeeExM2
D3Qc+vh4g5sDrtHgzDzdhXunooABICeVLRodYz8rcmQr0oohP+PvkbPp0b+L+r3VdM1jSStk7Ux9
f99NhE2TAEzRjGlwmygXuhuZzytB6MwdxKt3MfrdzguG/gHZf3CVQbZ7C0gDph4hlDzXgia9mKkF
/EyQA2uF0PsmLP2OU1tMmXB0iE7K96IigiMap/CIUBBhmyGDV2bd/ZVnWO4D5D12eif07ifaIaRW
RNG+NZktNTENb5vwj62jEu9MQle2FlBgLobyzH0XYVIYLGRZuGyNB+QU4C4ZxaDqrWq6HwG8gRTI
Vz6g+xKpf7ESIsZmc0RT3hGcnQtANGiSgJEmSNGcxcRSGyAmSaXWcoUlaN4TxxBui9q3n3CGIv1q
MIUiV4cEGGq/WulxPrUF/gYF9pWYTyM9+l1xLYcB9A5vPVUgYUFPdpRZd1DcqlPh4DYaSYzCigSw
LnNGpHVhYR2YWdCKd54GxxU3LNfEM44Yd6cx/IiVcRY1AVoTbXKrCJ9riDjU/bl3zLRM8aGV7bnK
QYkriWWg8bKG43tLEz6FXtqPBqo9IM1qJoS7r5fIa8t9Y6BeL9GsDF57WfIcg1n7kWRx9mES/QdB
pScdUZG7XJqqaskBMl1/F/sRje2OUy5wsXAekVH52nsWrN97A7HFWRhuvCtmJICEB+FLnhnhotxV
E5D65iBN4znwNEvn4pdL4clwKMYXURVnVB7dugMyl6zcjJSKjgnZOpoLb4387JkOMG8sCS67yqLm
QhvoroOJr4jJREPQBRHEHyzOuEFIBhuhkAr/lG2v+2yc732U2bd5WxKsONKd1eFVN0e3AH7G5TEg
CNc3nqeApUmhMN4qDrknPFX1i0jq6OCSD7FvEXpvMXV9RVZKaLw3oklaWlChTYOXmJGHOadV6EEt
TFZ9EFePRVL1jzj0ENPlttrbGmsq7rGO2UNMFMjKjtTA+gQ+neGqVNxCtz7bunjEtkIotG5L9Dxl
WRX3DX4NxFDMKNwWpkKMSAGsG97wqasuf6gd/j878e877e879vHzb3/9f3ZiX/x5J0bDUyvHcs09
gxeoAV7uapqqWjdHd64EOsvQvO9mXIFZ3wb9tp3qLt26JWkz9EHFKWiRHbQOyjlhDsnBxEC2j90m
PzaLaLxuSMtNdMAoKzEWwB/tV4Jc5hI74eA7eCEnBkdr30vEAzqX7LZo8+4a2xRpkGXPD7VdA0VI
ZSFJSnNNo7ef00UiRfcLCY9xdmgV3whIrNe0nMihMNME6dgsL3YHMIDTjn+VWiAwyp7VjCNK8MnK
iR7EaSZMnRKRLimV7oW0zOSc1W6zpwpiJEdNQC5qp+eT8uS4TfIcQZUsS+YkkYMRuyzddCUaC6lR
1QmOldEwYf3IAssGlcirNAEbo13CjOsHGbXJpWOKB42UJZ0pjoXA3myYM47E6nTSeY3TKFm4Gi6x
uZRl8s4xYh+FzIBSMTFIg11V+RCKzZQv8m8kJ+DSuvJYt8EQb0jFUJcOLwbCot6sPgzLmG6gUoTv
QTrSO5r9+q4YlNVvm8ACpdR08wZsSUv/zBA3ftKUX2Y0u7u6KsadU4agRUrTY6Bg58YlGhI0Vjqb
70EPYezDpTxlKwCC9Is1sOtrJ1N9y2yrCX65FEAd7y8GX4LLw/owFV7zWXvFXK6N5eVyB/qYW9tz
fFq3U5XbW7J1xg8459U5T2Xwjg2hY2JfkOxetXJ4SccR6UUKe6jNzeDUGTxjm1lNJo1zVYIRLUkW
tsOhMunO6PiIt3C6jDTEj4VucdXUKFzW1fdaVizLWsHvubaWpS5dFr0qid0fw7IQtqwHTMicyDqr
sEzeq+81s4yDhI00KpL2NhAZPYZQF5BAcBT7MJJV9oWCtHuODXc80H1s95mHaJAuIk36wXXhHIgC
XCByWJtMye+9w6gn9w4ICAJo38rcDs2kmdyawKz58arS22HZwaDb4CgdJ8zaDh1hRKY0//bush1W
8wTHkmZz8lTnE36SYgpzvZ59xsvrbNmFiZSVr1DWqNpaCUZQ9+4VpeF4kE1dD/tZNMndoB15ysh8
xYK+1Bq2jd6ZvPjk4DtTq1Y50M+7YsQ2xB1zrw0wqERig43M0Htxd9HIPxkOg3AeOXrPuA8l58dJ
6fY1ZTC5B+TWEUaK2H3VIT7agN8VG9sjvsxLJF2QSQO8SvosvjOnMrifHAdYs18pcFSB54HNJ5TN
qTAPhAuEd3JD1m/PaJiYJuqso8x/sRrLewkiR34a7jQ8epplKkoRp8psqr9MFC38+qbz7AM6YD7i
iew2Mkj0xulufSHQYyV3EMTw9kzFRRHHtsPc0ne0pkDz+a7MDr3p+6hC6F6Af2rXnWxokrUQnR81
Ga9AbjsTnyojuwcO7TW9VURTBz/o/C2G0nlTNVnFmaLPnRMUV//ay0PrXBoqJF6+G58F1NmDNERA
NFwBvtlt+9vBzcsfk9cNO1uaxbvZJ8H77AAr9R0nhfBsJJsEHjeG1yQmw8MElPCWFqUzr/NwUIyz
7OoUVwQ4D5g9DkOQQeTXJdxRQSVtzaa7axXzZ9usGCbbFbSJtvNB+YD+vGYO5V+wZqmvmuSGx06B
iGPTzxDNI5UPNu7EvkyWWZl/immOrnsn669UCuERm3X5lqBI2ShR46CKLH8jzJpQFd/aTlMw3vZd
nK9ylaBJnrJpJ8hi2VIz42tMi+ZQE3K0KZIQCr+eQtjWLGLYdIVj5Sc0jugT3fSxZqqTrsg/kjuc
rG6yNuMeAbemIYJbHQfIvMgWaQ+WW2kUJVAKWIvrxi3ciCo1TJ5VXRM/7GsiRGS7iFvzxHyxkoFA
LZKZcCPX/Yxwu2/vuFj1j7q3uDyD8aJBkj2OvaYqqBoBf1D7ZHuKCJ5E6+5EPKiVqXtOPeDW8HXk
8/UMgOGIx5VUddOkcphpixa+XcL+Hp1958T+VU3/7yqQNl106Sicj1KcBUKkZ7qyRCwoRh/nyCjp
xXdhBfINhRqILmYJV36U1O/jkLWP0qzUs0OFdW2hmT+YzDg4bInxteiKgf547Z06s54/cAz1T9FQ
hJfYWQb9OK2aq8Ki+kRpy4S6RZkLCSndWLz6FHsYrUwP2WhuleK6ZRr0qgcxILCLGCsLYxjqnTbT
9kBbi0b0FBhxyOILrefKBLhR7oqqmC+JsNJlHsKhXWhPfkYVodUbo6VZvhejV9S7gRkzAu7IYKHT
dhc+oRB11jGtKowDG9vRY32r5tI/60Dl92FnJb8K6QbTyhqhZ6jFqcBL0TwCdkAda5uwlWhfXBxX
M7F2ovd8YgyLedbGxJN5FvlEMVDslDORCmy1M/XQ77F72qceeutD6RfXfuRDg8PRP6r26HDUO+iR
fmOZaA4H9jSPKHxNRh99AKAwc+zkjjDV+djPPb4LD6Iot1vsqUXHd6iMKEmC0UW1LBqkLg5Nccz0
OH45RZq4e4GWWeOqKAfvZBb9eNuxSezDShsX+IwdDTfprm2zRL06lvTRDXj4aR/SLQRetkVfqx/g
sGSPcQ1SmIm7XFlREl15MYIzbHSLKNio1hN9lSfgmurax0NDEHuo6fA3Ibw6lwVm5ZWYxtFoVvKD
mZO7dYYhuHeyEeJ4DMJeeaRlVW3q3PKnYo32e9j2AZyteZ5pj+hY4sBEgkNb3pfdtjY65iFmonFA
hSLepWWSdSsjhyqxJHScvEkbJ89Xw1aq0T4UoysvYQf1pSGQ5RppenByJrQBRLPLZ0hzFaODlqe0
b4cnflSL9tmdqSEjYaCSSHjmG2zFD8KyOjr9St8uZBlKydnG5GBbP0XowLkxfQS71PcbiJTm1l5y
jhNZ+AeEvP22j+ryyy8z/4Y4EII+0pYRZgQWLK/Bc9FPqE9RTcnipaE42ihdqcAyCifqyB+69X8F
PVTbhDDGq1Z0945od6Ed2DjViGoqmKetR1Winak2ddPpjTkTgeFTk221SuXJSeF/TWbB1LYjsQ/D
dHmqTejk5DB3oJ9LhGGjneht3yJqoXtMbniM/SuHX5Zz/zE4PPKiWkwlB6rRf38ukNa/NuhMCw+3
Ezh0/YTnS/PPx4IA9C1K18nf85hc5lfrtfkwXpsHfdveJ6u2PBv57b//ifbyHf95EPFIErKksANP
2qQgW8Kz//wTdRjZhdslIYZMP/yRV23SrZ2MlWslrACLd+WgRUW/Kad1i83lSzpgr2o7zL5SA6jt
SuBw2Uu0I6gIRECqzcywC9d31ffppgyS5nl2QuOFAxmtLC+gg0XqjYYr0qGcZPWzmovdM6tj0pjg
jBpleKjN0X4oqowOoC05zTnCv7LmpP6qVOoSFW4k5NLn0yU3QK0TfYF2nANlQzpFlPJ8HFUwFdfp
mKhnO7IMpueFmb/8F5dtOZ/96bLZxAnhB3bp5yIv/o5C+kMntQ3gjw8NPlaDGR1Mkw79cpPjpJ6b
9AnZb49eEJTqOqsS8gRNT74x+4fjisY6+vRziJyBJaZNZ8j0ymBvvPNpDb/GNtKR3KhGggTq68TK
p42byhqAmKlh8hVYDq+zLEVEPpWtvpO2JdFTCS9mlGt4p9Q1J4b6S0PRCiiNkavM5Qee+hwLYOdi
WJ2XHmT23Y5Mv1uTs1RBRO1cM2ZGRmLff1+n/81RXlLwD3f8Dw/Mkiz2p2nB/1F9+fEz/sj/cqc+
Pn+18Z9mBv/4Br+PDALvNxYxMxAEvTkycCy69r+PDAL5m8PKRbDXv84MzICZgbSYlPMMmhAqvX/O
DNwlC8ziNMe//e9xwr/MCP7tzEAuC8A/n3TfZvrAIMy1XKwGgXDNf5kZFHnbs9jr/ihD25sW+09z
QC46puytBmM1rDn0EccKGKLh6vE01KWPMUTXLsZJYPerpA9DSJGyfUdWp+5wTs/PCtc8Dbtcmvs2
EygpgsTJ5g12IQViM/fMes3+X4NYAtTExDeJ5WuGfJ9CF7S7eXJnm0GwNPuO2CU0q4TkdtjNWa1m
AJn0joJbRU8D4BhumH0VZ+mNTCbjpkTAdamsSg+Q/7P2tg+b5m4akRSDknbTu1i63lMXh124itrC
+MyCxjw5se6OMIm7x3ZkNs8wPaW+pdgICM5YOhhJ3+frJIrat6Zy6YTihmYcTEXzNI2R/pV5aQCh
qdXFp+GXiH20lYaA9A3rLTXD+KNIdEiBk5fbwq4BGDYT1eqmZYMJUB8HEUpWtw53LZq7ryRU/UTq
fUCjEC3DQLsisicCPlvjBZam/QzxZDiTdAIrRQNf3kVcsGMSLFVWtqimyrrqLrYyjH6F0FYd3R6Z
mQfreDd5Tfc2EPXwaMSt+UzlH4L55zi61h0C9VXm6uERlT4hvlHs3XmxTJ9w7FDLkNNUXvmM5t9S
rDBqx1oTArCihygBhcL3w/L+UOeGfQNaiOBVS8hjjEDwzhmZtqzgk3nQfqB1OzAN+Owry8ceEZMM
Pm+biMPdhpOy/QB1FbtJ33XopVFAg4YMSApB2RI2P7MmmO9qAOHoZIuyh/Jc654ecmS+KPBv12gn
GbAWsFHeVOWm/gY6YgR0qrRtfBH2kn4M7WayNlITLr+CN4bWLBUh3V+JCutizQolWS6rEYAtpyZE
/wAzTjOhY92tlRBtcgFNIMgjJw1aHbVdY9Imy9ZaNFsesugUyT+J2SDa8q88IkDw2LQt3A4kyGye
22a2IEXDT4598JNTepmSvEL4OsAtxwqBO8GdzmMNm6yWYfEBX2Q41hZqlB+FFw/yjMGPczLJsBbm
gLbcyBBOS51U1hcSx3BNWvu8RtM2rknfILuNMdVKNdLcEeqC8jK0+32bNAUKsQjpCS68XeNwClxF
Dq4rzMlkZoQlMYpuUiqapuOyj5tuCoOVJ+tXBrdu72VR+5Bxw7cpzqYtT2B/xH4EbWAmQA0JcW0c
s57IZmTU/pVR1OWawQ+oGiR/1NERk4K6D258m2NoORTNtYp4uucwyH52oYvM1S6Ll6RzyltRiRTX
YtA+4H2MkKWHelv7fvTY2qL8iEPlbWp25Q+tneo1Vvm5ssYQMHtq6JNTxNYBWE2w8AXdLQsyvuLc
s2hIohHQjf6h2rJ9D6woQ0FXiOZdxdGMPa0dPoWjJjhqqjjzgcAKYZCMdoD+9LZKyXKuDI8H1RLW
uUmM8MoC+rL3AJaCwpoF6dVT6r8nnqW+ohCpUd/74ZcaZgygnVqSk5DL56/g34IrHMHFsWJK8SOx
w2aHwzk6m05RvmiFp1fUoOsGJxu+wlhoVuVxoIkylvdGkBITqpW5TcQQ7svJgQsXSKKAIjmWx2Bu
EBovyKxqaKuCBp6qbmx0JFTXDVGwrpUZT/xAvZKFJ5d4mW7b0mfZBrHj/GxGczyKnhDj0Q2tXSw1
2YfSTtaEToaQur1xUynRnUw/Tj+HHj6zcFKDFAQ3K2/DybQRxRF8gHTOeUPyJf6TujPZrVxZs/O7
eM5rksEuBp7svtdWm0pNCCmVyb4LMtg9vT/mrTJuVQE2DHjiwTmDc5BSaouM+Ju1vvXaYBB8rGEa
A/wKm4FD2IdgGs7z0TSc7MJ8q8L1ac+7JsjL55zOs/0/Fttckv+7q038pyG8OeeapIgKG67Gzrwu
u0jCw6miW9hWtotqi2sbIWrPaifR+fgqYxEnAPGLLl2HPWA1ft0devKxbEgHAgxuoMwv/O7kzpKg
Y7/I8seubaS9F76X+ayNp+nopHj44ZLIteUY3feQ++a1Q5m66mKDZN3eQaTMxxJ92DlYNzeVqEjR
EBWPnmFPb8hl5j0L+eo2iCHcO4mL07zIETPSFcOqRUdwFkXqPYM7pfr0CxaT3pCE8D3LdEtsZL+L
XWF85XWvxVbg9tuGdpQcB2Nof9XAfVfzksbFHpq96jwbzVJ/Q+VdN4RyBAcy6aq6WHuuaOEElyJ7
0JxT0TWzi5kiHJN0+V0XGjjUyupMNdGJqtiYPgQVL6qiGeDIsZ8qRbTSaBbWls65RaRqwLdnzdeD
LE78zs0Oce14QByTMgc02jQBZ/QSKB8rtLNBM2a/SGmoj6xODX6GtEBdS33x5VA47Exb5NsuhQvp
K7fL19qiECZzzXuu09g6I7bVj0VpVmfHa8wv31uAJXLOrgOGmL10Cv9l8ML6XDdWw2YUs1Re6uYa
eAwT0okYRBo37xucuHeYp7g+GoEjScM1s7NDf74a+2WkbKgbJMxhzy8dcqYLxaCprD/FchshepvO
Bubxq/p7UVm9QRmx3F7Fco+h9LQ1PitN0kNVWaz9Blu5T2DruQW5obFgytm2/tR/78m8iVqXdf5y
fwIhj1CM9VQGWO2s8Iorzz+6So7G+l9q2fs/a79/1ZG49n9+cYihDTzTDEzXk8y1LcQs/6ojqRBE
xGlsxtjG28U8bw2Ft+mSanpoy0K8DlXnbPE7QpbOhsrDyRVZ76XqyxeWuhCF49z6tjD1pOvCyUGb
h7XlYePs3PmAC4Xdr7IGhvRVwG2yGhhl1evYD4Nmy2y2YDMcWPHRRWo1PCB/4FkC3Dy8tRxgTzI1
1TINHdIqutTJHFznWWf3DlAQgB3TwPSVMrnAhyfVuLNqarB1nJnccT4DUZw0sg2vjJ4mUtu65FgX
WIWq2vh2uz4Bv4MhdBb9eIB1IU9yYjcY2AwwOUNgF8qwe4MpCewQH7990laKYxAN/i7seZGhO2fw
quaa15HlOsA+ZVTFqreGnuGcLKFgsQ8S/jVq7ehgRTJ34LDMxq5tbeeYM8qb10Zu+Dc8tQqNnx2e
i6kVd1ZKyQlQLQRIOFkzkA9AzTWSdpxzrEg1AXSdkbuXpFhCvpTlvZYGeoFeAEFrItTVA4bFdWQy
lETRNN2Z1TIhnrulDK4hflH1g1VLqMezQELeQbn+wQLevShdefGG7Hj7iZ0V1jBeMZBkIZ/fQnSa
rMnWSPzG6NSoILy0KSsYh8rw3vvC+BzsxiO1sypvw2DobdJE02PFyvUPnYa+SdQ5JGVFbfbteLg0
kWH3pJp95+wJ3olvgVvOeFE6vK89sIS57hHU5VbL0dSFhTM/Q+pPCE1ajrLBAlAPNbQvPmpXW9Zp
hJWNjoSCKd6IpIakGM/EEJz85WiFXzt/8rIm/lay7AjBmjiEok2st2C7/z3LveVYd/6e8PXfw96w
YnPV5kb2BPuHi4AHjEtB/r0gsr+XRfD34miqaXyFks51Utuk+zGnAuWP0GSKbjgN5cn7ew2B7A4f
y1rN7w6zh998zPoQp20HOVrA1Bd1A8c0W/bZVWG7jMXRtcMpSYJxO6AvePPcNLvOUeaADvL0U5RK
+a5bYb14ooI2oJ35OhsZ4b3CVOWzO6DRbYpgOlsc9+ugISAYc/fCeAgGkPfOxCqdzBl9MSwwqY5l
EZdbiQjo1zQMh25BhFgFe2s3diR8W6eW+Kua8bF3rHDHIMRATq1bG4CIm7r7LJvGDyUmNFwhvUHM
UCsoPo1a63M5Fd4Sy1FDb7Ax2wAMpAgGDFIgqF4VTEAoUrokfUqsUMLIbMYXyxnLS0oJwsFb2sgw
5tJyD+MAB3aTxhNEPDNHB+0ydCOhz8XYjXyiV+CgvDjfeknSOmipuunDDJRxG2CsiRXKZbxihUnS
ieGkzRUFNIwOT6TfKWpU5s1dG/ywsPQTcAJwVb6QDhTDEQVqiKqNr4ywRZE/1Pmm/TNQqniuR1O9
mgqS/67uHaDKKE2hwNcZP1xSNPkfC6riT3PqRxawYVNMKBtaaKit0MSaIZ2PvybCNBB9dr78yN3K
/ZVDwSJis6vd8ozFN6l3OHp8gCZzHPz0Ras5CoAp9Yc61uREAN84uJA+X8vWje+dVwZfNDIdHBK3
zreVn435WijscdtmaZXhOfHuZljFF67iHE47XTQYzEeXlOaEpGkyX2v4UiN5KT9BHxt/Ou3g/MkT
j3X4wFlColMu+ivCFP1zjoX4iox2andOyp84MbpKnkreKLnLYj86Zq2snVVcRKTQZB5KtHVWR/oY
Gn3WU0QlwS8XFyjK2JLAMQPX0pNFTsKDzALYtJ3Rjlwz8dydW5XKhzQI5ZOKITmj3CFEYVJ1ty1t
4YmtMkPmCmVeyGRbBB1AGrqL9FMx1tyLgj5sk+I/gGgGT5K20krFxuPxxAhlCCxX7PKLfJv7uD1X
Is06m3qABLB1YWqNHh/2w8ZEjlNuGT0ycm7KyUOYzAFzoPooYNdkOnwpw678yJrKhYoeNzlsB6+i
OxxIX4bEMOup2NiIhn4isJp/1qPdvutGtH/GyAzIyWPTBceYzvXNGk10AWnepOUmBEJFQK/WBmi+
OSIGiUn34nUoDdKF4YbboDS10eMxUcEA4SRWDxgs2XMNZMCFK2doY3AK+L8plJQpbg0bK8rTUeTH
yBtquZ+1JKgMZGXlPzRQMcCiOyW+UGpQ59xPpTrqxqxI1kVbN0ifTGBHOQMEKwcyICmKjLVXsjHG
eyHseG+NRfvmi6j7jhgKTKRskvtHd5ozVZl4CT9pwXG2V2WHk8olI5IfxJ7QpINqBOI8vRE2jWvE
mw2J0lEu+nmgckNLl5bRyDS8QRMC81lsDCTuSDE07mQXqcPGCRmUACOBlbgXdZef2wlrbkASBARa
NuyRoxJxKMlxbjfgDaJt10Gf30i1nEbQ5JgPcEiKM7mqLHiTYh4gk2WqZVFnsSTfj40zHTC2QhkH
iwguqY6xEnPJkG5n5nAb2EhEv4hUF6gakfFtqWVnFoilx8ic/MD5EI4ZgY5D7JiAUJ0UG6wYa6c+
WZNmoQ/qffqoJUWEqdPidWxk89sluoyeSZY/0LvFb5bTWJ/C9vPXwYRvWVlOt289IFiMBerdTPX7
B8AOqRcgGfJ0icT2wPlSsX/1PN+nKNbt2fJSlqQFIQW/UA+0ekU+jPviQ2c9AZcWR6ZgsBT6cTJv
qIMQiHLgP5SyghdEOm56p+QmPbyCqw1wQagnX1bczzUl3zpqCdMEXuF9o75rvubA9eleTaB0eQYO
iqWcpquP1YfKoajRHTJuaHOYE2Epmx+2R7HcB0m/p7kFMlUFfvlQIXZGgNenLvv1HigFmd7oJEoh
n1w2j7e6wbXG37tJONWF/Ii1qA4EgCUZNlFHbcIZ3Lqyiup33Bb0YUhniH41PDdGzxPYr45S8hJB
UfnVMMPb9xCpHqhUqq9uxLJOls/cMQyJw+TgsGO5aC+alo47/0jFUF7jsvf2AObbg6wCAnplVcp/
1uP/r4fs/x9K8uk7/vu/D6//y5B9HcefHVPd6FP9x/n6v+n5+cP/psl3/uGYpmO6QYAtdplh//uA
PTD/gfVfSs83Hab67vJ/SvQu8f/4b7bzD8u0LVRkpjRdH2nA/5qwW/4/yGGQZC04Fn/U98X/jSrf
9sXSLv2zzVrEgD7CfjShcHDswJaCb8hu4V/bKTNM+4x/xh1J7TkG0Rx/jC7VNokVjDxdvTcLDXly
reoY3y01uQ9jXOodHX50NmwFSh0cInaU9BVF/KOKB3Gd7BhUtIHuslX1TQ8Dt27HWj+zqss4VhSg
4PUoaBZQ6B/pyRYz4WzxJRmPWXX5lZtzcGaQvZrQgN1HL9iKxmgv2cD+fHRGAquA2rHpNbzPcO4D
zFpUX+oew/domJVsHcq+sATPav6Z3BSmvR+8AvtEil4jdPJdo9mTnroONZHw/swvupgiTEbrqPIe
GXyHmH2xkjL9/4nGB8XYhyZLtMmdH05OIc7QLd6U5dUbG5IUJrK/kb5U9IHY3cTI4DshOArMCAvy
t5iEJ5VwyrbZ0QZRvHLLsj9DR93a5CKj5CCksVYvfT79JvGUwxgvuR13r1Y7EN+S75khh3s4e69+
TUPY5gLKA5nvNitLn0EaeQAdYYEtzBKOoc8cZNgG9hcM2cI+0yUxulxz/rKsEN0NKkW8TYloQh1p
75Xa5GX82/a1ve0ZMK8Rwnm7oeeTdLXxDBHuJczL4JyFBRKeqbqYIVnujJWJeKsgCa0qb9rqCag3
qtyVqeR+VFW+i4QNI6Gudx2uw30kfDY10nmtkDis6NT8rQ0qk20ltCWXB21kOOs7SyYN+kPmdciY
iav1c5gyWdtAjwgjYBWx/FAKkkyWfaIGnDEPBiUgE73nPmRm/kem9l20hHzRua3KjlA4U4/HFG0C
sJLkXTP1AuqL08CPFyKkhJnHWd2u0E+mW+gXJGAW3nucVMc8luZptGktrTC/OiOW5rEZ0QeV5aaC
EX2wEGiTYOFf+rDqv3g/XkCPHlkqqFdk4PHGRRL85C/oNUbfJwXF3Cu2qWjqj5ZPPG7ces1aPPxs
o8cmIeInBxyeklNi2umXXVHguyS6ms1nH4UOAOQcOn8qkMALnZ27tviCiRCDwsTgFaLLXucOoRD9
TMmbxFG4jCvJHhXGsA2iaDjnU/JIqioPeeTHj8ABeqgmYbgSYTQfipmgVoMmZ0VuIg0RBo19W1nE
cfFR93b5VgIx8OnHyOfaUp3V26CviKU4IBT8lQiMmpaZRwwUWLixalgNkfqjkWSwrkbNGyO6IfrJ
DxMYlYAh15k5bIlnOLDjXzHuBrBXdtAdkHXqvjt41sMYADS1oj2PPluVJWmxaJegWmwt3nDwq+RU
5clwdnhAuyDJ+B7ezzxTyVOIPU2RALTFEpBQSjkmPyB9JVxieUKjdTcnvr/nky5BQfzex1TMidTv
AWbdlU/K74eLnAuRt7lnr1PyHWC8paF8luV7gU1Bizh9EWmLNWOJVzL9UJ1tlHmrqLu0HAx+hTci
axRZR8ZnRfD36JEZOA057QMgbS0LoH72ac7EQ5qwwetmctE7w9/XEnalITKkfOHigJ4oMxF4zWl6
Lb1j4ldYoAiXmxamhMGCBTn4ghJTB7LN/ZPnNw+GY0aXOE8g5Tk5OZLhPm9D9zrI4QmNaLFr+c1J
Xz+Ew0nwt9uP0v0lUR4/aIOM4sCxvnzVMCIbgDo743wQlGOiaecNayOgC7TWxyqPnqrWJWVj1M+p
uYHdoG6136Bw9MkQRru5jtK/YVhZTSoZrLxcDReRO78Y6kIFc1/TTv6csATjLvWQKyFHygGYYHMH
PBB/C42zPfaxZARpRXSExUIjhEqHBIhqHofljH3HRVefDgThjRJJYKLuaT85m8prArCF86mW+a9A
209lWX+ovv+2x+zaXGs3+6WjzlzZLTrZJn43xamahbhZAegLNGbgtlJmhUMe4G3mzGKLOFxL5kvn
jsnYsUo7kwHu3G5Sza9BOE6wzjGRQDi2j2EUvrUsijBV0AeGSFZ2klRkB4QkNZjAVBJ+9978eyAH
YTWlgDFYXdNWoOMGi1YQ4tcxiw4wR3sWZtCBlBSMsS68CKitQNwHYG7DcbTyN1BnT4IPf99ix2CT
h/XMGJg2NxWBAR5fc9JHmSJBziIDfWuY/p2nrSwP49E8i61XzFwE+km0NXBlS78ZEulgBhslwg8X
dHJYdSQZ7kDSvDAPUKdwoQcbC2GjkQma1uiRcZZ5m0pImraT1NsyTpzrnLpXM0ghR/Wue6xVds7p
F9AMjN+ZWLBZcIbqunLerLiEBqDH6Ccs4ji9dQSKd06VP6nBq1YqiMdzlc9P1mREv93COgcTra8N
aGhnkj+vEkecNEiInCXBve6S6YBYCyMC+6ZjLgx+ZGzv+xkIJTriReVWuTdmdO6NtDpw4fz6p/I9
RP/y0rWQGHtuevIHOCVt2My95d2DpszPOFrZ4vc2e82yRM3rloTFk+DFfFRe6iYBCUzLcGDWTMSj
m7cMfAvMYk0b76rKcw6eavQ2EuZXPFnlyxj/rqUhVi7b3ps7mjNhorGzt4KGPB16wMAOwh05S9kZ
apd5KX1zoPcc9IGDSpz9CTpPMndM/wp1JiPqnoVS0nyK33jUdzpmqZ3q3jigjOV0mib7iiZjn4rq
CdT1kkBKm9zp89DW3zqV6Ylrbh0mzZ3Zkr2TUfZVqJ8T04JnQli5r7Orp6KHVjfuoew7kt4Kb83S
g3lWXhIu0kZPZuTinTIMtoGFR+iha97RQP0UcfkJb4MJctqAGEQmuxOjDLZR1j/bnjQe8pZeWOp5
Y/FcrQ1T6RNAlm8XF8Y8Hqrl8gPRb5Aqb6l3cPiriKnL2WCBwNY3ek9s0gInQu5AVQQbaMESo5iw
wUD6aK3BeOzbIPFXXcpokN+OQUPdZXsdVhaypObiazx0tqqhX8JYPsvY/CJIS++dgKiETkYcZSlB
sSYx3dL2CQwT4j6gkThNoOcfHO+iWrvcJmx/Nd/mwgUWnTxcf2A6wJ+TeLKaCHLig1z5vf+VmoSz
5fqxmiqoUPOOndO1CPw3F3Z0pL6I8SHtZTp0cHiYVb9TJmUcGyYL2A0Y4m7rO7+TzDLZejYvwiIB
AO8TQdnaQTclVL1kIwR3G2ya06L8KwdEHkTAo+RyyBKRBgDMtI8uBWhacipJTZsp9oiuCm+knzxh
jqyeam23JxJlENflI3CFAtV4ZmTRi+A/ucnw6trtxwxI9RQ6YQzNXf70THHwU6sgLG9J6QrbfIO5
kn1en/HqDizAiMTUB0kW4xofRLAlM/aZsGyMip06CWndqoEMnz6KbmxT24tSpn4gC6xHOz0Bzuod
7oAmaPcBSac3Fvvl1uhh32SqNO74Mb8iPDvvsswvYdyT2R257bUxku5aGfO3yBoJlYAEIQlarGDL
uc1H/EJUmGwXOBqfIkEUVJoF41vIG0GWwWidLGwMzaBflh3kRgPBt6vpyfbErWdbjSoFMFnXt78D
Pu+N7YJgbSeIg1HNTJLtO3U7hDksxHX/Du24QSJQng2DWrI2nAuYsBEemnyVJVxFr4g/7Ijh4iJa
7CbzJ7KjYQOyqGWxSi6bMt03O+ifZ7wuZIgrWk6LPGIzvJuJeWO8+hrKae+7zgJoyt4y+PlmrjG0
lN0Z/6y9Dn1YaG7OvVJSRveyyG+RX30it9xwKf32005tNelFq9gbIZ41u3ouWLgzHpwXxXcy/MFV
BXDL1295MV6CwGGLSoOE0Nk+JaX41cYsvxhq7JMGKq0TYbnuZ9QCAeKdtWcFm6IG78EO9N0w2uT+
Jt0kAiadxvtG8g6LdnFHjla/nevaA62ivA26GqTjwQQ0h3y/VrE6JMEHPH5wgxTN8QXXJrZegbfC
V/D6q5mQp7lcmKFNMKBf8UnCokki2olB5O8dE82/OIepG/iTIfKDpnjClmthFg7fM1Z4fuRdkql4
QR1yyv3sxRbDM5VfvA8RD/WghYywpjCiUsvG4eJ6+qMLBeXBMjDj+f8JFIdoSaP84RFXt6bHTJ+G
KHl0mqTbk0SHIGkcWVKYHELpzLgldzKET+h/g0BfklHC4/O7F3dg44q4oct2aQLsf3b8YhdwuJ88
lgkPBaSFlUO2+LqMCGIe4ZLdJ1K6+XRsTpzGHs6FdzY7IFVNii4AyzOZJUPzAC5wlVZtdFJcWfvC
lhQEkdc/EIN4b2pA8mxchjte5I4yCETKCDgSDzEmZKRlUGQ3gnC0J3f5l7LHr2oxzsXVoonr8X6C
XvJ+1PN8wGesb+j9XhBXY9yS6UOa8RbzBPaXcnSOohlcAkOnAc+erjZ2QWy21kBB5joiSncMMcqZ
KNvhke18aIAPVe8CGy2+hNPpN2T5TWtdGVJMiHBxb8+9+6I8dLq+8TH49tvY2vwPegpoUm+AVz5r
u2YVzbwfCPB7GCLuzkz/0FrFfvDG9D2NsGIXCM13/kwOJUMXohL3He7D0zx2txDBxZ4F075DBHQR
kvjfKCBqTZaEszK33zrNcMsyPMm2HtpD6bCh6Ae6W8dS/TEMBMEKwHV7Zjprrk2zWR51YsgsG1lC
CJ6+NvOjXah2F8SLoAxUyYajZHwx3OJnHIt8T3rOe7I8mU1ZnBHoMjXPrezYmpXa5kabnowWIEKr
bG8LBH3e1THGC9OsjS/066dFUAD+G9hlNvj6pVQpgG97OhTGOG3yVA2nlBaX7UF+IIqYDjy01Zk4
bnx2jC6aOSN6IJ7FyhLwE0bo2EdpEgqW5fFzl/5kddBvK8tYsEj+LYic5iiCMkRshCeYMODxajSk
DJOYq25tNiBa6c/pXFeXshuGa4r+cT0gEjbccLpUrY63ptv7a5gnHQTJejhbrnG13PBeeGSne/g9
nnM3Vtsw0VAj/fgzwW95L6OehIFQ5j+UZziYabS9x2qZY0YdvItt0ecyPfusKeAhd3XpXcCgPbrz
xL1Ez78PvYZgYLji23ESydnlvO1Md0IGgpS9Zk8aQbJ8MAVJMyRGNZfOdmaugqY7dl56VV1yUiOI
paRwf3qy3Ec8LCQMdGz0HXeBCJSbqUJSp4CdnnA65Ee2WZ+DKQDgW8pfoxoPt6UP192Xey9y5Cv2
LXPnhBBg8fEV63Sw9Q9d8loaxPh95P2ATnIuj7bjOltVxd/FAHQehQUPp2Wh8lDFDLPK/WWljfdB
vGS5U3PrHQroIrzoePqHuX5AFvpQ9sm0RyyCJB7d/VGZdPgxezv2rIO/96aif2VXP9WECGSMMOha
sMXhcuNMfKgTDh92Ls6OVOSZizWywAob12JKrcs4TMFJORHq9mW0x3LikNh8ksgjfwcjfUnVpcCL
fe8h6lo8VgVFKYYVZEQiR0SOLvVs43b0vIxJv/CK3dzQZIoKUUU0B1Dop+QpZ75QZLLYayvrGLvX
Pkt+bESl6bBhccOe6jQ2KRdEd4jg3m4L1F2ACQnltiqatKTz3oolG7hNmApAsODjTqHqK0YzGE+N
QxhBjUB2+YKXvXjGW7+z022t++m50OBwNa6ecxw8WrzVz1PLgM/AbcUaoXwch/wU5rWF4JKpURsa
EfL45kmZtJWxCJ1DGwwfnT12504PAifUFLDiyTa6K6y3JEMTMX2yvWqZCQ77LvbpzoAczE320iGO
vSGnxF7M4X+BLoEs2uWcjtKLDZXnUqcpRnBkWTCNuZ1LBgkIUq4OkDfEj83zIq3MUE8+Ts7SwtnP
vekcMV+L96ibYGkJrqppzm6eEzob36LTHRU5YuTZ/zaWn6juL61lPqUYwfez17INT/TDlAzEPQAd
H5OSyq0vCtSShHPXrtnBrMh8DLVGd8dsefAHgSamgGtKTYTIDFrgVioWcbpgUe0mPp7TlGhXw07B
JjdLIOXwPISVvcMFsynbZleGi2hriqF/SLMkHZr1XlQ8o9v6JHOJQNpw/LJBFoIRPis9nhFaf+j5
2IzyV4VEamtW/e+/6qdqHNOjobpzmefBPhA706EQVjkMhgSsfTUF30WSvM/auDslBlUMTyBDNUAU
1kpnpxwep5Rr14Y7wZjJR0nh6Cc/I/OkDZlepA4sfoFwtOAY6HHHLX/5REybeqifZ7t9juL0lBO4
SB6y+WnRQPNIRs9dUVxsow7WswAU33vhl1AGSsVabz3GWElI8FI/HctOPbhj+GB1LRPjzjogUekO
cdzu/flX3RoJzS5oWzIp69wzD1HVPcxxdkkz9v5YOzZx7+6V76cbpvysKNtv/FbLWiohaTKPPbaK
1i5BeMZou5+4U9SLxIXkyv5rjs3iVHz4tXH30/oAJ3lYD51yN7RC5iozULYpIiA79E4ujR5TD8gS
0TivBwv7mamQB2iPcGLYEWMg79aPMlLYYCZ2YyYEVlyAw24JHdZOeGYGg075O65/1XJKjnAAb5nx
B4gp3k10imNK+S7s6K1I/R9EHRrnFGRGK0qXjD39iU8Yd0umGG418VkDU+AytYzFAmddHSKrQMJ+
w/9o72ndDZASmbzT4zYLtj/hnerjxwwc5wpxFSv0FqZ7MTnrtDVaRO/TdGqWf6V1dLRzOmSiiMKC
LrWPyXv2nYpe3NrYSyJGLH+4TV6fCxQY9MWkhqSwcW2/53oO7G/ZV+z8+zA5K4l8uBWPYy94XSnN
NKOVAcoEjBpC19CQnRqyEzdWMKsdnCIE8S622zodzt4MAMmjMRjsV2nmn7qeTsQmXsJqgb04zoE+
Cb/xNF1jb/oIXfagNkJzpHGUgLdOBG+zlT73I+GcqfKvWFo/8Qnt0zF49xz/Ho87MivvdU0i9VKk
4f6dENTuBh4e4hePPp9049oI1mbzl1uk7bZFeXsIlxRqLOlo02Om7CnnR8RwdPjrQmaZu+LhjS3/
q6h7BOPw7DYgaMID5xIEEH+Jn69tEr+TP4lBvGDPPsU/TM4bkcF8Mfsxn8dtqzSndIMcvG/5gk4V
PcvJf/Hs7BJ09XtkEZwnGmcHyeeVWHuokcE6ru3HOULALujSz40zfMGZ/1EM1buasWt0cDZXGeeL
vRXolVAj6IvDCX9jfthaYJXLgeMAM2E8hlsTc8Im9V6Dku1SR7DYNq6tTaAxpnWifOgHo9zNAf7r
wIKBLk1gKzowhpupmAiC/JPbKEdR7+bEaYghCI7ToC6M3scXJZ8zIAvI7ZzwVlnVu8hd+wcrOjji
UfsLIYazy/LhO8q9ZGck2Wdbl59eYGWPP/HD0ts3TbhKo8G7KWwfg2d/mjDe+OAOFhzRFy3hZWug
j3jY5/0Q89IE0oChwal6ypsRuu9AsWDo+tvqKnGQmam2FrGvWz9P9AamYk2CMd18L8RrpfSPNi8+
EEcTgj6SOCfK36il0l3XsgtKcCOCPa2xZzI+O4xdEq3/flFBbiLhp31zy1lRk9cwPsR2w602Tdam
FAwwwwzlY2XY247VJOmMyQEGnn1h4blXRuGcHXMJYxvGpQtYYpS4mdknFZeIYawD0ueRyQ4fx3RT
cPpErw2YBsRft2HBIqzrg3PcvBUSS0uuIZ4TjjcL41ZnFnmDccRifbqwFUmvI6492jVrP7TsWNzK
203uFJyb1r1oP/FWOvaHR0kmVA56eD+GlrVhiv9mD0b66E5L7kNW36CzRmfpGe2hIRvVLeE/JaTV
wGtyoBpLrhgqUDSVTsiPjHgl9rCuh47bUiFrceS53DusWA5san91I4FG5bLhygvGq4zu17JoLY5/
fzeK+tB0g/VepSmXgimfPA+8a53byLFb/argtZ1AXuNB78h6ww8CXFKlz7IS38ih5GamqYZJq9+G
GKnGBh5VvS4sFhJ1lFE/JgGy/Wxp2UzOdRz+f2QIV5YZ3b0lKOE7y+iKYWtY4CFeISFyti7hq1Vp
5HsBXelQIXNZDXBUNqEgP5lBWL5Fy3liOAWnNo3UgQ9vV0/NM6P88G7PLkk3DO+xSzzUxhydDBBL
g1hBMlsIIPG8HQK1r8eVm9Mx5H32aPcknWUmDRpmQV5p3/wzR1UFtZFlAbK7Bx2o7M6a8a0R2roo
iZSir60/bR1NSNQBGBLJe+pYWe09lxOnB+FUXTSi3Z9mbb6CEdtOihhFP7Tfap9UGMbu9ZFoB9qr
ptYn9GFIi6mckGhdSPJEhNbXF2M8+hNZzPgwDvhJyLOz5iv2mtfWayxwAfk+ZJ58DeryXJfO14iQ
6SSTIb/PGYFeobhjVr0xQhQnp5fDOvcm1gutIzetdM2tl2bMTyzilwhOMBcB5p+gGn+XhWNtLRHP
z32PIlD6b8jr57txmmKfPQ+Eoo1oXovaBJt3CfCDwy9ykH2NBS8pp/zG7dzPCO/QeiQmY/RKKiUC
HhoNYb0S3Z9IA+0xy6DcFwhgNgkeQULYyfjyEOUPEvIHe5sNOK0nr/Sjvct2ZDWvG9T/K4drbR/N
8OjQEax7FGSbumOPaNh0xhUz+mJWvzOvd7fsPIOMnbiHeq2NoGANU4WUuB7EARPcnmggfWEeUjEU
qcddr9Uus9zmoLtmFRJGOkfFUiDb313T057CPdvAt05gFeAqDVxWSsoNyp3LL3wFGyFkvdX/duS4
lUmQbOdBHvNU+kfDv5YOEijQ4RYB3UiWxQNGbnkwm6l9QrTk7PNOz+fE2M3575z3/lmkP/AquTDW
g1PihsXerioyn0NxICUICzfuvjWKyuNc9TVor/SHyuMJgyHsNTdAbW7Yjb1pQ7JJ0PJtEiOC9CLF
sC9MBlaTTSBF0anwUFgYZmYCR7C4qJO7jCQRxp8ZPrAaQyIKv7rfuGAy/id7Z9bbuNVu6T/UDMjN
+VaiZsmWPJdvCLvK5rA5bM7Dr++H+dLnJEGf7yDom26ggcBIkHJZpqjNd1jrWUFLk0yQsf/Zkbu7
NRhDVVhJNrWjE/HcQpWaJ4jBIR9aXxU61oD5e160DWEqaHYjwWmFdWAEpcBYt9U2aGEr3bJezdw+
Usn9VD2CJ0NjXDU66hU19HgeWDcNxsKhjuPhOfP6y0bPK/OxMcD2IGwgaqScTslkUe3hxti5XeU+
g/v7lWEpTruEDYj+GEWsn/JZB4Ir37VWvRSQxDZdh24hqhga+ahJt0QFlwWbPsK7hSzEqR2zZyTJ
2W5m9I2mYOvVZP2Ok4FKMHM/SiIGHILYLODnEXoN0IvJesjy/qKyNhim6rMjp3KBwKzGGGlkG4Wk
AEowAFDH15qP0wPG9hE0TQ4muH60J5uywcBFWUOz8waKs7jKn5d7H8FwngSIDYFCf5qQVIK0AMqN
COtR6eann4PKE7ix9Tjtg7Ftb+UI00Bavbarwuwn8S/pRoImE0n4YnnpAM6musCgpWeOeFMav6XS
YiioIC4uH7OMsp8X3RxihX/bcqnn/Wwk0UiaOxmZ1iXv9WE/kAN8yCaGw+OLcClQGgWOqZHMApEf
R0l1sv7V9fDTG9d6GOp+CmQ3EdemvvOZMds4xGo1msC4tGR6taWecjsMXTAt8uhx9qmWIGVuGJie
oj70LrJ8YzePnbaPv6Yicjej1nJoTCxsUvgY2eRQTA77asbg4PVvxEe4OyO3zVXYU3BoZeyfJYw+
oTM2jz2Oklb1xRZyzKk1o/CoRdaHabjEeKRWemIbJNYNn9x95Bgx2mOOZxPeOgYjB3hSX8sLsly8
fX3avyL825WELsRJJt4oaPRtVdEyTMo03ghFvzakUG3yROKG77TmscnFll/7MyRZ+2IxBLi3xpGH
hUk2CloP0fp3mRVrbDxI0svc4rGczOboyxSLmUhYRvbufE+le9dYib/TZZqcFBW9HzbjY6yhvvbK
+Ohg2bjg7gjQDLcIor1NJZPowNTwjW/ngdLCi4gcbn8k9Ww/mw4LqhvCJas6klMY0At9YIVP5PCU
RnSoJfWkM4+X378QvoID1WOGN8Fhv2dz1/ocWVMivHPtqXIN34i99kCVBJgKJSr5IoaYb1OoP+uy
IWFiUMWuQrm/Box2rpAWwy9Rn70dJsdY9s2NweOu7S1SmYos2lVzy9iziwYc1e0OjuvwQNaR2YBD
bxv9jk4gpsbmlK9aAoAlcGMIHn7szBc7EvmaKqQLjHZst6Fufnlun14mPifuxNEOpotDJBqCrLXV
uWQf6xhGcimr/JIoatJsngUQ2W7cMeqGYOj3R8OqjU2B4PJqlV11yHXKuGRMN5mfJ1+l5r/0TFLP
NpmWAf7Cctehh8VC4x2bNmoPBAre4HeT42aCJHUhxm2qkrXmIIZ87/Y5rCoe8P0szPu5j3etMxMY
URM001eue+iXwVPYo1Ug+si7am6DxxJzSMKwJPBqD1u1VpsbiwJnkw35FJTQnAI5VvXGhImSJqm6
AbVnJpY3JDI31sYEbxLACy+Pc0nkgp3cD6mg/O4ikNp9l9xrSdfvebNfU71BUrd8AcF1qFoS9TxT
Wzut2zML1bEh9DzmnOosfbfZZ6iYtvGAQiAWlxzM3nt4AEgK4h5Q22ZGj+UscTXCbEsyHhl+yFS+
U8wu2ZlZv/IWHUxKH0GoI9Yrbr1tzZrWQaR8sMKcFW4l5TGMgL3bteLSum8ZUqoI9dNTm/AxGZF1
RGH0OVUXIf1nFCeSKXtqXJhyunsNyfMmrdUtw0d4P462de3yxto1PlzYrP1g7kmsIWzJoIuqL5Hr
OUutwQ9kgg6FM0RdOh4/97UsAmaJ6dnxZqwdDp4FF/vvwRlR1UduSE+XuoHmQ/oMQ6dYizasX10+
2OgTs3ynWn1rm9H8XHbpydE1uR911gZJPl2xtif7qgKCNkj4s2ZVa1T51kRaVXepO2ExD88e4oRq
uTEaCOR5vCkde9qYHSVmYzBFy+HHbvR5sflp8yWbcmZcBRQkTYRk8bosvnvVhEevivIXq4R25K2V
lTaIsjprTVfKcmrm1bR+ctTxIJx9k3cvt11k30irt2SlR1eXnOk+afvLbGInYTN/iJJ88QrNe7KX
Hwhhzo9JM79Nlcp2k9nBG8uzH0zOCxI9wmIn7LkADOXvWoK92MmQ5FHjUgnUDMyjr8gPMtQ83WGB
f0Dr2J5q8qUq1Ft0mIQ56VDmyWx+IvLm2761IQbRNLavaU3IVVPU9ZPVDT+LpD/MjP4cNOHYvRtY
Qlq07Ur1rVGUt8J+NdE54UDCbwTyFVmb9sI7TB8WI1syPbHD88YeUgtf6eMuII3cY8gwGKZ+tW0S
MgM94qYrlpFTUYYrx03LfWfVFyLh4nuyjS7pFIJE4K7bNA9W4myX5KQmbu7CzBEnrnCF8ASTQGU5
sNFr70A+XtZigWr7z8HPmXXy/AQuyOVg6RlnfUCmuljjq78UjddQHKLgq+35rOsRTyR8V8uiZ1jX
VWQE/lCIvd8gL8U9TTkooSLM8wX3RL0SdNP3Dna6Cf9mEyfH3HDfrEnHo1q2xUZ12bfwqRy0EGmm
JqIrqSTJ2fGX8Cukt1gA8NyjLbIe4indkTMd7xXBsX2Pna1z8xcNpFw6JyQIGOUJGwQy9YQ0Aw+r
jhbvU6KJF8vU05R1pC9MjPWbcHFXjB9+C267zoZzxhYLxNhKkIPkKNQMeQddojJMMgx6eBzppO0k
MPoExRYfr1MZEb9VWVjyu/LFry16pV9Wm8gtiMr30ay3Iw3MhhPY3XKLx7q5za0edahHBHRtm5xB
1YibHTFmnIxBxxscIE6hvMX/R+gHr4rpWDbVNYg6/5fJcHvRF3xh4NTw1/evdgLGkTU+ke5hk6yR
QJKG6kKV1lLjG3IHzGybjMR89AJbd4bNprO49BO2opXozPnoTXeVkVprx0w6pH68nQ1FlerZwUgC
YfBgbWg9uqrc+zYaN8DUQWh3z1WYmic/bz/LMg/YmZMSWz5QnDmklyf5hR0mlfFMD6tIMIti75ym
obhIm5mynth7KKSMSvyqx2i7XPgBTZrdUFKym8hotNkezi4Q6rit2DSgUq7SfjWXUxsYvbuNeufB
TN77PrRO3UCVD/OEnWE3bLLQnijaDVAjPRpdv4bbVfjuNXPM+KMu0w9XoqcxW/u1S+sPQ4Zb3Y3E
XTrV4WM3kx6u3PIlYnYAFXWPp6cHQ6T/NBelpZHY1Q8v5InX7ahrire6phuVs0L7lfl7jx4gcGx/
3Me9x0rcbNuN5A0OjDg7yT4dd43d24zbGaQwxDexetASWDU6yUGPmbZHDn4NNja3uFkALL0tgt//
U4TOdDMrUip4Bmmo1NiveEWpaLm8x8bfxZ3X/3IY/S00/L1tiodRt+EfsVrGZ/joui1D4vqUKPKp
DeU/DDInRqgeclJkkmxj6uhhlU5FwwDdrkr5YdJkAOkzNbv/tnHx8hil/593RB3eTtBF6n2ZhuEm
VNlZ6H2xRyi/8kIyYdVEUQ2bMJp93K/MB9edco42Lp7N0LJx0UgpBAMeM9jg8ZIDi54Rj4GwrbXm
Oylr1BzqIkzzMCSGeAoZ2AGEizjsx0I9d5GGHqzyTnbLR3Zq0/yeTFvsjLPaVLrn7SfpaIfQRGLk
Oc5mcFFU2Z4O9LmbzyMwsvs5K4cnOAxyHU2FOEwFSUGsR3ljpko7xQaIao2xyhoIuEEkLl7QlNn6
rs3v4lS3Tr9/QVNZ7OKqf0wsl2Oh8S60vObJy5Zp0ZJT8rv54h+5UC6kl5VN+d3+PfbhL9kQT2XO
P//2j/yXf9Hycv4vy48gvQBQM+yI/9qqsis//kyA+o/v+Jc/xbV+IzHC1g3D9h3HxW3xv/wprvkb
jY2F+kBYcAssE2fIH/4Uw/7NM4iX8A1XQHXA4/qf/hTrN8+zfYO1p2Xw13neP/GnGH9l0jHz5JXp
jvAs33Zcnh1LqMTPD7xXERkTxv8Q7tAXGDCHTYrmz/Kmp1BBx/O745jh9c17REOWXm6lr300LEfr
MP60iiRdQ3h8+9NF+9+BB/7uk/n9lfBSbNvSuVR/Q1FlEVoBErqHzWzxvJ+t6LvnSANrq43/DRvE
shfPzV88OTZ+IR0gnW+ZNkjtv3lyCNrm081YZYNHCK2Q25MSQAu4Y11Tb4oq83deluOVSAUNzzJE
zqyjRIR8wT3xWkzUIq1nfoWuE9+N5Q9jJK9viNv8HszWhtKYEjtysoAkbSPQx6TcxZO3N6bGwV1i
DdDtHSBXyxeVmfs49Iy9Jg3nhAopcNpwOHRwntY0G+7GiQvsN2kMG7fuLgmgirtFoyghREOalSju
fXVn90O7kyCdD57VneakxXqnhi/dhjVSCOvOMPz43uA0ObRj6EEBzx9By2d3wyTVBvgAYT7IZLZp
2r0bC64LC33D8jntECO2r4U3x9ckcdqXiaXd0DhBpCfTFn9heWM5PR+GAZQXPIryhq3Eu6pulWlp
fyqn4aaspr9h/hFBEWsZ7Yz1gt67XtWp80t5SfzsT+eeBdzCmAiSxjABEZXxqVBadBrz8eJ2Sttz
ec39UKA3CAUDT7jAJfu3JAxk4ZpBbBgUInQH1DcaYW6a4T70DiMOd2LKZqI2darnsvWzM+kWt6l0
5EF36HU0hNwgUb3j719GYXvHfvniDD6pXEsAz0JWWgJ5lCCaB4INp+zvcT1LcE+3RPhEgF22+RLr
4w+sBdHvzCcSMnyAmcT/uIIgIG+JBKJmIhxI1Lt4iQsyluCgHoNJFBXdSQPtR4vvtw/OpDYoqOBC
aaq8QgxF8N4YjzlhmSunL132kDqUnrAhNkgOCAAawzgPYfwsl2ijlAUPtyg9kJLJJ7P1gxuRn4XG
jAxdfWVk1ZvmFme0R0+uR73Zuhqba6U9jQWZwFlyG+L4u4f0XoFh2aQaMu4hv0EjDI8KVWevpx+Q
OQ3GzdYNw8RBqpqYhtqWwQiAy8K0u5r65oSmZVF2hyiio8ULgiS+n/lJni5u/PaoUcPQW5SF58Xa
DjDazEIs1ToPdiLYy+izsEh9MNPv0MWt78uX0tE/KwoVYO4UkiUSjsI9oHl7aRSSJhU2B6DVF5xr
JjdSdiCgxdyCUi+ggyWfXv+VGePPXCCXYhO3Cl3kiiEP2wKBFvi0wrSetal5w61CMOtoycBj14fb
8xzn6uKXw+PYu3ezkFdMrSQ4Gq9sHZGRSvblbvyZKkJmbc3f9GExMR8Utw5bMAb8u6kCXUksvKnV
H8vV+v0HuA6XjAh2Nlaq2CNt0+XeqNMnOzdv3mT/LDTjEo0CqvP4Qu7xt9trT7ph3uwu/S4AHqyG
5lpJnfRGA6QuNKzz3HNT1m76OnsTEcUoLRxL85hV8TN2hA7crISpsxV/dGWNptGq3wRRqoX/LRTT
CS6wcKLPhF1LZ4udEXJ17R7XQ2wfyXp+Ys2tiAaHpMGYsneflJ2B3w+vk+QWsEnfFmV2JmLhVdNe
Dcl4xnxOK3QgUWYFiRs+LUc4NoKf5a/R1m+99K/uMT6GOqL6trCCtpxeO889LI8UUdUEorf9Xc+O
WBekocmwfrP19Jvp553J/SB9gu39cAGg0+4YxTmfSPwxOv/Fei8hghZR+ORpzh1Z9k96ZaGHQpyI
yqJZVYJfVMNhtx+thiDDjiG9u+QVjNAiOMscdo1lEx5mJ4tWUcRuwAdPtJvLtrt2wzbn8L1zVVjd
G2jfyqEeLhq9hUrZY7bgSaovqI/3WFJusjmgBLhGnvfSj/q2qf0noqt3qW+vBZNaFWHKQxvzbTAX
wQ/DvVOP3hJyCj7c0G5k6mGCUVcjbW9FjhfCUqfZQ3+Q+BU9peVxI7qYSsITlA4WGI5xIyXAjsgO
kHHz5sEicglTWC4W8ckj7oL5rhmZhnJFTJaM4ObeC0eTG03kb6S+rc1Mfk6S9pw48lvjMqHxevmD
7JAzL/2o187aqDoyM7pXPEBsX0BADMlno887bF01PwVORqD6+k1Oj4BxnuCp8dZAmjibalslzidw
yQM45q0/OO+arn11Y/UZGtaT6ljOehYiEduQF68Q197trwTbRispebNgTfsoRgGv6/mt1n3sm/w+
hZufe6NlMIP0zh60jWzDTVvzf/qifPnn5e7/SSH75zr2/6m0NN0gi8P6t+Vu8MV++M8FL97qP77p
j4rX/c000Z/bDhgpXKa28x8Vr7OUtZigXezQDI88qs0/Kl7C0DwP8zQpZr5hUZFio/7PnLSlPsY6
7SCW5m8U/6TiFfpf+Vb8dp6gqrZgq5qIPf2/p7Mkha1yXl+162Rz8vu5vKY+0lKIAc0cKkypz7ld
PzZIiFczXSFz4x73V+f76xShJeqW4akf6yKoIQEyl/0dJdlB3iA5E+FXUe/CNLlOls9MeOia5yFM
vwa23c/IKZ/YboEWnFj5k+ibOawxfa17EHU9nmNcEIbH5GW8DQ5pa0Xm2ACPMrZqBYCnot3OpggP
NWUDmUX3uTnToc8LJAVhfNX79+S3ywA1M5pia5mCop7N4IR2VGz+ANxCI7C5SlsZkKbCad3Yn3Nn
NXfcD8/tZMyfDZu/uAoqo3kd3IyNqaWZmzkatwmLZLzQUzjejRH2jLj5gY/KOmOGZwBRMSKgIiVN
5VTAdkeV/xqljVp75gD0BEvWRoeHDpEnFvXPAlzeAgwNnN7EH0RIiZf/SB3njULPXIPnLFcHk1iP
DQ4yPCUMyVR71peBnc5qjUWWuc3KkcirJ5xmB8SQxXp0og/amPjQmYwj/ZL8iE/sbyActZpgUiLR
FoIhKIcYE2oTkYGVomKJIz9dNYMFTxY30XoI7xEJVjshNdYZAEpg8DNWEmRWMWhY9fXAc7RL4pOc
HSIfPDz6Znvq8+GxjeeTadf+vYd+AIOF353GAbkUqCXOz6g7ZoJiNO0EYc8gRraeSc5Oacp2iYbi
GHSls841icqQ3TQKHUajTKx3nc0+dCpHtQO1J1bE2OibIYF/wYuojk0UXVkbvzDBenIsGypnZDXb
yL/3I/0rItflgghWv4h4MTAB4SMvJnlV8XwUZu3gv3ImBnxtiw42eR2N6pFozpufpeGrP/BuZFAz
VdI+MYNBJVrWR0D9xaarUZfyyWpObVX0+1zv90yY01M3G8W+7m1EzGW7rdpOBnWoMynz8ESa7XAl
6+IZ9whyrcjOdkigxcXqul1UDNbi1nFOY9hTuWXhLVX6tp2m+oKuUh7//5FetEk7PU2KCMsPZLUF
LRJs2Z/tn0/nBQJPxaRz4Dr8C33tv+VunD9+EYT53/4Ff7A39N9MEiBMkidppDm8wUv/C27tit9A
XesLO53cYWM5zf846E33t4V9b7meh3jvX9/zx0FvCh4cLq5okNMwrm3L/ScHPUAPAB9/avM1wU+x
LME44a9DDStr8Q3JNt5nAy4gtLQ+S8oiMxnUNZAPKp4MaKSxKVyZnZHFy5++n3RtOgIpTFDNxmi6
OzW1a3NSPskYhYf/Szfy5qxDofulOEAsHEZjsZ/jsa9w3Q7ml87m75W83+bmSh3BOHRYD6e8i/oO
WG8UaSylMHvs0hol9MqwURsC1ciRxgQQo7qHRrAFb2hptmOYoeWq0fC6dKPZhqCn6CTloH9NcYIM
zsx6i+Y9K5ognkwQ88mctttcWUMLp3Sic4wRE0ZIdgvm953C0nA03NR5oPRfouNtUx5GwvL2Mz5F
fRWze6O2KytBaqJlTOM6BLB47xeDOrt2JH/VbNuyrR/DNwxI1KVJzIsoj9e+bN0HsjSIYLPB1v9M
bW08+mluHbM87p4BB1kYXRPxmJuh/mRZdXWjB42uhPqQNi0AUjWD669x1pMPSCgdzLZs8vcup/L3
VNrwwuKQRsVAorSIk3L8q6KLf+pdBsZAD9tMbDM8bBzycphPCozbd+H5cpNmElBEKekCkiHP2adq
WvVTyEZ/y6MOD0U5oO5aMeaZX1jORs+qNvhTEUP6G79+cquHvvoxaAx/10li1ExoG8b3adQPz/HU
JttmHMYD2nMieJzB1Z+9zqA9851qkpuhEu3bFMbOQ4qZeQcvNQs8vbe341yNp1GPmmsWe0lNMhbR
9UFsGtpLyuPgnALXJpwGotnOETnaysGW03oClgAkA9zmD5/YkR9xSRewShXoyoRpCx2QGb5itxqf
aN2AyzbWIgXzWrBjbth5l1LVDvORqucJaBdyQq1g5MRfO2yF7mEDV6SnTwtPjNAxZn2J02j6aZiX
oJcccDHOSfhcy6podr+seuycdcgOm9VXntpq51QCnI3m58vGjlX0+1xU5UmSFLZ38mQs7sXA42XV
CGGPXKosBzTh2Qq3kumHZEnqEcr6Dn0p8n+OEjg3npir1cj1TAPls6df5Y0ZfrO5d6cjLoMQw3+j
7uYsgd3tpZAKL1W9QFFVh1keIJ47PhOgaHJ/TTDrGqm6L/xe07iL46R/JVQQJJqRjWCyXcUTaB/n
i2vFJj7hztAwDm76rvPfcRDkxjnF7PDhp5r/aI1sOWEeAmghJ4oN4uyfZxkDBBY6hvXMBYZoMusY
I8l4Y9Rjd0ekKNm5pjvglEDD5NV9sioAbK7T3vqZ0NgUeYVCnEdsXNrOpvSh/i7V0oXMvWjjDdMH
vwyd95Sr6JcWGmMQ63oWVGgAtlo1oIrSW1gJBa8pM7KrWQh1xKvT4LFdrItmH79HrmjJvLZ/sJBq
8PySB1bnAw4XwivWqMQycA8svvDtVwFCCrb5CFpXZInJTa5LxOvI0ZSmcWxapTrTZDpBZTsCOUt5
H6kUrnk+/JBmXe3DWFnbMlFkfQkCmYSycMDMFzJV9l5MvjzaHjbaDpztlT3Kr0gL83MsGYgtn1G3
Qdg8TCJZI7l5YDPurMigas65JAwHH0fObsu50tdytzvtvWClfmpC3+F62pAlwIyQ7G3FzaUxpAgs
4SAwwyl3yJ1q3Km4McmGYWNY20N5Gk0Wr/VsmIdS5Na48ohR3US5/d0183NtIguQw3juG+ve8PzA
7qzjbJJl7NBkw3G8Dkl3JmpspxXYYVIVrlq5xO7N7Bq9mzu5WC4hUo5CvdV+/CvWxJ2Dk2Dy4L+M
trEfm/jYh/FT72ucDhZL5PQNxQS8JTCchXS9LdLwN4FmpPeKamPzAWq98WZAey8ntTdaSqVhpYZk
XwuTEcmiYc10f1eQfpTq5q6qOFw9Il4696Gq/LdhyreREb5LN96z1F18P/WL6cWXRaQZKYg/DCFC
EoRgaAwEYRUS+EMS1AaJ7C8Ki2c3ertEFiPMG2M7R84v+nUMLoGNJpM+vD02XNjBrxD3a0fbZczW
DNykPeMF7pKTXc5BFuM5j2K5b2pmmBLUEAP+RRn6ZrtkS+AEuE9yWHmItmOFFUWydryDohwB49CY
WmFUyKLqXvreG6KXFq/CuwjB2gtgw+t6VM0Dj+gbzM2Heqj2plkhPvNz4lQGttiZC+Ch6vpVGONl
IXVwFc44FRM4eXkqnww0tKP9nrmL4bxGUQmfmy08ZfNqSdu9R87CkFPx++UzK8IuR+zj56W76ezl
aU6QWMCDJDt5di1WHekRaIIB7hQ2oBWk3PoGA7akBwpNqJtT9tOJdeJkyJpcexPu27BKuwtecNg4
Qwa+wInKg6trvzh3emQCKLO1ni6Sd++zyIeJtLpuwyhtIup+UOqtSUPet87ycYyjR+o+RKtPFz1v
tUvnIsP3G5CBq0k30vdG1ePnPJfxg+VhUrS5NkdINiNUmqJ67X1BXKxmhv0hKrvirSxjd+OaSmw5
srvHFrcSAaMtWnLTM6DrkloTnRyjZ8s/o6p8TxNLPyH1rZcI7pYFSZynT4acIThonj2hKia2D6y9
aGByJeaMnsiqW5EF3DBxvXcbrNvrOpZiRTZy9bNTFZMgPLvDWyonvTiwtWIYxSNjJgHMGGnxZJz7
xhrJ4PAVsof4zGzTeWqtzul4G0o+k3hHmlejtNSbXQ2wKgsxyV/kGea4JFK3fqjghbCGGCbtbfYj
wgHG5XFmuGZ6aFIjlQ8z2qyEkbUdz2tc+ArFRDpBkyh8Ao+IDi3Lh8iIvek5zfXJ3dY6uOZ7Van6
ksnC/mFmKVNQt5YEuZL6d4lL2fwY4yj+ZhypLmBMy4duniSpPrkbRMLgGCdX3NuRcpzGa5Yy7iYE
fabWUeHCHiz0Lgo0NJndWk9F3axx/1VWwIpLVvvUK+FX+4l1HlRlkkTK66qJWlVG8mipTu2AF+FG
ZU3w0EHMfRFla+51ZcY7okIkrjjX+Zo43r4JGjDOk5xZkaee2UDxKv352Orp8JxjTI3QgvTVTVpo
ylZ119vDrhOGfXYiXRhrHvo5CrxipNYJlV2CZR49HTlk7iWHuW1Na+nv9RsgMQw5KGAoJQbs4yy3
4+SaYBV/x0KEDbWHV7ZTTrVQ6Tw+HDBF9G94sA3KBzlvCjUYh8wS8b4iM2Qnu256B8VpP/hRLZBX
E2t9MJFzviURCRXroYimexU582GaK4R3YBzlFVq5vRV8gD9wyRRIOBLgYUOScvRHOh8aw+yTh4mh
QhkADdC+0L6X0xqHLcEq4+gZBNlPvXlfG25731q9+uGMlM/rSEh1mXkjTh1iiGoF/7y4L5JG3BqS
5CEEiKh/RKcWPVp55j0M3kRmO8GFvKkgp67YnMe9lnnMkTSE02j8u1TDB604xIZ2uumFnuyGrp/P
ZMPGb0bLXbiyEEC/T23HYASu/LkAovDTSFqcDaNl61+9TNNdE0v/Vomm+TkSjX51WngVmtHQC0gw
ujxfsOiMxtRfIsdOHn3Q30i85/p5toX7ns9mynZhiUjAD8Onxh7y6CuMq/g+DzUTkpRy83WeGd4Z
JGDJPdgaHEhEhP1A98FB0lfeo2aZvY7GOYx+5Gqy+MAqAqYJudbetbxK+hXJJeWd8lNnF3vKvW8Q
gARsspCeeOjyV/CdmcJHzfTpzx3iJ882id6Qs02cXl977ZM/DYxf0oaqOiC3zxMrrvN084DibgH+
DC8zQV9blz3nB2AznzJnzMaHrpyHF9ss3IewbqH9sj2Kdn4khrMRRUzKgAHWt6Q2FwxUIyjPja4z
gOeUI+noqotrwOIpr3zX4dwMAU750YRYzhs1rDCh+yS1rnuUyFBaEkELKpyoncuj6boUYHHPVImw
x7B9TCKXo620xqYN+sGvYbbOOi7ODo66vw4xt/0Y2qROg7b3IQnqkG6PRO+ZJS4TJz40RgGcuxRJ
+0F2DxukwfaMB9kjZ2a2j4UTiYsi/dLjdLKsuHoYDN96JwN3eBBm0nA32fHZkib88YQ8nGzV2E1B
CLo9YPGApO511Dlx85jLTkQfttIG5ozQd60ruTs4Q4betvYuPqkSmT/uFMLRyOwNoMWijaRco05K
pwT28tDPNVq5ppl3OJTRWMbSS74HtkBMghC6P3ddJz7xciRfPd/W7sc6YZ5aW1nGmV9NJVq5NFWb
RIszYjVUfG5af3rWKhaRpK0O47XQcYCfWr3RLyZBMNSqoyE2FPmiWztOE3749GcPesEkcUOT4Wvr
mm4o24zKocxrIktusDP0M3na/EJoMiuiXg2L8OSwIt1okduXH6ZfKQEiLco2UsTTc5flCrGORRwQ
AUwDjzHFUotWjvIlzKv42o6u3KDlrsJgchrXWNeJxY8G32Rjoo/aOj5X81xx/yYWL8OgEH3BBTrX
m9qrxju4fOJBzoIDmICmjClcNo7XdBbDfVWEWY66U6qPKaoJmHa6ELk8JKesIBacuocA3awU3FK0
RdZLX9b8eaq3+NrYoaUFoZa748UgSvyp13oMCXZsWuCsGZr8TkUMjyV33s8p8zscPJYRPfAUVBGZ
dYl/SunQNjCIvV9AUKqzTnD7GrV1+ZHPaXfW5aAhh5Xm9FowOd/C1bGOHFf6m1Kj3NqJ3e1qw5xA
5hQWXZ9HnPTF7ytaJDKKghECyoNDWuEpLKPpUkN0WvaQgJhJubbvXAJeNsjIkMq6WeqeosKAEAa4
kgxuD2tAwv8uu7bZjI2s33mXw4/RS1sTVkNibQkOG56jpnRv0WzgpwW5EJ2yDN8G5zsrzrg1fiTo
Bq8hEBW0F2bEytfz6isjD+/gOEqexkmYx3FqBA5+N7F3pdTFa1XPnN6Ro0YWj3lHnVtp1r3eo7pF
MjMRNGn03rT1ZIcvnI/6PtGaCDDKmDYXacxqOVzxbc1RsedpY11KbtIgmzwduLI5ZwcoFOmr08ru
C7mut6X2ca6k1FqPPI5MAND29ARMkI4Hy960ilKnf6o0hXeAE1EcxCzKekVZEP5wjNR7SylY3j0/
gmDRdD1eemhp+R02xvhoMsG49jRT9aryvAnIyv+k7jx2LFey9fwqFxpopGjQGwia5DZM78rnhKhT
ht57Pr0+ZrfUWXGSm7gbkASNupHdxdhhVsSKFb+xlOTOFDp2BVGo30faTF0cUcv4ocaoZALTmQmu
qJ195WfB1KApFrcf9CAPPodYMz1AkjV/WIjHP7ZdpP5G2A3hVhdfcsS9JiD5PDjoBzEY6pcS+qe1
sxWl5X2wNLorXFvqnQ6r+cm0YuQP8w5lI5K2S0BJ4xVJk7rXZwPohQIA1o9GzA/IiMw7J3PHe6Ca
vX5Rc/JApMo19zFS2vSDj+7jxzbsUDlHentRlwoH61glcNYRQBvvikKo6g6ecLcYsKBnd2EZffxY
GNpv26715c46Bwj4mdUMtXq0PyedUR/6JHHy5xRN/88Wx2OLHXllp16k5uYL+tfT7r/N9Yi/tqal
GAXP4b5XgwRYfcduj6Ocxr0XKYhPVV2ZUDbgpGr/Z7Sk/3/C51EndcG0raPzrr9nWfcf//V7Vv73
/7j5jkBLVL+tbv/r3//r5dL6h01dGt00VaWw/Vq2/lc9W/+HjlK04diKxX8sqLv/XdA2/6HqIPxc
6tng8mz331rSFLQ129Igy/LqSTHcUP8zBW1jqdT/rZ5tOwhW/1nPzrUuIPHg1Ky1UTuawMo+V0ZY
XocdPiilkaAMQaQGL05qTi71tCRE27GqQNj0/lURUD6FtUrNLx9DshNE8PIxVlB3LLIDOjoxiBLN
4RpiauN4dG10UkRo4xmB/AISQaz2qminq4znvouo0PIPlGmVS43arTcP1gCNASCS2mnJF3MW4hpt
bRg/TdxSzLO7azdw3at8hneM4VN2yKhyXmdRD5uyiNRvrur2t3akYVVjTL2b7qMF+OTERgm2PcmO
uWLhjDYElbqDcZH8GEaU5CLU3yge+jbEvgwg3tEUvYbKiyiexyKDqAmoKEfcyleKj/PcjA9JSTZt
15nmoYDyk4tKct8gHfxV5C0euDaJH+4kEEx50IZPYUXjox5Ur1pEqDzzyHjvqqRZisV7Z+lgKaX6
yeJAH04fO4r+yg3cWh9rvimEWD1SciRPTLUW4obRXYRa2pHdDv6NGdvlXyhRLKJaVAmiCvZh3FbY
NzRK/Qv2VfJFxRvvh9+C01eMUvs6pWr22dGQKmB/zMIP8+sp7PRB1u475A4Q1YZ+iIBzGYUtv75l
z4dkyYHevh7uVDHDR2pfiLkF7nL6ayM1QBA45tNQYLA0O+P4STP6hYkm6hvWL0c3SDd11+k1BnH1
KC4T4PJPut3jJR9EnfYMMHm8F6/JCWL5+hMKm5gqO6REwafsNaHhEkdyM78mOqjbkvSE4DwO7pIJ
mRoUUPU1PSpeU6XZFqRm0PHLnRY75k01oMxDSYMEq15yrS6mGHwI1CCmPIjU9sc8oLgLg0r5Gkb4
y+/aJWfjRXNJ315Tuf41rVNfUzx/yfbs17xP6TAx7lrThHUScUmwssmKb6mkjo+m3S78G5eD8diB
Od1NnaXezRMcLsf1ox8jJkUHpa7g9gkVbiEIrbrtLvpCxD4qDRM2482Ss/qmmL7rU5J8tvtSd/Zd
FWu/jJDrE8/N6E7v6zFcLpDWgARPE2TV9Ff2minjjkDWTLpKBs312YDhsOTV2muObb3m2x3pcvC9
W9LwfGztxRRDZKhlvGbqMUsmhXYS1b+h3xZXoo1412nhQIGgp4DATQvn7mt14gbF0nTdZ2qx/Uh9
bW6aC2Ds4ZPR5e1z7ZqxulOdcvw8ijj4DlWve0nAit5C/yyfOgwFD9iSujd4tRQLzzgT3GtCTefy
T01zh9uUeuOnUeYgGiocjzIjkmaT5XbgTGMDKFvZ5Xep4BZ2gbZsxDuAOeo/XdxCf0Uu/jEXImkx
thL05NGKte4W8BTGDwFuWuCQ1cl4EfWkU1aKauN+XuqGkKziBztRwaqOyfgShTxNk4/oDxpejbyd
U+mAg93v5p5XbaerTYARY/AlbPwUCjkuXmCv4Mvv8LIf921FZQUa4tjd92GDnECK4foed/eqPjqo
XKdXvRNM98i5l/2uFgqOtVVtN+XBh4H9PXEnRHXqzmU1KM59MadPcz+gjmpXmJ5xGz9WkCLiiwGP
+C/OACyQCzpQ0q4zfnCpyuEgqgB6K8emyGnOH/UIDozZRM5OR5TnEuaWCemkqXDkQIcRnEd9gI4d
3QGn8C+tYDS+6XFK/TJJzd4rAxxSdDLDh2nRog5FNN71UN0vEiemCJKVM5zIoHweWG+3jdaJ+wow
7IeKW+ut0TXO0QQz8qB31CqCmP8nrwpYyyDRiZKGqdcYoYT4Y/OslF9GVlri1eVnD3OJHvKAp1yO
pE06cCnCzWpftcK8c6vaMfc6F+xvkzFVvHqItroexvZpNPLu2vB7PO0XAyPiozN0QKoO15JZM14U
AIqfZgVSu+22Ccl2ZSlfsJPN0tt6HJiCeCzC32lsqrqnQWR/MKOI7NsYkN6AUBIUB1Tr6n3Osyvv
MajrmRpSrtiyqOKYWzyf48Iw2E/ZqNu3KUaE2AIl9r1Wz+LZT7mRX4yJmaGdqg4Pbdg3Tw3Q459R
3XB3ytzgkx+26O1WCqUntNRrUNd6FAKq6efvylhbVx0ChvdtMgPiUJLC3IHkbC/rkqwflXZxUTZd
ft80bf9FA5tyBAKuPI5RGXzDgEt58P3GvIpR/zoo7tx7VaKX90qnA48L+Ccf9B6LtdBpx0OeqbxC
KPxvF2ajU1+qWgq1qVE0L1rlDFeTi+jkRacYxFxQBcl3rm+UcoDjBA9IpFHTgEMU31amqaOma+mg
MhFe29VOMFwrqMFd9BnFT1coXNnmaLiyyir7IVKMbiNy2NsMfZEnOwuxJZiV+Jq3vOqaAkr1yR84
XKHXzddRh48VJHPxaPpoYAiH8ggk8/4x7JGjmLNJ7NmCopviboFxhoqaXzU9Cf04o7Vxweu1fety
Bf7r/y4q5P8dY+UHlXi8Y59/BVGR/5HRqifz4av8Z/QHX4VUl3/+vWn/x39ZzMohqqgmzBLDUSCg
/C88h+X8Y4F0keMagDP4r/9G7p0AdJBOW4qhu+i4EUfQWf5TyL0/vcr/ieawbcOSsl/YV73VpKN9
aEGRsQXNsLtCzRrv31wLHv/J/nhrfPlucs3nQSu+ZcDEtkimYcztQ91Qorlulp3kwlbqZsGkjzwd
qINf71oVl4B/XscAfwa/inda/NMZ5t8dWv7+hnPj4gzhdIlvHbK6V+MHLUUIhXvn0i5qVXZ9dbpj
a+O2/P1NMw3aJPEQ5NYB7+ol38Ywk3SUEsDL6e+vDRzL6O33bbdSytjFfKpTS+MOPXLbeW5Frk63
k9PmoyfsmeoBKILy+XSDax1a4D5vOlQ6StnbS4OIxtvjdRF2Pt5sKKBGh9MNLFP+b3rQvydGIkM5
0TwoVNLNg5NORfzJp9DR4iXvwqvY1zxGTNaF0Zjp+OF0c+qCR3qvPQmnRN28SUxy5kMXBD3i/pqD
VR2yItSRU/ENlZYxXpj3VHS7yRa3aLs7eroTgaNlt6d/wkqPzb+RrpArTc3BPAyOZvLYXvwOwVVW
Sp/uhzG4O93Iyry9srHezFtBsPLU0WK0OTX216Cu7cOEU/rl6a+vdUHaHiBC8oqtk9glPOP8UmAw
3jaNYV8AJMb/wGjz6Xi6obXpMpdf8LYfYjDLKgSuLwKqSf5ofdZMXOwCy812swt6qgt4pUst3pu1
bPiUtP3+dMtrAyhtGLDB47LUKvPQoss+H2pYI8G+NF09OLOBpeE3PdN4FnKmNLYOKFngkpQAww92
I147/pkNSHuFBlk9L5pSeDneztZjWziz+GAv9iobe+rKZmRKe0PjKFR0R5MAsn3DG7gPpxSLQ5SY
sxgRejGMQCBi3lTOmxFpp3ABl6WdNvke/o5zdhxqtezh1mdF751uYOWMMKWtQTcK3xlKuGFt22nt
JR6CuXLAADUdD0Bzh3EjeFaaMaT4r4q+8vUxczwEBuaPST2h2lC2NfB09BvO6olB5ezt2hqAO6iD
YrqeJhANMhC1TG54/OGwSEwnGc+bEKCjf7QSOkGZOHbpeHVqTFcCySuw0Co+OKc7sRKBhhz6fjQp
jJCF1nyljfhMc9uyZsoCpz+/Ng3L39/EX9fbBXU/y/L6lGkYk6FBFnpCLzRSu/LMEZJivIsQqUin
mFt50yfRgUcFLJYaZUIw97xO6H92gmq8WbnjMgWwuRYrkS5WDpGzwIQSqkTVmWMlRbqtoQilitHy
EBib7zR3ru6bydXvpt5Mz0sJKdv+MR2Z2/OM3AUEH8WBbm8G1lA+1ZQMkxsdrqZy3YrQtZ+moNCt
85I1GbJsTwyZQuXX62umyQvNSW33+ZgKfSPSV45JXYr0MZoqq9VqdMFEABin0CBBA7HEzYW6mdY7
UBTwR91obGU3Xpjtb9fzFMSBksGC8KhjlfZR6TqBoImm9f2+CHjDvE/M3lYWBz91/HZ69S39eCeX
eq2dvwmhdAx8nFkHH+ciLVTvi8CYmx8NryzlQcz4BMFl1VDTQnoohFGCOSLlVQMU+tPp5lc2CF3a
IHCqIf3F3szLbIEGqZFqiMfa5cbxuZZ6vJpMvumd2bcjvInK9XSFzqBXiQzWwQnidPIARXTBl1IY
SGgZEAbN+5Eb3CIs5DjxVyfRgOid10dpB3FyMFLFEKHeZfuNvrNm91c5UoLZ2KDWVqi0f6TALEBf
x7Zn6BHk6mmIef5O82fhFLMHXr3buLesTZW0gXSAyZwYwowXKDPgNacSjxBQgo3tae3r0t4BgCSP
hUDUCVUFJd51qpPNkHbQbjoztqTMoImqiYea2vFavOG1K8NuNe1zVeqLOXHUQcXXZqsMfmDh3fzr
/fA/e2HVpL1DB8HGOqotz3JQ676YbVctL+YEcbB+YmvcWF4rh6AmbRo84SZVZ3E5CIM0OVgtan55
iXQAgihnpm2alCVYPjLNMa7MXoNxnafhPbVPS0yKz4oPTdoDLFUJxcgB4cUauq9aq8Z71KO08xbW
Qql5u6dyiypAXxIKWoPCvxIuGvBGvRF7K6tWk0JbtVDOHdNg9iKbSh6aILiK9whKbaXna9+XYjuM
u7akajx7IL/dK6HoWBIUCPCdN/BSROtlb5ZtwtdbH7cKI+M0mxRKxae/vrb5alJIQ1BGi9xmXtVk
kRvvLnUx3mEm/dVwkw+jIzyRAC0rx52W2Ven21w5QBcBmreTjdlZrQw+L75aGX9TBJJ+QTdi0mdg
ieXjAg8cN91oaiXsVCm4Ma0L51kVgzcI8xfX26Q/Gm2CRGU72NbGEK5MvyqFtg6/O48Tf/B0AvzZ
bbGoVY0i2bhhLF955+hfzJzfDlabs/kNMy/R2KNXgEbnl4VPOaDnhyuK/7UpeIHF13Jjsa1MjSpF
OXggHN/ANyGjZYIErnVzj7b6Jc++2d5HZ+GiHNONjq0NmxTynPh+kiDg5VUIXYEaw0BuZ4cj7KbT
q2xt6pd232YVKOInYqb+5FC9uG4BMFDnL9IbN0/yjdNqrQtS4FO4Fb0KFOhYo2DafPB5LQhueQVM
f53XBSn0EzXqq4B37QPq1DNKevNH28ZLLfUR/D/dwloPpOg3Y5EYjuP3BzDjFGgb1HAr1+02vr6S
9LzuOW+mQC9jQ8O0qD+UufgWjCCh+sZ9KHGoakszPm93V6QQT8q5xkAOxdrXLhhapSH0AVb+rAGS
xZR004FoFuJC5w4uZrDL15uzB+iVzf9mgFDgLnmq5euIG8OoL6fHoLTuOxB0F5bFa+p5fZCCOkRC
qlA0hRqOof0qdCxKAUfOZw6/FMbJCNg7Cvi40ziYLRjhdMBgIvwnwXk1OVvZjxQpiMeWilc6IWI/
avWl4dYfxtYAdmnMx740vjS2kmyM0VpDUijzuqflha50qOaaODoo93FSPZpj/Feo65cWWounp2Lt
uFW0P3elZq7bsoCsfwgi9aj7GCcmLrD4amcl4hKQKyaYxhMYjj0GtGd2TYpxwBG1PvEifRg7YP5Z
7IFA8i8Quf6O6ukH2x2Pp/u2spco0rFeNQA9SdLh61s8plsxwMuuhs95+uvvb+cIZvw5cJBXRBAJ
UEWFIaxjICwkJ+fGfmAvTDcW2/sd4GXvzyZ4mtdyw3ZxhlfRCsSPOkvSHfYvtr0/3Yf3F5m+gOne
HkkajlNYlQa9B/kVGevatI5l5jAXxqxeKABUkBlwMu90Y2u9kaIeHKyGKHOGFgHOqzCXG3XfoKN2
OP31temQwr6r/VJHTqjz0Ad/aQTk3waaVe6IjaFa+/7Sqzc749hMcTZNovWiUNyz637Ddv4JqNvT
6Z///sn0irJ8+3k3isAZ5nbr8fSZXYRQd0A8hc8gYBY9dv3MNSsFO2r+onYd5CDqyITKCwCdYhQ+
huOX071YGyQpsnnJHsqGHP2g4V+DyO4HBH+/aGZ2c/rzK5sVNbo/J8GJsGkgRZg8w5+RjBt5Kk58
aIrI/qYHLEsiDzt7sIF1i9t8NAd7AyL7xtitzJAjxXsfmB0E2rr1UtLD+wlBgH02uNqlwPf8WDpp
d3W6k2vtSEHfobevpH6Bs3MUPwDL7C8Mjb6WAJahkf8+rxEp8H0nquw+QtJ26CGmqvX8kGVIJtta
CV8+Ousk1p2lh29Cxs1hMIGbaz0EpH9ZnRlds+HYj6d7sLLUHCneMUppa+Q52E364V5tggd97m/K
bnw+7/NSuM9GAVw+TDpPqcsCClJx8IfiJa2cM3++dLwbgzEOSFKgvYwRfIIf6RAX10iXbpwca4tI
CvQCq+wAswkgr5Z46hUclBAp46ZZ4BeqQBc+PUjLavn7VRA66p8TrMKYtGehCbLF/qaFBhz0xScf
Gc6gqu6hU23kKGtTLUW9CLly1AVjlXQkdP580PTmCNj2cLoXK+eSLQW2USLXNPLIcSjm/hIn6hvD
3JiFlR9uS6FcTmZrFSWXV11tr8qmuMxIF2ZUQ8/74VIQR2k7hjDk2G2LD0rJE7L767wPS4GLIXJd
zgnzqhbOd82v7sFdn3VD1e1lqN7sCV3VJ+M0WDh4wvz9OE+t5sUdnkqnf/jKgrSlqHUAWsVKikm1
6j8koeEVLXRxrfTgtzxpjXbesrel2A20NhCloeArVLlPM9QVoVjfcX1AUgzz5BLp1dO9WVuYUhCz
6qsqVcgJzBl0J699WAf19rCxO78WbN6JXluKXqfp7dYwe3EYj443XoVfDRQuEJR8weV0esA7+lCI
ffpUf4J4v1VpW4sIKZShZFdGhaoLYtrBXatEL2aAMEYh/L9OD9nK92VZ44F3xGnK/eaA7ONlxBsH
lLv4OYKivTH3aw1IIV13ncLzKg3A/njEBO0vYBt3GNyedyz8DX1nmJNSOW5zqDP9cdSSv1ItvWts
c+PzKytKRt+pQ2Tr+qi2njvoxr1VmOgbGaO1EX0rh461jNmb2A4bo0/JwMVBn7sWA4XuL+SYdm4u
EOPTmzMnQArxEceQAdZ169maMmDqloB12ptOPaf7siqarWxvbZ6lGC/RLPJ5HWu9wCi/i6H/MpjF
V8VPN9L9tc9LoQ19UAH3y1DlRsSryHIki5R0XO/mdmM21pqQwrsOe5vq/8iNQgtvIUoiHDHc+bnz
6XSkrS0lKZLjzFYMO9Qbb6r0uzoW0SEynMg7/fGV3y4D5bqgBt/a9Vy2TIzBlPrKwVYqHeYNHN7K
b5chcrUp8ilA7shDKUnbabX+AnWiOm+ByvSxKVRjCk8tPphTfxOm+nUxFA94i2yE8EqQybA4EOsx
iGFRe8ngP4eOdZ3GyseCnw9lq5oPp8d/rZFlXt5EcgEX3e0NGkF2CzVOt8SVKfhmFdlPkSfH020s
AOj3skdTiuSFCZqE6lB7llp4WQP411S1CbaE+VMf1FtcEN19HoT4X6Maj2A2GlxK+cGAyeBlWBZt
HINrS00K9EHo7LhwMLAt1R6QTHkWBlB5V/98updrn5cCvR30JiyhB3uIN3iBZt6NZXmlZFvlu5WE
x5SCHL3mxEL7pPZQLEADfdR3vd88BTpanJoT3TVmvbGbrIWMFO7RbKCuMyaN54Ylln/TfeacmSXL
qLgB3aEU3Ar6VFlvdihsW/FdBaf7AncwCoRnzYOMizORVcohhDBQU/so2GSRpPkiyuTj6c+vDI8M
iBsBwqYWtQd2lL65zCbU9sCp6huDv7KIZDxcoIUmuYxWeymM7SGOnxFJOBii3Fijaz9eivZwxG+u
VvBlNzUME3ClLNwW7YxSTzZ+/8p2YiwNv9lOjDBA1cJJa28exVOUaR/Tqnwc88IbMbs/PQFrQySF
cYpLDxUBmmj8HuOsAC7/eNlGWw9ra5+Xwjh1JqQl+gl1DN3+ofQOOb+jtU9qMEQbZ9JaC1IkQ2FS
zB7fZ68bJjjAqXoTYGSGcbq7cfNaa0CK4Gz0RYsk2iLwEeAEYGkPfqg8hLX786wZkCFvLfRb1LGY
ATbUm37SbpIw9xxfO28NySA3dwjSLq6CGlfn6DNo8+eqLj9YffBQVlvvEivLVAa18chfI/+IUJ7C
W6CZYO2jVrejk90OtXM4b5CWpt9EAmXX1rcGgU+e5XyxAut24uk/Taqv531+mfs3n/dHA6/GMuZI
Zawu3AopisB0AqxSm/P2UV0K5RY3dIwh3MpDRePTOM5PtZY84fj26XQHls+8cyddnHjedkBRuBzm
plJ5jrPwsMMYKrqAZv7h9OfVJV7f+74UxzGEyrmPJ35+VX6a7ewRyZc7VEH+0isxHJTC+hTZMKTz
Sjcv4gTiLxUb9QKzsjP7J0V5H5uwxBGqQJEHuRq1Me77IdiCBK8NnhThGNYhxIE0lheYc9ii8qFX
RfnLcft/qTuvPn6uNCAj04ypUFxezSsMZ5sWATe1qlA09A1Ux0/Pz1oD0u16Ql7MqTO/9EwzwCs0
GW38bTrXHuqL0w2shLgMSVMzTTEGV5Qean4/qVzejhaC7jjh3SuYQR5PN7JE2zuLTEam2TaiZUqv
lJ6e1J9M7IEvFAs7cJ17/UY31lpY/v4mztsU7Gaj5xS25jn/1c/jdA17N/meTGO+hcRYa2OZozdt
jFFt1QPuOF4RLnqzeFCXifY8pupZcBtdk0Id+v2QCSyHPASfy8upUZrjkBbhxmm3tpKkQO91PH9K
SNFMtDl/UQo/uEQku9x6nV/7vBTHOrusqU1MsZv7VXO0O0c3EHoqkC47vYbWFqoUy7yOJkVe9qXn
2DmScpQ069r5VOT5d6zaz8wrZTCanWRInqGB7NnGIovWPIXt/MV1mo1b/MogyTi0ACk1PUWSwoPM
/pKjVnARGsbWU+bax5cb0ZvlWWWT7YguK2ENiPpFWKp21SVZf97ykWFnZduGMf4ZhecriJVSmsGq
F3vB03O79tOl6K0nAeYi5eNO0SK3kJtXSb4JYlteLd7ZfNSl0bfjEiExUDp4QaN3HYlPaN2pFZaG
Re3rzxaM9fpGhL6FZbZvO9NjY6Prgrg2Mr47vNdM56qrNNTcd4brD5MHz0cf9sMw4Zo5YrkQ73FY
VTkokzaPr7LBD+rrYIQg54l5scPFVI6XV1dHJ/xFaZMEeUO/MNtLy2xsZx+hJTAdB8j90cEy9Sb/
NtqG4T+2hiXiv5TASrqfaW6HVPKStsruLUoEUOWj2J5uWr3Nh8OAsuq0R0DcRYByzLQJyO8iF6Hm
+tRdUoadg8vB7dGfyezSUq6G3I/dq8JG//q5G8dQvcFKWPEpMnS6k585ndJGhpNVxy/XC0/w9o3a
eU45cip2p9fKyi78msi8mU4QlRPpIZIPqRW/4Ij54KrBtW9H5yWMqrSPoRmIoRjShp7Z+ewy6bVd
uN6MGPN5v17axXCv1yc1i0tPc90R7WM3QfAt/gmDfeMQWRkeGWtXK4FuoadQUlqJERdiC9MH8WLF
9cezOiCj7WIY0H1uK0STgvKzoPR/hA4YXRZ6m5231ciQu9CKlC7XrMZD6H3APtpZtPJr4/l0B1YK
RIp84ciCHpfknr1mrLHgQ9DuhpR3PlRjjReqHlW3naqc906rSPtalUctpCCXwYK1jYlx9bnOK7yq
/W6jM2uzLe1tSlQjpuCUhVe3iBbv3cnEPw5w8DfqI8mZeY8ihbOaR+osdNashVL5eEDLpfyF+Oj4
E93qpNoIjOUXv7NLy6i7NqsGX4Qt02Kkv8FOX5uiOY/Zo8smo2U31H012QU35cL6mOOJ8DWZRfEz
M6bh21Toxe/zlpYU3D1yfHrf8bqaVu6MmVoQ4XoADk67rZJZry6QYTSni5F4+X66wfcHjS3jz6Nt
KPNUVcaAdMUpXrqiG7wois478fFM/vPjpY1z1IxuFOWLtt65KHJy7g/KWakQLrN/fn1QIOObERWv
vEjT6xDt95s2aZTP5w2MFORNnOOEUBTs4jmO8WGu4/AYT9NGWK8NuxTW9phVc9aQiiZ+muKW6sS8
p7dbEMTlN/49EnAK+3NkND3FAHU54JzMucac5J4k7kWPps9di+LWeeMjh3StjqiqO5zQU67/wgJ2
/jVnWDJtnNFrA6T92QVT05EZihNurRYuklcJYkc7xR8GcwPnsQJ701zplIYM7ftW6uQeiK02eYzy
aXJ2vo0JxX5oCvExaLJ74dg9EvIt58m1Y031dB0K0yzOXANSrNc2gqT48xaUzyt8UEQWU0PMwrxM
j2dNkYyusxR95jLCpoWlYZzdJmPjUCQZq3brOXRlkhZJybd58ax0NVRsLfd0HWHzC1zDBozCEuT4
NhbZ+4eT5kghbjVzVucaDTRB9LVpk8tw7r5AyPhx3gBJMZ622dS6HVY+ZZ03uzHQf8+tufXb1wZH
CvGgQpYXHa4MYyADl5/kWtOajQxtJb4dKb4zIRQ84VtUBAeArYgpeHmoPeEAc4fX+qfzxkaK7zZM
60CFRue5pqMjetAPiIPU+UZ4r02sFN6DjSQUqotE31TMt4GCOczcuvFHwwm1jdW/1oQU4E1s5IWR
q5lXZ8E9YmY3PnrQ6I1uvC2sTa8UvcHIC6dVF4xPLIxLxIajy7Qsz6siaDJ+bkisCCtTPfPQP4u8
yZjrj0Vs9Jeh3eXniThBpv4zepE2hPyPXDJJMiZ7letc+qqGft583gqypeDFIjgIfDdihIxwuHVa
V9lzDmmPp9fnyvTaUuy6QzL1g8rpH+shJGLXxHPhKmxjY9oPqSjs36ebWZlmGVuHYJKPfVzAJm0J
UV6MuesMu0QobrE/3cBaP/4Wy1GD9WWUeaisPqeFuu9aBWMO/3D686+3zndyARlYhzxKi/Y2HTCx
0nSEe4lC62NloJsbFruqGI+FadxNOFQpRXUBn3ij3bVuSQGex46DEuYYYuGmq5d60gbHfhLlhzw0
8/MCXMbapRF66YrWIE/dYbKmNhHWjJluem1kOmdOjhTk5Swyxc/y1Ovn9EdRpTeaAO07+fNZYFZc
G/4MwW5C26mb+OEk/U64g4levkS2WT+gk1v05x2ilhTnSCP5Poo4qTfX9l9mmlwVYfihjKeNTGol
QmR4ndErPKVDKYUYXfgxQuV6+NFGpnZjiJbd4p31K8PrIq3JMUlZpkCPfbgHZXU9he1XJCWLQ5oI
TFbzzNhYUcve8V5by2J+UxgqtLgbZ2Q5PbVW7+JIiS66rIayp6KMhdDP1mVybcSkkHetGT+PhpRf
HVp12kcd2NcLx9Kq5up00K8EnyWd3U4/+CXpM/0I8UlVE914aEqt3s0IEZw561J8T1bES8NQiT3C
xmNxHSuqcq9ppbnF2FhkGd+dC+n4trBZGC2rY1nBcsjgk1aKiSoJ2o8QVVSzXxwii2bP+7uS4Ejp
O/CqYicsvqgm7Lcyxe4gsw3xbAejw1PXBDKwxRjeRTS7LDR1OA7lEFa7zozHH3pmGDd9GbfXU4Rz
pu53w4U7u9gEXChZZMwfQxWq0hOWGPP0ECoAYu/jMhTzXs8Erm16odfuDmvjot9ITNcmUNp3zNmq
tIXWfgh8ntF6N3FvByvOLgdDib+ctUZkOGAo8Luc+z7x2tj83PjKnvX3lIjpvCUowwG5zE6ZsIbE
03EpvcBB+Kqa268YfW1cnla2BRkRiBxPFiCMnlCuyFMN/tCE3Lc7gcXYz1kl5mvct2LnqnFFfB5a
QpNRgmrlmngomAk1aWEdjGTAEKTKjpbFo3oLRWpjw1vZhExpEwop7al6rSceeuQRWqGCDUibrss8
x8ys2Xq0XVlhMlBQVZBCT+ou8ay0iz6AWTcenDAYv4+xKi7PW2HSLqT4rh1oJVaMzagn1n5Kx9b5
3Rjl3F5GA8TFjZ1obbyknQisRND1Fuo3QcTryLEzRxWUG4SBKJsdbef0mw9YazUDU9qTFmuizK/T
xFOy377zFZj0oZ3132Ws78e6vEpUDL8s7b6ttwpoSx7wzoEka+iJsVQpSeSJN+fiMsRIBS0ejP2U
3Vyh6qxmyGdXx9E5c1HIqEFb9xNnTm0MPYLKbq/ctDGPBcL408EK+lTZWOArS+9vsEG+bUWotOzH
oitvxyLCY7cr8seUDHsjb1s5YWXoIGpqVRRNPKHZttkeLRSed5FQti5Oa19fVuKbNKGPKJjq2Np4
1qQ7xzqaol2cBr9PR83ax6XwV6xSTVM79RFKj64VX0dJ3doY+LVPL39/87sXxdIG9o6/n2cDyhQZ
uVp5p3/12pxKsT6hJBg1qMzuMTy7qdEHdyvcD847DQ0pwsFRKjZLxt+X8VBdw0+Mj2MknoM0Pp73
66W49k0bzVhduPuxQ2zYyVFq14ViHlIR/jrdwtrWIavjocBb+yYyOF6e17+0qPoKP/EeSYWnetSP
vrAexj7sL2Dx/MrKrXW6sjPK6MHAsgNsRbrISxH+P/YFnmtqxe6IvLq64yHG2djoV3YpGUYoppEn
pKyOUPrUb2rduPN7/3bQh4Op67DFy1vW3XyRd+cpZWoyphDnl6pr9MLdU48SwzFfmCtoTTrz/vRk
rcSJrIQXAtWtUiN3eQi3bgPMICez+nbep6XonsJxDLKAxC7FRIohydnKU/P59MfX5kGK7x6GxFwE
hb/PSvszzpQ70X91mpeMWgXmys/91O0iLAZPN7Y2SFLEz6hVNX1bYuc4Bcq+Dafut1/j4rfx+ZUN
RZdi3gXubdiJ6e4dA79wLL/D6igK9XfX+7PYaGOtC1LYd1bu53alu3DOZzwSntRi671zBROJU8ef
W61hzSpCbUHoqZPQ+5ssiTP9u22NgETAT9TX4WSC6hVImSP1O4+K+zS0dVEdbIi57fdwHmrDa0nQ
6410eaWrMspwFJWKOky7XNfqNrhK+hwf2dhOS7E7aznI0nd5FLWWo4b2vnPxcLt2knwaj6iow1I/
3cBKwi+jDGsc4+beL7tDVyCImfj9Y+Rn94lf/zKV4dhVWxTOlU1TBhqSMpp6qWe0U8Z4K/OQn8QB
ZjeduMwMe6N4vNaItA2Udm80fksjfYcBssjUe22OsHdVv7hqs3FqrrUh7QZG2KHO0kEGiLX5+D85
+7LmOHmt619EFRqYboEe3d127MR2ckPFGSSBEDOS+PXv8rk6n78nT6rOXSpl025A0t5rr8GY7WES
62sSR78Aprz9+zP501v1YQ/omjQNQ1bNu5XKNk8DxLsMjof7/+3qH7YAkfom5AGDGQwEunnXjOKm
EzY///vV/7DBfLTE44DaGImHeYeoTYMY8QqctBmRzDLlf5NB/en2fNgE1GhJh9n0vKvgevClVyMc
veJwS/5Sc73jd//QHHxkGm6RtMO8rDBaHvGCLhPc6cMIaaXp0fT8aET6IpO/iQf/8FU+0g4h/2Yb
S6NppzLS7qPQIIoo+Ks/4R/W9kf7O2YpkiEbJF0OndhFJLpxBqp1Ng2/FwK9Wu1//vsz/9PnvC+V
/yqAFztElUj8tKuIfkRY+UObyDvdD/d88k/vgqC/HCx/+pwPyztqljhgA56MRQT7iBEyxlCP2iKr
MTEIUFV/Iwf96am8//9/fZ9g69uh0gw+U9AylRn0fAU2+b95rv1hhfxHY/hfV98gPakUUsh3SU/f
lOafYHXxu+vFX6rGP/3xH5a3bGXbdUjH3EWZRGwW5eDub1W3+/dH/Yfd7yMJT5MGnMsO7VlXIVR6
58fFw4d1aVW79zHV456PPf2b1f2fnveHhV6tiM4lNb4KAht+wL3/CrzwdaWRAPqQnnr3N6XDH77U
R2ZeL6tknmN8TtACVEPc1c31bikamR5TUOn+pzv3kZ7X1NhY0o2OO4SojUhBW3FAjcOapzN9mNrq
LyPsP7xcHxl6Gbwe5jaK3iNHl3XfSsRdqyDRF+GJ/d9W4Ueanm9ZHG+jHXcEWEAOgcKPjdeXVsh7
G69vZOj+5o73h8f/kaO3yZZvHZCuXZbpIW+C/tw2YQ2VkLhPZv3bDOtfGvg/Pf8P690kPkF4b4X4
6GaVec8jkdcbUsjHeB2Rzxb+Ze38YWV+ZOtVnOuR1DE+Zh5koUVDMAepl79Uiv9hTf/DufWRp7cg
56taRgHk5D3TssG007N9IzpbwCD4Yi1U403gXiLuTpAz3xBGP+xhgIrA8yHaz5EL/8f340P5XzF8
1ALW+E4O8++YpQp2dv0TgjqvPSwC4+F/U/XTj5Z5GFlgMOCzbM+DKM/W4Eenzed/X6v/XAKQj+y9
hlAEeSKidz/ES1vwwZo8s1F1rKZ2uVs3sTyDMU4RRFrJ/b9/4j+/G+QjpY9ocB03uNjtt8rpqJgI
mbu7mGiT/mVj+NMHvC+y/zp1esS9o1fpEaEq0103DbkO/7eCkmTvy+q/Lg0ru2H2FJdeKT1sai6z
ZCr/t9vyvs3916URDqMqmQy4Le+WX6mANKkdluQvb+o/b5aItv9w9RCO/5vveOmgFohMczFj/4Aw
17+syD/d8g9lfBiBKMbalpfw59i7iN5zoz79+335T4H4/y92gvy0/+fGRHDNkiMzHEbo6S+qbfQT
3vXLeamq7LGb1ldm669LP97icfMHJ9flOJi5eWxglrRbWhnmzncdEj+XtdCMf0KMMc3rrPmbf+I/
76jkIwvQ9GSo9dIlGK2Y+lUPGnPBjWxgKJPhjETk8enf78OfPudDhaCCpuepreI9cganI2S93vyi
C5Q7R9FuVl5nVD5/Ax8o/c/d/Ye7/pH5l3hambUe9E5OzhpXEK007XddBGHVlI86InhL5QDpXiFH
MGsRONxsHl1E2POKgos4D0jV6HQfy3bfI7oW+bvTUE3kOGkVD98Ys6BmosmvZ+SPj8KOFpoSxchd
JpFXdVunypL45OD7gKBMF9lef+EQF3WfERA6unylSE+CX1EIX1JWt+HQFyuZB9fv/daTRJR+WC0i
63jWodGoVBcgoT6tz6xhcwE+QP8lShCQpfU2fh27jf9GXAEU3sk2BMkdHLrbKq/R6m7IyHSkO8OO
TJ57G4dXb7IZUlSPfE0DHWobTAeDoGH1zaakD87G1FwsedKN6gwKVnywhuvDEsrxnk4e08RGgXu/
pbJBaEXL4FjbJb7dA91dRFE7KxDkvPFccXXSMtteJYQAL4aMRerEXsfm1KVj9L7EMlZoZZ0rq4q1
RVyHCM9dwkLHfMdopk4wvloPqZnoHrTUsumjn/3oLxIKoYIgHJnZYY843m1XrfbgV30YaDaU4TqS
QqVJMYWIoJ29fpQxLcbhJ53u6s4OeeemgsM8GRlwd3CGRSrCPhvkYRr02flHONsUhtRQk9y1HU5c
OFLLJlcLDC1th5NrgXV3841v+tDQcEKW8ZJP05vAmdOO+K1hvp8a9+aCHxOpfyLO4Y0FbxB9XbeB
3lza531jCkSC7meNewXjsAWcpP7buv5ERxm7R0ufRj+e4aeUj++pnBR3rB/z2H+Zsr6U23RJ12cr
5A33/ArRyCly7VuYrRF2B4fX2Ks8UtsD1CtD/k6bL2YQNpzu1CN4vnD4quLu6DIIkV2wTjfk6vIi
ZVV3k1RUBxCwGdKzGz2eeB8xX+LdhIZZ1KhKAUKOs89w46e+9NuQ3XBrw9zi1MN3wHi26/gP5ulp
Mu6prpc4H210bkd9qTwvkpohilfvQ59eabV+HVfxpZbrLxZHGpbZfQnFYAM9roUoN5Av1IvPyzw9
RBteuWFgeYoh2c5o+dZt0XdkQr/wjL9NW3ZFcG7ReXu3hK6UAf1iWQzv59YjQ1WGu2SQr0jTPkAS
XTZI8taqwXvRrj8CW085ktd2XA1ltTy1qUD9uBc9fJ/WCNp2z46hmp6bjDwxxUrej0nuu/6RbTCy
zd7DZ19InOyR5bBzdXQxNMEgiWdfVquvWagfBSJJfO0uOkl3Ub8iZWMog7bBwOHE4mwfEHLTsu3h
sD3dJtgPyWkshQxPXVgfYWixU0t6tMQd4FZyJ6TJh5rcDWK+h1BIlJ3qdosUJwQpFqpRX7Hc8k1X
90L4lyqckHzLio18bbbkIYEuLogTJGaHhcd5j21QgvJm8O86y24K1nJhuubE3POuO84INQ8b5CBL
9bBMwX6J+5vAK6V6s0Poz84iqIJMWV2Oi74Xajwu+lcS/6CseYZM6mBUCnEOqkbEqtNqKuKRv1Al
0dHKnLWnPlNPNKWnsEfajUBbhVCEA+VjXUKpeAF8vG+QJ5QPCs80Ha2+TDaS+ULTNwQ879O1e2AL
FIf9yt5glQ2QLX2jfX/b3rM03HoWxFx8pvYjAgryNjT2fcf4jCCuB2O3I7KWn1qHo1R6iBChTUU5
TzOx42HygNMInjA2YnnHon4fL2F1TCSSRLMYWg3EYyOMQG94KZZyRe9cunhVuZjhL7cEnH/dmso8
ITIu63Mzu63aLQs1n5ca86YcVJrkYaYpf6qdy9I8sWZ5MkT5cpAdHn8z6mJWEIn76mfkx7EwsBuJ
C/zs0j2tSNN94GSBb7IaOnBIa+SWD/huE9TxMm2Sg+JMvvAWcSIFjbIOoQVSJ0MeR7g5zxmyqWUO
UQJ8xFXNkxaK+r6a85TNy2e+ruYZwcfwuCUcW2q5wU6tQ6R93+7iKVS6SDlz851V3j9UsMZlO1+B
T3SOulh/TzEUf00ToGzdOLIb53Nwpa7jRWU1Sqh1cMLsJ7eMwa4lGcqZaCPNoQ2i+TsLwAZPPFdf
YeNLRQHCdvfaGbm8q/55IdfNXCqLtGzftuYkKa6ITHAdmhPTwxKVbQWH01Nc+zW79G1Fml9xEE3L
I6lb/uREBh4K1YFm+dwH/ffJSfe9qqh5Tps5xDbR85PD3PQKQz/vdj1O/V9e9ysph6nPrtC0vTZt
FtzNCUIAd/M0RFhia5AtpZ5S6EfBxWJnTrpoX82LGfe1njPs5Qt9VjStv26V7LBsNA7Mp3mautOc
EPU0blH4QwgYUCDxSTp2Wdts+C3aiYU7REItX6EEc79UW49lZUVTbtoguTmI+a1Rjv5kdOU9niPr
joKE/qbwFL81oC3BNm4ebytyRH9UoZ35w2Y0UstxMD20PB4e4dlhnnw7DEe+ZCPWII9TU8xdDIyv
cmN4rDqXnjYpSL7yNn1RuBRWaTKibuDT9mUC76I+pzROTkM9qBK5ON9GwiezaxxT8WOXjerre8Qa
MrGBi/6YA7rspyWb6GmekOdwv8Bp2JV6xUE8eN5hffHM4GDyXN/Hrpt2AVLMPkkb2dc2Je4Ln8Lk
czeT9owJQLRXxthDP0u1hwM3PWZR4m/YMNfv8RqME6IobF0285weucDf5D34a++ByEWWpcGnyENU
4uMahN4EdxH7RxD4Asfc+mV0xNRlV/toxSgoydhlk2sbFWru9G+3De1DVE8e3uirvDPWJq8JE20R
SEkK0CxZYSNi8CkDTjB0gDJFWmjD4Jb1K5aYzWC/Sw2ScQ52GMbxplJOXLGZEVuvd5r1j3AJcUEB
9dzwtrg1DVmO2jF9HbOMv2hVhfI6IKxYQF6MbLc3A19qVSIEkSRFGgqynhqnaLRzBgUOYtQ3BIsc
HZTZfrdBpRXk2+r6hwj83yknLoG9eBFHcArbwyYd01bZhELkSS9t9VvjRUW4eqg3PQj4TibLuux8
2wOSPGlu52Xc9RRuLK22IGFlEhvEg4LlWFs0cYNDLEvbwigztWOBoLtgWouhD5D8znlEKQpewx5V
XdNvGknmEVyCilkMQYWGc6iekGu1rnnEqhh7n03az85RYVAApkIMJ1GBobvFMkIBUwWK7JLIz0ER
osTWd8ywsS8X7IKPZhSVuti6iYrMbW7ct971vkDEcBh8R8Gz+GvYiowesjRKaF1AY2T4JU1stvxa
FqQmPtkmgADDkmnOzoZaMnJQi2ChvBUrbTN1p/TSJJ86jtDeLu+7eZkudqX+ij0m9XuqaqJ3VrVB
dh4WGwUl0iVZ+GgHaeFkhpv9tQeUmKJGpGuIqLWZfUFwQL0WomEW6L5u6+/CvbdyNqFpduDtYLpc
wTNry0NDzUvYoLQonayQLd1qt0XlxFEwIsY9DkHPNCq7ZfCs86Wp+mi71iPyth7Wmrtlxz1CsXcp
wgId7rkTbte0qU9KadnYHE0Fj9/Sd0b9ggxlqY99S+rhBc/GwzsGeZJLwZQMl6LCgl+LcLAwUhPh
hAKLgCEJHi2CJxvMONe42kPum0wFpMsdu+N0TvXRQHiylIhn2/gN2Y7Jm54MNp/e17LbmT4O2nzt
IaLfW7uu0TmYLKCvKOxmXsK9Mq2P09gtQxkN0sW5ogT3kHK5fQvggKbz2m2y2kUbnX8Ly0iGZJ0o
1j+2TqoXLKyoKwc4a9+nE6s3wM92MgUsZVqarxCBmdMyL0lYpDbTfYGMv0TuofXu/BWKnCkt8KsB
/zE33PQFRBvovHs+rl+Qg4mtu4JN0dvWc/d7Ttn2Miqi52LJahjx4cGk5oiQJ58Uia8DODA0dLtB
8iH2MySzU9mvaZLua9lrWW7v9gY53g2yHDIRLHHZtU0V3jFohKMcijX8jECohDoFcF8ady7r/VAu
LkXIDK5omz1DHAmokBMWHjmLYazZzyia0dhEGK1+q1pl0RU0LPhZxwPzhz5u1+DIFdIaj4hLcJ8q
FTd9qTVVzbulPg3zpKXY3kRcV21JYzXwe2Kb6ka6NTiD67X9yDSB5YOFRHqF8UNWgGaI+g6G+Kk9
i9Ryuh9mUkU5fFTZK/YL0e4rGmv4F+t0vXXDnHz3KItMLvEwZelIxX+ZxOntJlQ/LEfkutPPI4Ii
0p0iHDFd1ul5veEI2qrcZF3sSk+WLi4ClBnVUU6tAKmNLAktvFiTt21s0ghKfTkkENZnU5OneIr0
KFmAQktAGr1ealon5G5lDd5Yp3nT77eRYHFifsizG5ursNubVQyuFFVAux1hoGnug96HKRoiXBsd
RAfqdL1hS4eXWjXAmnltaJVjBJL5m3ThOBUQjPFt56d43nCatnp6hOv7uhXNFq4C1MyQtnsmWEXK
BISuJE+CYHtRzZRVJc7SGYx+npLn97fyAcIkeK3XQduTM/C0+Pt7qUlzFOR8zicVVssRWxzIy1Jm
dV9kadOD0s0poTmUR3GTb1VEqkPjxz45JFMGloC1uHF5VPvlbdLtNJezhfVnOU8GvhgTa0HFjzWK
rnNTyyksOY6fpUxiOc4XLF02n8UCESIIkSHC8SKcSq9J6qQpOBpKdK40qx66WYbybN7NVvOkAnOy
mAyffm/jUsXAMZL+mo4VQfXpJryyOpYOJrUJBlZFmHAPx3dhsreFzd7kHD1ce2oqYZLdhvWuC16r
5AGpoPOzd+/i8EAv5sUGffSp8eBBySCo53wgNkoAn4gQ2A+M0uOTUaiS0Poiqwl7TUrEZyB+WoHo
1mygHjARb+qaBCaYco9A+rECPDQnzuRk69/3ARtXamvyutLvu7RdVhY9IzpzBIyCzPCmeazDZSII
kO7fz84lGOZw2Ud4NvP3MJhp7fLZ8qG5s24SUucO+dPZEa4hAHcd3DjELcLBrB8zsdj4alF/T58m
jc3ztM6bzQ5LCz/rcrC08heG/NoHWNmK6XPX9xUmLR6TewZbGVR5P6TibXy3rV0a3oA7jdXe8IAO
50EsXKfo1fVs69w6lvIfkxJK3xMGo4CTAyt1vHY2nhVk9ghWRbuU+XywY0ZOhGXTfB9NQ2C+U+VS
fYk1mwBtGdlq+bO349hdFtBGNOQBXmzPVUDq+ZNu2kjeoF2t2QnuQ7G+LiMdCegrS6hjiFkCVv3a
EBTk0NSO6/K2IgFcoQZNCa/Psp59f+zBHKIih2JhDXdTD6eYfMWbQZ8MipAzoy0bTpiSr/Qa9gr5
3cVIggYlHvQSthzaBE5oiFixv4BLtDh2kUQ693kLoTzD4a2o/tHQtrOfeJ8i+lWkSpOnCPOZ8HcI
AQQ9RQEHCDCPWI5vIgWlu86TpmvU2wqeeoAKig2Ns8U0JHw8kWANtzeYX8v5VPVypvdmsxM5IEjZ
PSTdbE4TxizrBT1CLL+xtYurl3CM2PwSOg8KN/bfYMFNt0xsANT6rYdfbS5jso1hPhgTtPdpMm/u
Z4AITAZSDjFQjZZVZlSki8SKJb5TlaH+rRmTXpxnlkKhAoTXmiwXeFbN3mgl0l/RvFTkM1royu1X
1NrrQ0iCNPgcTjStzkOr6/GaqajZymSVofmkYcaAJhKcRoTH5FMMzUl6rTccpTaHL6zeys6Gm4uK
dMpw2GFzD8LTXE1hqzGdDdO4y1OUcSvgFKQIoulgwEX5UUQ2NkcHhjUvYymDpjRh2ldvOu4tgA7m
wna49XKQNMuRJeJ6sEXjGdsaaFU9uYuI4us9MSHM5bdeptln11M4rqWkkfPngHUpXrskDEDIVLGs
4W4csQ2oKbb/7a7XXRc4QHvRqDFLFE2NH4j4NF5nNeJveWfANuI6INK5/4zKlIo+5zX20DPM9uoZ
FA3zvhOIEWBoXCBtM2a7MaxoXyDwZGle6gYEkfZilmr0GZAWvHjPPRYaex7r0TMgeiFOb1YkmnXh
C2zEvGalmJMIW2ISrxoSnDDsgWoG69iuh8ZhNXyNwtGue5o0mhQo5SZ3Djox1yiHxHLJUC/bOWfE
tOs51TZVXdHGLYbKFlS8uUTWBlmOweS36A7z5yT6ErKsX8J80RVZH+GNXM9tYSfY01x4MLyHL2LM
HvuXxqLUtkVb6RpjauYbYMIoDzmoKTOmYPcDjSt2lUxk9oHQ2tdgK0WT1GD7MPi9Tflq+kbsM1Q/
yQEiMzGjRNHTXO+j1qja4KwiCkhH2rUm6oBqN6O9rL3LRI6SmqldWJMhxBeb52wHuduCN/EdxEAs
Qjz1u8hlc3/UXAfAV9kwCxRJPcw85Dsuuk7o73IqOkU/Kbv10906xyE/w3xi2QAUmAFVhGmytpyr
SLEzCIls3AFWGH9WW8vSM0rUNrwh/Gma983WuRrnODyLz1W/yaEUFJzGJzJRwd58GwVpgTIsoMde
9Ypf+kC5AOkinvoTzaIGIIkidXY/sIUBapuDJdoxxkRJBsKOcDWbm/2GZQCDe8y2MXpuSS+PQkXr
UEQ0lDGkeFOjrl0Yzc8gXKCvrGogHmUrpyHee8yrq10rbIfV3i7oK0G54jYP6rjdPlWIByc7pHmn
GFkAwRh2i69Y9hnS1EWfki2U6ue8ceANDYcmN6+wROevIaQldN/VUTU/NgmagC8JIfH2JMkWkb1Y
0TifEIUGOgbkGD3yTgxnLSp7PoNmH7oYYCp8LAKc8mMWFmxa/fwM0GlbbtC1MVJKE6pqH3O9XtrU
uenE4Hw1HRW0lO09gK7xvlNeNDvtIpLtJwHvtz0OuGAq+QqnFgSTb2lYTBNKYZnbTme2TMY0XH+a
pY+bHSbC77QUzFFmtHBpNP4GENXUexQxs8shdGPmrpqx+R2lSSy5dnWQhs+uC7LkuYma7MS7BTgp
QDWxSxIBNovzTPCLwDFSFc1oVFLWrosgkXPjVgMfQMrZEcOhwOSwLWrNbVQxJjNrF8TYr8fFAUfE
nvESW5iOP6cWm+MrDDDRvOZdkkr4bKB7asreM2guZab5q1Y443cV/MAeF7iMoN7I9Go/gWPedM9h
oqJnNC3oQZycgWVmFdP0ZodWVL+RBeSqL2km1u+jgrHGbnHCtocFc6Z3/jumK3ezS2Lg0muciku1
oMy+a6I0nVAmVJ354uIWOAenraBfYit8z/Os8RWPcq1YsHxvpE+7oyJ9U0GGHkp75ED1fy/MM+x5
ZGumKod0340YoYChOuZg1uj7JZPjdcHv2txq5sHhQCz5gzUxsHsNT7lHMbYYtazVcjJ+Tm4h0sU+
UbJY9olaipEAjdYUWGg8Rs0Z2thtAOySsF9TJrdD6pfs0oZp9C1Gs7yPVuf3XAK0g+8nYGEqAdXO
2YTRAYEz2RCBqc8zO10wOYDXih+bawqF1j7G/5VzvKVlP3nIk61GYuXGwGAz9cgOtmUZUEriPnXg
F3xdOEvAPAgMfhH8oZvUmQZwvLSfTeWhqoC29RcXTp5pj5FTX21fK+fXHaKsjM3jPqt+sSVV35SL
m32QDDMaErvtA6noJZaAWfINJ++1STM2YzbURmwPe6T1LuAhOxlDYcLlB474OwhdC5Fl1Xc8zuBb
XWVtBZQGGcTWwF3a0Q2EGdmT8XckDRKWo20xX8Jlbu87PbpDmMRoqWTHW7cP6LjWOBhETwuRdpi4
cYGIVtCcud9lSRSewdGOTiFd1ZEq1h9kPGhIHKP2tR82u1c2G3a1wmXyGupeBXSYsxrDLLedAt+m
TQEIOYTzp2hu7aTnS0a7+libBVALnPuGne3YUHJULiIny4YY7r5FO7CMU3Af9U14DaEfuAD+JDtP
30GyeSNPfG7VDsdKetdSQgB41Sz7WbcxGtdo8OGekLbaI8slfko2pe6bPoaNJKVJ2TLXJDmf7XYe
E+J2Sutsh+g8A/9NEbFiNiau83Bg8O3t5jDD9rr6Bj4IGeNI25jqg+9aKNJWvDtvk5ghKFSA4zK0
aXkGk8RdJyhAwcqlj2iSo1dZC5WV2BK0LrKYk4cokGmak7VPfqgA5nAYPa/o6rzWOh8bl+boJwzS
nrJVlg3IQ09zNoYr9BO0+x6wwF8xP6i+ZbWLTvWW9g8tTPKW3QDTxLIZ5q0ca4TXuzgIrwhpM7+p
eJ9ldXjOrrc4NVMUzmg7I7aegPFTMKosoAhMbRks7vN+ERsgqR7u7XAj0ssNhzdCHUlKxbEmc/KZ
65DesVZN0Ftr4YuErCl5D8gEDmmaCHRWDWEilI+RLVdkNF1GmSTffOr7a1VjjCabNjnTwJMur1Ck
XyqQ/HYehnVnscElGY6lmMFqeM4VTafEdaUJ+QpIHk3n2CXiZ6pFXWQs9OWMruMuSMn0kKJjeZW8
g719AI8HBhGOYtqXcU3exU1A+3jewqr/0iAIcc29mVC6cAYL/CBM5Jc66NitV2kz5KOM10uVJP4k
B7NitoAj/1PFSPAUMptM+7TqMDmFTf+AcY628xHY2zvYSjuUMlM3XifUYce5bextjVn3ydaRAhqM
KSmhMK+xvbryGeT6BWfBISIuAuVQbXfBtoG7BJSXRngLa61QAXesBoSvyb5Oo3rNR2SlFK3v27sp
HZf9OrlXMYE3HAKMQbfQp6cY8uyHbRPfhV8dKGYS/t31EB0CC218Y9O1ABlh3i2Y5x3CjC9Fj/P1
Uq8aY98teJ7xMbsGnUqIxKi3DUX3SwfqUKEgBIaesGr3JNqQuAqlSj6mU3yEayVG24FGiHAofXcY
dDLuNUSwt2W1LUCVqTqTyLHfrjLBDdLY91p3jO2bt3N4XkwdYnyfhrus2eRhXFb67sqyPPi0Xm9x
klFgOi1PdR52tSnjKCQ5Ok9WTknbXVzSxc+DwnwbypzxCPg7O8JEdHyIzeZOWZAp9Gpbi2Iom586
iXDYUayYGG1K+l8Jy5Z9Bn564VNjC4PutEgWJF9ELIPqfBTBMViHPg+TjOCIDSVAMN/9Jt3ylCKn
Hip60u0l0PrPQvs0HwQQ3RwbYYWhOdBUOopHioN2H1JM0/MtkUTdAOANSFkJ605eDcywogcc3WO/
h4fp64SeWPgSdnhyPvCxVfjS61ZD4Js3i+SC7VBJRfTkAN3Fr1FY++0g4tAvt7DhLnh1OvDdfq7j
dSCYtVZOPHbJ7KorQ3oS+nuIasV6WrHfz7rETNCHSILtAEGVmwHBEsCp4Iltc+i9Dcyfk0g0P9Me
5eU3GMCufjdG6YSdT1KPR5QqMBcUsInDmCwAMFC0IwH0gkbGqSvuQUt324R4Vg5KRoU9OB+nZCZ3
qYPP3xfOgCSdvQscKvxhNZE6+sHI+lMccFH/Rno6dIhhbEakbc2YTOkf6Jr0xHLix27FG67gX7rO
w0CWXAoYvXwB1ULHhwp0ku1EIcNP7iS8Jmoc/tPEmmuVVGn9eQs9738lchHtL56tnVY5ybDKfhu+
shZVvEWCyz5bx5iWbt5ChgQLiqQSO/i+q8EfWBt9jNMsGo+mrvsGVoWAIuuiU9jUuwLZ0NN2XNHJ
tJ/kVll36LLQGvACqKzuRiF7+RWeuiP/YUFn7QOA0/r/ODuv3siRLAv/lUE/L2fpgwSm94Emfaa8
qXohpJKK3tvgr98va2YX04U2iwUajVbLpZhkRNxzv3NuHd1XfQoH5lVV4ZiUYMkslGuxnYtvJV2A
ZdxxlJIDqJFKUveNai700FCa1aXe9YwAaFDximj8qujLkJ+5V/N2tzIcQEKuNzQjLdRV98NtDHJw
y0rnfi6Z2xD7hmVV6nOr9CX9P6nJUSEUoV7yNzSsls2AyUak2beCZPadbrbtsNfYyJsnd+mYjnso
VJOCsy/GptrzDjDMJdAyZTFqXEl13X4QYNeXhyXikJl6CrVS+2IUVSlOVq0p6zPJoVp31utlKEJu
DN5WH1qUu99x+aAKapPSK8hIGJgPtrpk5lPdaaxMXh5bhfapumuXPvEk1tMD5rHrVPE4sq3uoBPJ
AX1gM8YLVdqRrviiTGxdXwkONstHclWkxsba1f347KhI0/AraJ6hIrirb7WapOE7y0j7pvQ44EcS
kUCthuJMSdsqx5p8KnlZY7eQJ7E0RUs2njM2Q38tWZn6YxTqGD/ra1T1YRWpecUCPyn6rUmDphYe
PU9DHInWkc1mNsii3yQ1o2ZZn5vcHs+tbdVW4XHOXRUOJkWUp/usH2z5bZrQdTmfi37RHpU+rsdd
Ys4CRJl+m71umD8fRztpVgIZlIb7qj0RtehWcCeWmR/qxFgmesLjMD+5jlqUja+4thpX+7KfOS2m
uXSHQ5QawvCM1SIyJKHyaO5ozzSIoa1TRgZdPovmRIuwmGeVHvZ4w3rrUozq7M5n3jqgu02fkDZu
biyRFsuLUkqCR7xEG4x63CBGTegX9Wpr+dck6YsMjnaKeTYzGcXxDefqfpaAJobNGcfM0f8EiFjt
Sjt0uzXmWbVQWCg5gSnqBuglaTKyqZCeRuemcF1E9T0YXUOzYDUy0fVBPLmjKj2a7c6YhbMwR+eR
NJOyRJXozDF/bhRIplu0lK69y7oscj4Rjd3pwcpTw3pKNB6Qx0aOuXbvqBT4PM8JoWTvJLRHywKj
WfZIXARkLI4RqJY9OMe5mZb4lCe5Y580c03bO7UZyc8s6iWZw6Loi5a2vKpGqp9XzdgfZerI7Cx0
8JO7yGrm5UWOTZLR/+1NWtxj6dBR7gfSCUpLFdPjWmAO868At3VKEnNVPxzt6lfZIdXnggZ/JDug
jkKB83L0sdm1RmqZG53BvPO7289mRmvKjcxjG+UT0Edj9NY87UFVYpdF2FatyBuY/KQhndKU7vyu
6ePF7woKYAS8FZ7sAHhhjmfJ0K0qvqmwmuSn3upG57ntEF88cyllHbbjMMwhGaVVFVa5VE/wEOp9
ViRAMm4H+BWkmrJ8LZUB3miZUd/DaqZiipQ1fjDouDMgTJb0it30XolZa1BgdX2mg1NpFIOwg9Xx
qpHsTeQySWbsaObbmfu89cYBA+MBJcwojlJ3kG2GqTVqJNVIHwJbzsCFi94oCOJFbFlsEYhjt51O
ts7FRfZ3b5sSfWLyzZ6BEfENBZToyhPJkrZkdFijylX1GTBmK0/6HC/vTcF9ZvvJAGd3UegzwNKs
U1EH8FFz5CkipZ7Sr/dp4U+M2To5dbJSXxQU9gwazlQQFJvRC77q8jdSWlT2x1S4sXqH1GkmmwKg
68UtCOK4iWk/19S3bjMH0BsVrF8nOSoyK0rX6T9GOgiIV+MWblgqrVRj/SqWWXx1rSRfn2jbof32
EhOYKd15eow1o/nK5Mz61o1dXhNVjZgv2SoqZ2fg40svUKUi96eKl7NdDXb0bZ6J1jrlNn+PR4nc
2/dJpSnSi8q1V3cmOwz9sbSnnomLeX5tFDMqznkbaS9dQbHpx1mvtF6mR6N+o1FYFae2S8zqtlYN
kW1JrehAMUpYhUvkJkbkd31aNx85E0kQkheCvXZ1m+a4r9uWGohec1NsxRBb9q2yAJf6VitmyCZ6
S3UT1BaTWvyhtEqiZTjAswjnlv1gNkL9Qou/zJBnGjvyijkfSaFTsAF5YxVradBZbUSFYa/ywXTq
tvZXYay5H6H62Z7kLlX30o2sl0yYBL4lpoLkqeAMUDYWizm5ra02vVaiR3FKGmAj4dm9TPLc68vM
0rdjvdTzQ07OZ+xReRJ2b7JvKpsEo7y4syonUbYcUHle0yWLpnBNjfR9XZelCVG1I9WzCFdQd1Ux
NOs3lq0s8m2TvzjshgSVgNBeTQ/jnKHc56ju+f+KbMsvthz6PIwsnptCLUEjwI5VUEi6kbCKST+u
vkovxg3ZNhYRMFBj/G5H7WCeeddyCo8sSz7MQmOGB+xg3PqZbeW6P3eTrHyWtwhBpET18ymwu+wg
XWsU35e51Y+jnQj2lSqlYwKKLe07Z2I1DFpz1pPAoR0zHa3FXuKgr5Gbwlqm5tFkAhSt1bxe2R3b
/nrmNlS7hovR89bxi2otZ14wCv5eaIW9eIJ6qn9k49GzIOnswrxpOjgkv+BURL+75BtUgJneeFx7
Kim/1Ms53lm1or47Rd1/YS8wtI1ZwGr6hISPeWgMcXMcF7jfoB6UpfBp3bg3AHSl4s3amn2OjahL
L08a6d6uoIwfjP+j7BF2T3yvP1g11KxaOkwiSlzBtIF66lUwOhQf9d4oiShAmLVamFutUxnOW8wk
vp1G3ZYqzgSWv9Bco+l6Xh80M0hTt//KjpNlGxRkE7DOVvSPZGFgI0jo3NvZdhyQ4n0Cvtzi2DHd
hbCjGWtDEMejooflPK8d0zNkdyRdZ6r3WqzI964yOQZI2VKLUYKvyQ1rfBEfai1ha5s1vRQBlEI2
crCiQc/9IqrlRoEVdPxSyeHkmC88nV1KJrsMuiTr1q+JyM070s+TTzteENq8FiNf6WsYuIa3kV6p
c82VZEzfwsQ1/KHjBLHGCKC4e5xyV7UPEcI77bK1VPwu68UECeMY9gPeT1qQtSGTimGOrbM2yxdl
YV/yFLeOeunFdtpHp6Xp2+Z5afGHOpyWDXcOtRI1eaFopetLv3tA6s48i82Ylr0ZcRCuPFjyEV/m
rI5164bVYtrJl94aJT6sWqu1tCWGjeUZbSUGeIsY9SgmRQs6I8knGfwHofgurWvhbCHkC58tYgWG
1QX8Sszs7nZoHyuDMUGWHMe7QSpqWCYpLetesUKm5MDXc9SBR1Ka21k2X9XFGTY0ZsZ7NbfdI7ru
9GWOdPe2mFUt99R1QsXJ1TyMG1vbtK0ud4BA1d1akJI79bDvqtBUL1Ncy88ciag70OaAVVNOI4DK
nd0Nlq/0wDJpVtK2r5vRYApHc9Vva3OHGNU840JvHqapnIIkHsWx5WRjeAXUBEov4kcxLzNaeNo9
g1eNTBGae+YJ2uXOmJroyVzjeOOoWgUObEpvomrxhs5C7ajN5LAKDhta3NTPheq2L7GSL15rxlpD
f62W4LoGOmlt5H4xaYq/OOhqwkpsv4/yDiZ6Oa+YajxK4jWIEPxuzXFZHltoTjIf02j3H93qFE1U
GcUOhM1kEnIcxYbXdq0F3elmrCx/bnP5Effwe8aTq1Ht33xQNgfvsq76Ihw28Q5X387d6M9qqNu+
GepbDume6WHI3ObB5EdH/ejssPWF5rfGZ0kiePsvXscfGKZ+zo22CmNa6IkUYRS/qg53bHKc4Pj+
/I/8AwOj5vzkI6uZ7uFGqRAbjYUxtAFOGRFapzCeDDf2EppyL7Cu2t7R2jHkmJd7TYXXeCaysvYE
OPJuyEG+qKD++jVdjUS/d+F/MqAxJ4IJ6hInoDt3er8pBsdMbmt2dHRXnZrLQ5BerR3R8OQJT0Ms
Rh+kIXF9msD1+BdX5g9cTj/nUsfLOiyp0okNNSWzo9PEXs4iAvbmAGXuIEttZ//n78EfvcE/Wda6
tpe9aRj2ZkXUEw/EaGZloJVgCrs8rWmf/vmv+QNnnPOTe40me+uWs25taCjokEJaFbZ0Nv+ff8RP
BtSms6aeREprM4kSYkFDCohLTzR/NWTgjy7ST6azoY3bsokj8ovQJDwcMvvIzS4Ezv5VXtwfXJ6f
U6oHzJ+gjra1ccw2xAMKW42t+i9upj/64T8tJdFCb9Wi2N/EgAKe002skAmS7f/rnf05nFrPGwNu
l2ujr6XtiQF5tF/rhz//4b9vCNd+zqa2O62ccf1z2ySoth99lV4PZ7YkgpWuAd6XZsQ0jmY1WM3l
z3/lH12tn57/xIkRy5gLtUEwtl7MtusvmUbL9c9/unZ9rn5neRHXX/tv67rIpGFPMjY3Yxa1IuzV
1q195mBZ+YddVpyMotaJB+DHptdvaNyt2RetX9UosPXMiI+JmTXxo8nLSgO6kbMS//Nt/M/fjE/s
/+sffPytbmSXxnRzf/vhfz3WJf/84/o9//s1P33J9rO+vJWf/c9f9Jvv4ef+6/cGb8Pbbz4IqyEd
5N342cn7z34shh8/P/6sr1/5f/3k3z5//JRH2Xz++svbR5lWAbpFl34bfvnXp/Yfv/6CPfm6bf3n
v/+Gf336+if8+sv57SORb3+77d4+Pvvkd771860ffv3F0f/uAFzaHG90nLyMOvrlb/Pn9TPC/Luq
obCoJvqHo+ncMlVNTfTrL7r9d8cWwqWR6bgk6hrcBn09/viU9nf6oLqL/wdJ3jEwgP/PK7z9543y
z7eFa/Kvj/9WjeUtFp2h//UXi1FCv7mjoFo11bY1WydPVdCvtX7aTJE+wNfztccCWBDtHHVxWFRL
HhB7mNyLZL4h523N8+RYWg0tKmu+sx0ZHxLSPBDQ9gayqD816hZwSB5cQgt6pTIuIo+3hauZMJCL
GcA8y8CUFU2wsmg2UEYJ+vmoHueuUI+dTIxNN10rDswiHv2mArCHpqbGVh7OazqHorc8WwBeznnm
+IzJeXcdW7nPLM3X0+eieGVaZH1PUBSuBFEgDKxVHfZRaZ2ceSxOiaXnHIGLx9Fd9lFUpbHHLA5/
XVwmB1AQ71a9Lry4V6NbCCDdB2cxKA8SjsKRoz8MOQdxR0MjVZz8q/VNdYFkHaDslzNniOqLq5TH
1szsc5qv5s7UCjpC+nOU7Pp+IQzIEt/09S1XTPqA9PU5J7PyLJ1fLD2l1j62DdxBffFWXTloGeXf
176mBHYCc8TWNFfyWTTLuTUxzNOlGE+jreEb2zozYGAs9WeFgpv++U5lJ8NDrKNVGjEQ7KkuLbmj
Yl1Cd1YPqP4CHvcQ95bctlV2igE5fWaGTr6hZZUfxeW2as+QR9r9kpMnlU9km0RWZe/h5557qtaN
iY/MiROWUQ3nCWpDvi+5UYPR7AiGJFExuVLEuD3VbRejX4Dy3ybpGG9EEt+CYoGKmvn3ZTESHzBN
+nEl64AUnU1m5PUmT7tXo2xeY9oleIC9tK/fq7j6ksxNHEYFlpse0SDQ0ODPQsAacLwiN3ndNSSl
vHNZbkhAM5+0gZ6s5NgN0+wNxlgflbgZOZJJDkKFmV7KKxaQDjFpsdebUBfrS6Wq2rHKmv6RRfss
iqU5VIN4IaHKebDb6M5xkjtRz+KojIq2X2ydaHJIx5upSDcOpL9X0tEKULcFcYgiVPrqYdZX/FoA
XrsxbgNCwAofytu5xK1WBqpE5V6khio4Hhqb7mqCdhhSc5RhCml3yafxgYO8hjqvfWkZy3EbZ/Ti
KblOiW3j0nTBlWfNcC6VjF/UwFWd/CCh6j2NxouPpbHfJhMtUZmsT1KIU51OeWD1fXNxVnEfYy09
KWZFu3QqDWzqUt8Bv9OkyhvVJ/u6u6HHdAsn4JPy3JyUMXRQVg+dquiHzFnHnZ0ppF645XmoNLEH
zD9HlkwfrrNuPdqR21bgqgRu1s5JY9Dhz7WbNgX/r5Y3S7WjnbVMqpfWanoCw9U81bR82Nwc1Jch
vHq07rqV6cXdoswekY1GCAKBDljZV7kTdNZcBASigzCEfg7pELtHB32DBhh6pM1zfjHSE+rOhAFY
qzZWkkYXp7AOqtu0Gzxv85alGN9vnVf7RVUn+GegklnUx36FKckmRhlP5phizC5CLnEPCF1CL5bT
JtUW7dbu485XKwNyvbBLz4yH/CI5Zu+Sq8dTjQuv0Kpzvo7f2ljG+ySaaZ333YsOcE+/5YabgVxh
kjnbXc7ifMjb90Kvsk2TnTJ8eoGA/N+N3Tr69iwiz9ZiucUwEJZ6cyj2nV3Zp5VhpDwW7q0FuedV
ndWdjEoMPl3VGy7pyYSq8ZNM87UauTdNIzKgJWluznXZGe0dE7vwa3Z4x+18OoEp3KF5XGpTKTwG
VYe1pt9N7AbGwJWY68ua6IMvRHLWBMK5k9rvGkbg1YrSAKrQ9gzy1hDIWE2zOdXvazsNu9rQT0Tx
LD4tEbFtIDDPdAXRdgXjsDLzdhaGcZsUxoNmjOl+yBJjJ4z53hnm/qy2WRwkYDcBXipxcYfJaxpp
3XRdwbKlBWZuMvpSRdD78V8//tU3sQnR7/TfZVzqu+xa5DdddkOvjUrecM4oGykoozY/Ry0OMctl
rnRT+0YxmDsxZWc9TtwHMikx8nmmKKyXNtbzcIA7uuqqiZ8mMIPjddfS1plBcBGMH/n28cmMTZz+
uCwWYuwvtU5SBv6ZDBvTplTXmXU9njclWX2HWLhiW1TypKX2in5R9gH9oNRfDL3aGKO8GIse6l39
ma69uamJf1qiVMd3cJ1y36p+VnXDRhWgQ1bRHiWmfodRQSyerM1mXR2gDB32AfSISFX3i7bKsIrL
B/jyk4bJUhI/KSrzOMgp8RXHPUxQMvZ9ryErT488Qgozf4slGNz6YDS1htmwsgIVCS/VdCVYmWfN
vSRYReJnXH9QRVES9JqcN4nUaa30r0qtS77LmH3FelEkjItWXybNjnfA4zd1h/ykL7bfWvm7afe1
n2Vm7kXyGw16E3XpRHbFC0niT2r81stNqZnntZI3XbJAcZHUOBb2N/JSPLUTU6CM+S2dVcObrnxj
jXHcxh81JWQJlahbS9S8WqNDE9fo0zCrlnQ7NGaD8L+0npGA+tvmjTKNX3PuPURUs+Hw03guR7lr
BlJ01UNf+2wItJ5NriphBfP11EDpxUqDwVk9TrN4A7WBy8OO5fWViuDSWAcWvcabr1UNnp5oS1P5
vR6k3JAWhAQjGGpROaILRGU9L4r6KCWdinyxN6zordeuNtyWI26Va9hSna+xz1ZeQE245BjQHuT8
X96vJpOIerO5qFoTY2umKUbfbUTV0h9pGmJLrOwfmtQ7UpW7SU39qHTaUzyZ2yUH08GRPoRq+bGY
0aMGs+9j2E+YQGMdHaO+GE3uBi6N+RDZbcBdbpBPwDRbL02TbR0XLehOFoNMG5h5Wm5f8oeh0dUv
gyIWL84IEjHVS504tH1sMjtyQH33flKTY6K6j9VqfE2BRL1Sv6790YOpLz2LaLxunNG9W5L2wUwe
r7nQHuDGc2I0SHbaeKtl8z7po2uSwgqjLONwNIFC1clYGTnRvyQFuSFzSed5dj3Z6kRPzGloJMuL
6s7Nhih3rFxAjHY6zbskux3LRcFU1kVn00CblXHgdPqTvsrizLM6eYoDF6vG5JaQhOXbYn2cypn5
mZHt54PYVXqAGwyTnmix3aHtzzjglyz1e2s4KU25mwTjaiZLMPU9gsmqtCMu1WC2XdNfVQSrlQcW
AzRdqjny47X5Yi06c77KXsHRFeOBlTLUy8of7TSoigjaq3qe34Vic48OfRJqVn5EJH83DP3VIVp4
BglXNf0D+fn6Ih2PgcnP2fWCMJV5OfTaGxiuvVU5X1YFvsYo0l5pIcdbongfrGSghTv8QHOf08F8
VGdMI+kHHlyvaPUi1PDW0ccfj1picTLMr20d+V1mLuCW6qgBkyBAU8aWO3XMD5NrLz4tds3P6By6
MSq7XQcKSRNJMbxYGAq265IxaknuOge0c6Fr1bpwjkpa35Z0OfFiAfrOOjNqM7DMpdcsbzSMZyax
3uDLMjwcpzdLjrANicIbO5u4sZKdbSYvnJDuiCmu3OZNlA5NkxVErp7KwMW6n5QQ+Y2wOLxRJJDC
0VXrqxgzVPLSvgNk/AITxpMubA5yWnWxuSsb59qGUUsLGgoribjq6MW37uqVjRr96+Kue0ttokNe
lMfF5MChqY5J+ze2vL51/S7p3JOCO9rToWe9VokdgLfX1NJBouZlR9C1vZc4dVIrgvrBakuemAjz
Kv9ceuM6XuM1mSLnTAMV8qOowqHM3KAFw/EkLs7A/pF3l8kXMuZrT87ITeVYCE+zvueq0QWmDp3o
RPY94jpuDYGxLknb42ROdM9yn8Yd53/8Ip772rjE5cSMm75OxZx3pICZ5yo3tk6x4JhdXW0zqJbk
Qg572msc4UoWhEK5SUCcGMw1htpY6IGo6xn+tT3PPaw40uhLH5FR0fLb27X+1nNw2tYtZzgCVO+0
JJt4iUCWUQkyrxrvdqE+MBiaJYHwnsB9t2bkDkshCCDIqoq/onhy51JgQHJfNULSAHst01eU4SGn
QeAX/ZIdOpoOJKUxgaJ1NiPm+0AmZRUUkcT/uxKeItt3N6WXVszTOVHK1Ec7Z4sVlb/qdBUh4Qrx
xuzJye+vVdXcOxvCHW6VXi22/VI8abRMj64hQ6OunE3jN5zWNrR8Fky5tOxXVqZQGN1zr5dfq1U9
J/hTvAjjX9tEmwTIfXLER9Ub4mlZMDhnEgNsW8tjIkoa8BJfd0/j4eFsqcsZYXt+Mhf2nNig20dz
+YR58sWya/inVCUhJG6+UewfWixvLzYbwzwo4dCQRzLGZBVWgjeFaCX9XMEc2pH2HROlyvBnXD6S
qrkZmM5gSLhK2Y9xuFhii9XP3bh9/K1Zs2tunhUF1kBsATk4yf1oTkSz8Oev5RCskHsH3KkhhDp1
Ub9SeiHaejhgRjrKChFJad1us7gInHFaoElnPSD4qNysFgfNtkhkwAjtF1lPjb9My36Wee9jG+s8
NNrd2HZEA2Hl3TZck8F0aCEtLxbDoogzIbsCL5ABsNqysV19nve6Uro7+DRt7XcynvGcmPXAaNEz
W7azn2Jln9C3Dtls6ItM5P1nyo5oPzaoOqs3jsO2NBtEueKBSsmKKsaA9kHE1m1h6phIsLS1YwQ3
0LdJt1tRTvDwLpsOAozSfh5PpalsS1pbOzPpZ5r6oCumTa0u8tXTsnegSCscu/HTNFM7WNvZa4eI
kfCLwzQlq/KTFT/YPGczoVKgExOyN0vJj8fseu9PCf42F5Ig65Z2Y5f9vh1JosOmbgVOk9XbeMky
P17m791Yz2gok1eso7Fx0/p77Ja0PWPnjQOBQYoN3iMI+Grn5Dk9mvSsA86a7RO3QBqsiaB7dTLF
uN4udfScOdFLQn/yIYOfCPtE/ewyYhstUrMwQjohMR1TSMCDBs4buUFTCH3PiRkHFE67w1gXl75p
zNtqOCzknt8WzEU9oNy+53g+dJnVZ0C3LQ4cbdNr4slMlfVMysY9YSLlDoTEj+VeTs3JirM1cIr2
hI8pdBRh0mKS4wEfGEkgut7si3S1w6mxnqXgSQBACKltn0Yg6S/xZYRKOclcPPf27GyZKcV3Fnqo
To08rpn5vaquBGJvaqfJLJ4np8tvoyK9ESTlcQyoyT4S6ncidbBGqX0WGtPsHMqJ9mVhKecWEMvp
tmmWrGHvYAUADWSLPxV4Fg9toy038P2gO66Xz1N028r2Qc2NjWTs7A67N6z6SnWAmzEksh4rL66A
gBZ1wVtCJlRTKcW2uBbx/cBTq4taPi0dHckceyih/B/lGN9GkVBuAEy/q+qy+tfIbi/D2bZt49wK
gagUXyNz3ufslyfPOIafVQBAnyA1TJy18QGrlj2sjXq+ZsF5zBfWtz0ixGHpx6e20OuLwDJCRIR7
32QZtTwNmVdpNDsUhU1Usn1pLn0tLUuss6rSPl7UKlBS81s9a9kuUVoY4dHYKyYVR2qjPaQ1uUZ6
bEZ+j60JmIYRlUpmbiBdWKiZLuVjGfAA/4Zd65jxsVLai6tQ4pZOm99Vk/Vc9EILSAqxtlypy7iU
y92o0VBoM3FaLOkckTE3eN31rdLXvL61Cc3RyM5pqp4EwXlnrTDuGD1yMdNV3RcF/UK3CgvjuTdN
50iV5Xr2tFA6NKZyagmf641UEpsVxKYR3ymyDxiEwS2Vtb6xtmVomqTIrDrQZKuU5lF17W1O8NSp
WomVEKa+i2vQh5oygKtec2iUGh6+NiWq31luYKvJe7Pai8Bz4k9db+y0oeT0T/eYUPGBcoVpmN7S
uIm36mq26YzPcmlyj/SIzs+17OusdC+ckZ4cPXV9yrgGMz17nErMYpgA94Y/fmg0Nh/x3Fhh3i7k
lTEp4eBYDFuDdIVBazlMly6HPn3EKG6NFTsWIkXe7OvBeuPA6xuzbV+meow8i53c58RRJ8VdLzht
qeVbvXD8B3j9mOVgcvDrvwmL5PXBVfSXGYkvkqly6Q2oY6N5pN6Rj7IcTiLC7UaZ1aOire4m1mc3
VFfKIiYOLherwfpCoARZyIrZHTWjvCdw8KvRHOqyMTxrtLZyXj/GTNvopbqPRxlEpYK3cH6Nm8+M
eTs1pwCLfNt6abe0yL+AAVz6ziWpZjLuHApaWyiPOmF6eZXujLkOmDKEPhl9lFmyqd3CXyPjbl1s
jqTZSVO+6eC8tbPlLH5ZAMfwKW6XCRx6Ij+qVgYOwoUV4Pc9zq0JYJS5JK7UYVrpOz03ey9O+D9s
vd8Ldzl2Svmt4nyHUdW8i3M3RbJpXxMlfafgwrlLUTGzFQyYtnzDFAQtpin6MphT+h2QZRURvbnG
vJRx41d58or5rmctch5dUgbHi3QoyQSXSBn1u4LETwyFFRrQ9XWA1zmoYNjHZJ9/rxZ8gygYPmY5
im17P2v5d5bzhWtv3WGx2MPvZDCF2TtwxsRp9kj24LusxQXLMhjN6H7ANGySLP3sI5OuFGUw5Dms
25y+l6KkuDeo3nMYnqTfxMnIDUqGzJs12j55ivkmy9tz0+8UoV2ugWdPi2neqKOMbywI9rBrKFo6
AO+JqHIoM5V0GK6h2QJJo8cGigqbLLiJvHjuX5OYpyYq31wVjQsj5h1sPUZWLpaM3cOS1LdOzJcS
5eVgq8PEw8HsMhUw1BXa3VhHu6G7+upWSHK3uEqWXUaAgpod8Y5poYPEiYiQ1Tcj+Rwa8Pc9Jady
J+Om2nEqRs4omv6G8EbXb1LQGyyhWB/yRtu3Nac4y+qiUOJ2ONYswlqGO921Wc2TsahPysC/cAK+
cbuLQy+1wZcdzp2Ri8fjzunZNNJDOml5QPi5cbzaCQmrAfXkqJwEQA7RDkJcDdrGqjj55a2v12IF
SXSTh1m6HbzPNRhwrs+2nS+nvCRXRMvHgWwJJwpSd9GfJhIl/Bk31V7mxUPbLcVRGQggWCpxNUZ0
l6i4BuM5duBm8eegjxF2towigpShsOhnghgrTFON+0DyzsqQyHKfTNkQmpO5+qMs5L6T4tGpDAqo
ZOCxWZG3WsznkO6TeuZ3tUivGIUVrZjDFm/7FojWx/E+3w5JLX2ZZ2TvN8p3dn6MrjXBTRCh+4Zs
C0606bhp4zo+pCCXlEkxDYaVhCZDW8URYyv43GpskzrVNm5VNsRtYTWgUX+b6Xp96JDkp3YYTkua
fm1W3bxxycfjXRqJ5Jnci1M9cCnOy6rOu87S9nNhrptCfh9nJo23/dh7I3EIIZ6naWNjGixqbFya
+bUjOdwHVtsYRFaRBHexZ7O9c4yr69mdAqYbD6FGUIXRKukRRDyC2MtL7r+MGh43TthShrQ1Yn9R
0BDgPBOKPOPdFPJBnxNE9JoM0/8m6rx6G1fSLfqLCiCLLIZXkcqSLTl2+4VwJ+bMYvr1s3Tuwx1g
BjiDmW5bIqu+sPfaGWuvk5bxFWOBe2md7oa0bGHGvVF2Ux/a1pHbbEDFilPm3i7OglPFaM4+uAoA
jc0vQ6pj3rwpn8uwQ/nHXSrOCTyk+ySyrevhO+tJtI9xtGxMJIaEZ8FbttCb11geaAsZpmSC4c1s
7Pwy/cHI/NzEMZifJPlWHpIq3zWP2GMl9YRkSOfxhG2qkSPE0JBWOv2zTBmUN0xhW+9WFEivDLzb
u/Gsl0lt/VRQh2SxOnSd86w60+Rgqm9N/paQKYTITmAoEzYcIGC3fUnXA4w7WFRQV6sILcljntrR
e+6uuDVUc5BQR0Kbf+1orPq8HjcZjKCpMaGVTv4B4hOby5WjKjN2qk+eoLOnfH2gumr70/BYp9sQ
Zfibim+j+gRSu268ma7MUCwBM+AWwDcjAjEDzFoFrU/eQkwjnNMtLby0S6tIqkjpNwGwwQX6gkDL
H18a/1oU8fcS2AwwlFV+WIM+dbk+V/ngo69LJcCG7pr0TDpdb1DnIssOTKSRpmv2caCEEQmnszqA
v8w3FoDIjZEK++wz9OJ4+bl40ngrrfLDqlktyqr51s2PJDPscx6Z1BZDdULk+57NYjmxuTyuVicx
vOMrjBk0HetmArEo1XPEcHdrD8jAi+li918F9JzOrYNiYSsHGufVk3ezuE/1uklW8ivKMhJhjf2T
MQFj8zxqjEtjNL+4jzDeVjZ9LwTEum1gDNXGu63VE2C//shrvYNsSL44OzcKLWNk1BSzjL2krXlO
0djuIR+hiwU1+aIeJ1WhmCbWOT1WX3hmKNcu3xmdmE8GAISAIn1PDF++hwyInbrqbjgA0qBolcGq
yfrZ16o7ANbyUeo30W2w25V4GpJvpznb+jQOm05DvxmZA1xSMEcGqvlDP0U3SSV7WCIVpoOH801o
0KIUNbd10ay3pyft2vUL7R8ckSnFMZL5Fz/T+47O8aRm8W35VfUmsYFBiJmOBieLU3fFc1ExrSmS
apd1kt9Nr/leGrgm2zrhTsaaegD0Q+KbKsBKW/myS1Mc+VXD7zQCgSAkrKVYHvp6O+upDGagrTxX
E7y8bDa3HcXoKer44EGa7qFH1SHMhPSZT5xfe5fNmf6LYXhjWY8F0Vw5t6Em62QcmylwejXvqxVH
iT135oNQAiPFexxEkgqaTF92VFpe7BsRnevNn9zkeagZpNlz9pTE5c1pWTKni8Ny+l+aae7WmFYg
nSIM0Jiz0bkI6jLcOLg1+utgEYvQWKPcqwEzGFgQxodZvT6zZYr5gWS3nxsEnP0K207ru2YPdB1c
54PRuOQJmjRaz0PjWcl3jN8wTMs3wkrmPYFkLFatwWYO2e/jjLcCpWe0MxmnOWm2fppRwlN8AXpm
QdhDu4mDENJVlInQgZl16DLr0pmkk4/uQOZJPTWHnmN/FeIHXXD/g1oV96V+GrhBngnEADdjYaGB
4AbCbyjD/2BTiiv6MXPec1mN3xK8f8kOMhSV7x9BacpjmvlQfdGVPEOwXoOKhdBzBBE4cpqTbVxt
1y622nPfbARWG1l5bxhSn0yho1CDPaJ5ZjUEzZ5tcvLitNmfHONXkHuusXH0bxH36bEpzQHPJAPl
2Y2tDfLdcUOa1R9EVffH8QLTaKIt4r+bWQEgHgksTRVaV7vYYxyfu84lKtSPEhPqOuUk7MVqmxnL
l2vb79KEGO3p5KtmMIjX5kix8C/1Wr2rnGtf12AXYfjvWhOkuTQirjiuU/RnI8sabKgdHj11nDoC
V8wL9FkFlY01pweiA+HeQKmwBngnAdsZUKR73tbMb66tW31IHkFGxpSviUQary2irR/lYvJAZTQY
QOKbkn4IpxWAAgvTwljfHVn99ITfUPGa7zbCiMhwcMCb9WcMkmxDd3rU7XxfQHAFNfyr8M3MHUVN
amxi0/aOaRxvF0zje4FTI2vRTUzuxKr1tz2AFEodwjqn1dSfVvNRIR79gfPJO7YTlpL//hGn13u9
gNp2sXZcxh7AaG1VCHQEyudRDh9R1iUncBouBh8/4+5nZepByAUkfEryhSGhgQC2OZcmwpVkbv9V
oJgC8IEZkD17uvdDMeIC5FjqmMUmax5/DIP74pe9f6t8VnCtRfXV5OFk0RX1UFk3EE6nAyVnf4EI
5p4rSihfDkwMKFxyBVVXLMW/iDr4Jqz2YpACs838aMbem3y66TNtnYnPln2qLad3yKUbEbV4FGpC
zJwIelaaNSeR4UCEJD879bzlkcJ4Pwj1wtKHzwzseVPC7qHHsjGCpgFTfvurbadtSqvpzSoJncb+
N2VyF/ttdFgFbQ4hFj63fKJ/pvG5bdZ7JtPqmem+ekUUYPHynr0qt/cKVTnrMftaYjYOmsmeQmHa
7aE2+wORtjbwCHaENtnNuzT28w1/lLzly8IXm/2xVOHCImSrXnWdPDkwTXG0q/XYmEl/zEtOralE
0mPhG3sn+tBjYaevnqAnRANg3YV3MDWrtLTsupe6Wz40jJMRAceB9qMEajxgzl7fWnoGPGXQBNSC
Rb1gfy3WYj5jiDlCG4qvWY1vtxOwH0k/C3K3dC4lgGH8PLtJFRngHyCLq/9GQh3uFmP9YcVtdQDe
K274tO5G6T+R1OSeiIQoNmWf3Zu5Ll6rUoYLxi63H8NGPTapeM4XgqRvyUQZNVFk7AcobQiCxRnu
LPIhwikzCeI7hTmZVgbKMe+Kt7bYUWKXu3ZoHpTqgrkLrBlHp8XeYdQT1COdUB1n4QJh8NLBGuN3
+M1vEQcgvuVVV/k5h7galrNPKCW4NYA3Hpi1qDjVEy3JYL64rvN3Er51TprxrwIXCbVUh2DNnmKp
rIMo1ku9jOnenVt9bjVmGnO55PPw1yz1+J5iNBZVHIX1DIMy700Yj/ALHh8k3vFAtgXZtKpabh0M
j33Z1kW4Sy3Z3yXOuzDx/eHg5ANsgdWo9p6mRu+mxnr/7x87UvtYHnmYU4RnXeU0qmsyJ0HMyPmw
MhdyvD4C1FnsxwhXrNW696LnK52avVGMpCswlDp2VaFPym/Onk4/o/UhXsNvdB459IB2rN7F89P7
tEy0CpQGbV0i+wJyscvt9astIwNxDwqVGKUUe6X1l9+ofremDgOllRMdaYve54nQZzl0YZW/x1q7
f2QsCMjtUvHiMUfYa9rKqiXi3R3aaV/m0trGNVzyyVOMpDGdb5uKNSeDUT8YddluFdNFNmzM8qQv
rlEOKSHrzP7ct159wQHPs29iZudvMiq19yKxi+JhjyfRfZJLbW68iC3LCJ+OyxtSkgmkk9EVj5rR
AE6vesVFKjTGKiBWwPzqDVLf6eTbHgN6UFF56sqtKYZqOzdpC4ayuUELqJ4qN/6F54S+sDdWrg9t
bUGrT4GuaBOTaZwfng90GH06BHR7xsn1KCkbgjCtSshnkj7MZ3czyM67jw5zhiZOYK7W8m+xzOWT
o+yz6/b2ftS6uea6PmI3+dY/tDE0x5IehKX+BZjjHwjJOJPTmeKIaImhyH9FbXyfZEqOFUuh05Q2
d28yS5x+icmPxODHcNSpBFwReNBYtpUajE00ZPOTz4ODDYFRgNa59wkF58ncurPV3Jyxx87jusYz
hqG6q8ExDq7allArzo4yk5fcdl8fl0Ma5dEXdtbtpFV+KUmEasGhntPJGILeFcXFKqtub6po3rMq
vaU5oKn//48oj391o84PxcIBwuhj4XUGl+OW/GC2OeebMgJEas4xvaeJrknYDwdb/GbDLn6akUhA
AVokU8WMEhqy1h6WEtLINflTVZazqeJ+vMFq2HqouO/lVL3hmXxvU6M9W9Bv7ytq+JW9wQaT6Hhr
GnYlvkRsKllxeKS4X9PMOpCde7ZLdmBV5FlPvmEuT+0zQjB9HLvhpSoHBi4FG27M1niytI2OidOy
ZKxkV8xDi6w2sO7STCUnr3TqXZRU/yw5PJeoi/bQy3cKYftuLqIXqlOJoyysWHEx5viKl/qO9f9D
8MQdJ8WAP6V9HiyvCDWAv02fxd4FMw4CuZ3M9SuZ0T+nqchfY7vpL0tVPHuCqtDTMwteN5VsTEMM
q9cErcMlQTaCRykDJwdx6aGbVb4Rsb1t9lJGCNVwQQcZG3avce4VMyG9bKE4LtvRDs2CaJM6Sn+U
TCAnQHnAARXjmtj8VYD5vvJSP2y5w6aMyUHxGkyFTuSf9KDoQzhek0RyxmK1Q9Z8rAznoLpm3NJH
kuhCijNo/9viNOj2MhMnkj0cl/pnP1FzI9mgn5m8G1qzM3x39LEpvLQ+J5bBYbEKWg2CkIQHItPv
MV+8ezJarxmBAp0D2bk27JTVgiv5pdp/LkrbMw3N71Zl9qXMrXmXqi4P27qxTl23LGFcuERQqg6y
MRDyQ24xDhA6zl5BZG0GkOVXoAzlyS6t2zCl/fscsTbjKXHucUJLM+b2g3rBfGBOwQKt3rVTE2Bo
WB+oYORfy9NDEMODgH4+2/t0XttwRIhClEn71I7zeZXVa/vAHc+KXB9XxqHA2/xdSzquXpgHo1f0
ZDYbVByRGepr+YKXqmdHMF8GJ+GZzC+zlb8DggFH7I+HNfK/H5IqkpPYMM/afRq6myu7L5b35w5c
FTuULT22yWbQtwQ7QC5slegIuWGAa9vdDrXzxZX/S2NhO2dTvQVCvJfIeF+WgfFl3V5as+XLym6R
7j870yYLy1V/0W8jnsvt35xsp6FeYfHwdbWvi6Px2jKNoJPdNKMjQgjcCyii4piotr8nIlD4b3+N
oLTjvGqfy275QrMLPqzz3IPp1Ew1Uua0ImYH3Q5PMBYBFZOuffctSMZqsc9rg7SkyLTY4dzujmgQ
m7Naig8J3p1xyOi+jwU+4WEy6s+WzHJmZbkB/KxFl5ENHGmFa/DBEDBxoswDdG4N+5miUxhtFyYK
/IpjsYWZnBKfc6F9lruyDtDeFV6RPTnD9CLmqtp3NVDhQmTlZkh5wFZTftmYHqGSoDKP4cTlxDRR
P2ffaRd/ec5nm+TOZoqt8SgXWFDGSA7GI3ChXfl7o2IZQx6ph3rpKRZ1tx3sv+IxLx2xr1YUpWwO
WC0iZ+BikPc87ZFTevZtzCMoLkRv8CR5QZGkb6A7AFdHrM4UQVQd3clGLt54hqD2PVJ5DG2DwB/k
+maxyMYe0ZyJtK0Ptp882+b6o+30Hz4kvsGAxQPDswhYmLLea5HdfZ5rtIj03nyO9mQ4vD8V3bkQ
weNxp5dHODwOFW8FmHBIOmwxgjVJXolbGp7zdHmfhbgINDUyz8ZAAavcW+WESrUiksBN2cXbY7kr
LORn62stG+NgJsMro+Ffpu5/ZNiTtw47KNvnl0VQiZqwYNNQrs+REYfOA+rn2djZh2GlNZpT4xW2
BFrXxyRfOoDeIhh4ArYbsFpm4Mlu6uX0FCVX2TkANkUZ7ZN03rmr9w47yTrOQ/ecrOZxnF1GCkl8
Ghso7qh7uBp6Jpcs9bpgagwq1RzPKhsuEGbDQwmsUcGnLamXZrYvVmyY7TDdf9gFC6Z27fNQu7O5
ty21UxR2ASX67xW5xW6trL+pHF8bweMel/Vv6slwKekUQficfYDeQVN1p95JrlPqPmAz7T+EmsPB
rPrx1BYeOnQN7BSE4EWZxLro2HPQetfpBZ7xgobHFFtyMdaDqlQDdCdbn6skTMRyy5uyucSdutWm
Tg827MWj1zZhXuEh6MXE1i7x4WFS3uzWgVxDmI7fXpqii0iW3/jz8418aDElLnFGFfMxTRrB2t54
no3BuOuPIl/+smid+SMGf9Ojk2D8DqtL2WybgbtuG0pei3iQ7cQYzzab4cigyjrzHmdbncLoWDqH
G43rErBfS40Ou7SnlYev1bdh+lgcYne+TuB3QvkY70XJKV0ZJ9hpke3Z9jTPTEAJ3piOoqWGYl50
icqMNxUMZsCT0VHJnvtFcD+M2a6sWpNqMDsirH9lJBMd8oHzUDOuaWoWtwnyA/D7XIqNuNozVKPB
g8Wnh2a61khIIR98tmuC2xtMRjAZXajW1dnU0KOjEsA2dKwuNODFz16yddxi3WbYyNKE043LR9Ne
82Y5lvszZWqyG0c4mhb8L9aAhBcZU9g9tunF/A+lrdw1pfykYnpZc7ZeXJuWSD7ADrAOAde1aUx3
lwwTkltkRktNVevahxJGOyw6hjgzruRt6w3FTpy7xWz2oC/eshVvSAI7gCEJ9pt8ff1aTRXiPHxf
gdJVDSsVVrH7HEg6PJmB5AVgtYGIur0our/CSkUobH+/NObeiIe78tcTnV/Q2cl9+ZJGPYalJaaw
aZPzkDXFLsECskF7N1/iaKVxnObyUOsGvI1Sz2an3VOZuV8ZHAkYqsVtmb1TZxfLNnWsdO+0C1Tf
eqxC06tFCCPH3A9sPAMf59HJqMszPH/3xGfjB+6orQAFX7pXpb5Z0DhOqpQV7p/m6LjLue6QT5BU
cS4G9hI5OeIoFX45SAfutTWx2Lb2yvIuzTyfGs4sRoToXpZKnHxC35U9/8kSnsRWvFXl9AKjBrpG
GX8VRvbCof2eGeNb2Sw51ILHarjYzqntwJEAQesXyU93DVdZfORx89YbuClM+5V27iRg2MwwWAex
fNadcyHG94T8mR8g+uwr/bYCBuSy50ngUvhjtNHFUfLDddHVNX1DzsycJrvULU8rOBHkcwbxVJ00
NxUGhhfAGPFBmhXyo6xnDGK3R9VIwQaekXHLAtMo5vbg1ea2HloCqTJRHVanepuZL84Jf3pWmnUo
a1AV5foC4CXo8+bVdpc7cRGbIRqnUGbLi5LdZ+N0F3RpTaDhgPYE+QRJsgRiHKIjgmq7zrNTnqhf
0EsmylLCWRiZSoJGWhGQQW9fF8172bC8mWy0UWymNpgbv7TbvrqZpsqVqEOYPPrm9Mdwq9ceqXTm
qb3L5InUirzaKrxpcvbufd4iCCJ/xSpDJdDv997WJc6Ncs7DF9OZVZDrRgeqmJ4pXl9ymX7ZcP35
ttN947rntV9YpREw5M72y5xkkgEvIkeIFnzdy6F1QOfN0tzpGXa0432SudvS0hx6g/1EuR4141ek
ZOqh+1tGwJsGQXRGnB5dgz6og9ITdl7HrAeFE0JEsHp2HwVtekuBvAY5qIJwiYzsihEjuzpr9duL
jlkhGecAaK9BZ/BuI2Kumo95cI+QoJAg66Ag2GNr9xRAfYXuXlOMSlpmHOO7piqDQbFZq/JnqYHm
5fo+IqrYwOw/lOyowOOfaGf3oy0Y3hvfbGDOpq5Ok/VaTqhx04Rx7Vz4O+SlRQjOg3yuRT4ZdX+M
8zksvULsum76nm33pXMR+XU9W9WsmCsqVExdSzsGy1AUx3iJLu3AXBoaLbdfwiG7ZE8V//fRtSkd
yG3hkSTTwpCXeq1DYE9EqKQ8gwiBPmD1nB7/juAVEq33EGAIFHjyoezr03fkBFzPs/qaR/OvaxZg
AXXzkwaaexrBpE1lu5sWZBJtxjePcDVAow5uB0QRk6Zm69mlvwcucC/YMTMJ9gcQIEAJEcnOWm47
8kvjOQavMsUvOi+plyJWU1J31zK3/86NgShzsY4akVO/VMl+bvOfiKM5m5c/Y1z80naCULsHmemR
0YZUfaBcWVpxJLD0FlV5F7S5eiMmFKwl/kEUWER3+bzIBHA4zheYIDQPKBQCN8l+ZqoiJNCRjDSV
tR8GTtOiaN5RGTLQKxnC9iTbbhy/+tZz1zJSTIjWnPxmn4+I7dnrIfizMGkgoqLc4zScoKsGQ2KG
62jkGyeGeqfZTG7UwA47rcO6LYbjtCbErTTreY0GKh3xF5h1FBCydZqqKTrEAsVjHdef3ajavWnQ
msS7RruQySENU5M4Z1mXYmcbuBX8uRIB77qgygkcR+GO9KOPuucLGkBupzqjeXbMsHSSbT+DwSFI
oNqXdyXmEjasc/La+knGqXOYWqL1HORcafkQZDIU3qHDyK3lIaL1cDUiCmyB1GqrzA7MKI5WB7y+
n5hA1WUSMLMHUkx0Ryhq/whhjBWVqgkjQPg1Rx/Tw1pRS+QFSzI/y4wGS6b2HU72yYgeh0+O6s+n
0Ul9gi8Y3XI0A66I6HNankHGJIieIWcR94UYbF6h464pY9feN8D5pKBaqp+55f5JPDZ+/ntVsyrx
RsZuaAWAokFu73nv8UHGZ0/YX0CnaJItaj/QjJu26H45M+GsjSTYrOUxj9LkD2Em/8pyfCmfUY5A
q8L3FAx8qM1URxsdtVfk238aVQYQdF4eE6CyMyCK1Ygb4djcGUrxtSz+dR4Qeypzuo4Wuii6Hx8k
KMR4/L8KyD4jcQTZSUDuk6IicDkeR+Q5PD40Rwu5XvwWy2NjVpKS6o45GiG7WnatwY8Tt21oRy6r
Jc2pnjN82eUM5VoqRcgbDMOTKswM5YQW6lT6Irb+DBk6qGovBN6OB6TH1yr2eh4+GMBTYewdULtu
i4SJrAdmGQ+1zAruf1r/MYF8z0aEuLY5coNArCE6cSRXyR4PsBvaIBnHmmEKMkQZs1IS0cPx1jyC
Xkq94b96ZLb+yDubIKPmJ/cTrNoaGbrsOkpUU1/zjgdQRcjTcUrRxYl12hp1zLpcEW21ioEneeUt
vsTFPISGh5jJzNUGVwHm6gq6UqTkDfL1Rzmqn+7QrdwNykZtb27QkOfbvrk6bXtNXfOXba8EnDaM
L1iZ3hyDCLOujN+t9Svm5Z5IrNksxBYcFovJx2iJ90qeUN5OQRsbE1dyt19Z74ZQbmSgXfkXhzUQ
daGPq6v/1riw9gtXD2ScaVMulJOkdeUkcxhQ4UKvDfu0q07RW1yiD6CnslCYlyQftBKBrvfPjPy7
VZCMRdDMMR0k57Jl9XDVvx2j6++IkXaiKkg85oQHl/VjUdzsiDfznYyym01iEKoys9xO4xl7/4si
vOjQdOOZfpRDMUGl7wpjN8UPiLDIzTCHV9nRNlEBte7w2jUx2mrSX7E0VRFi/I4qY4S2llybjqjT
xXysMYmy2nhOfskmYzzNAyq8KZ+GsEOZH1oMJWvD/XYW33k2y5J1NI1nig0lNtXPsuI40rGJ19b/
S5ITxd1oP7n2cC9+TcL80xLfuKycmY4nfqMafJot1WJ4RBsirOGP4S0F1VXx5qZ2u0drDmOQpwLO
IAYd7pPNqtyfGaSGjWPqaBs19rCrmAOttfqxDKgypSRyFIQgfMdUswi2kgWNNyLctLS/SP6ZeY7i
nwZdcizm+dAat7qUR92Y6320850ml4hLmQVs1tARdZi9cfMg1+/aGFW8MYYmnW7WlOpAlsvvoeJ/
yVAESSA8RQ+pzTJN+ZbmyQ3tgmH8YymIv1VOvA/GoJzNg1e1belvj+5ecdjD6KMw0ZH/IWP1jyjH
cldPT0nXfEAZzbmEcLjHvBCRS4nlYsXTMVObZq3f/db3T9HQbNlbRCgtSE0k4gu80mP6kwV9tt7c
gZhny5+NJ19OHUprte3tQu/4lbfLNGMVXf0945OBhGgzOdeuvJF7UHP8OZxKxRpvxxQxXGQyaIwW
4gRcibzO/e6m0mcj7R2MlZ5vHQr03w5usEZjH1n8Ziec9bsrxqNRjlEoiR4ii46HUi76WL9B9eAb
NeP4UsRDoFTMnAwOwobcPtaoTnNVS6UDgyBS8oeG1z5hKkr+FNKEhxTCoL6Dy7Cu2t6yS6K9Q9bN
x4qtuVDYp6zytU2tmX06eXCPYW2WDPyVuLL4EpBFuVS57F3u4FCzAwDHM3akL0LFhmMra74Owsuy
TTawEBrbQgRoDRA8v9uJAZShnDVQp/k01/3Nx+4S5uQwEVklgzUb1mMOnRXcCh69OJ62wsmjQLrm
tppGmLU5NaqgGZz/6NWPmEyQaAlIbkRCDkps5btDrKmxzCbjM2xWzNuPpfvyuJX4to9LBJu7zu+R
8bvLGNRACE23Os9+eNqBz7ZY06Fl9X0tqmzBF4STpGbItLMAl786MBRmUuafOsquBu3usQFYTEQm
/UaDIHmuRmKkC3PhwRhy7HWo8jF/ADgj9gOaVHs06+gfUSjeK1FgUqyvRV8ar+Un25v5xjg32zrN
yuGTrTslK/tVu91DqxElf12MCHX6NjgFJrAhdw5+J56nkil4Dz0kRHEckyIQY6KRKUxeGADvc781
kQC8aYwgz7E330wzNl5Ii9GnXOV/JUAyOLcoC3plIkjKWeOjdcK1CECEsBTnYlrgoSf3earILCV2
bdyqpPwGViDxaemCHGSic6DGzFN3zrOZLwnjPEDtyH32fGAJLWyIKOmTm9LcDxqLy16n7L8ZEjPX
d3V7gJNMGFSfn9xMBH3l2q/ArzfYTPamgzi7S2oyyyQqFQv+7bZXzTHyRijBPvAHVlL5NtPZZo1t
8xClbOVGreRu6umGE6iDu6XTZHhj4zE1JnTkofPZ7oionvryataMTKzZFyhuYLLlBpcRy3aY/I+s
c7TD1u/ZWA6lxiBUJ1LuE1TfAcBk+VoKI9mSrtOTW8NBBFWqP9SOg4HE7oa7u4Ckb9tWwbGgoEUx
x/7em7YrotkNd7RzzfoXXMIUI/EAZpzBxmYWOdJKC6FBSyBnOHVt6NGV3lJZZmwOnvWgjbADobox
seHiPDO23rJ8J9rnikbWCr4OJCeRphC6dkVRv+qBerhb1e9eUEyX5CezFN/VcvpgonhooCbisIaS
0ZRzFRpiaR5LnHhvHAWzj1NLOjILG6yl0+MwMEsGZNwdZlWXuyWV2WGWb2BVbMzOaETkWs+XaYIS
OM70nSxmNonZpj/sR5tsR10INnZ8nTnyNiy9vDNgPRJCbF1xRrFKX2POtQIgROHe09igj5I4On3z
mYbS3TTrwooBs0jbcnE1jeTpG8yfnFTVLrGbd51Z7blz5/XEZKC3THWuJZFDan5smbxbRw+5l735
Ho2fUqAtjuSE+aTsDsn0x+Q+HcgqH+nIMHgRAFr6YANLmvBQIwjwS8mIxkMxyPgK/UTp/Cb4k5of
TzZDOuRdrD3eETgnB4zuuAIzalXopkd/NBhuAhWvB1FuOWicvmFe6/WvWef9NlEPEIJztiOrPemJ
iSa2NQbxtG4RsxxicVC77PIqe7jwgAAviHQ3ScqqXKDWQ5iR7ZjPXwyBu7ls85XLImO3zMqEPdOV
aUx+Eqb5xvR83vZ9escRl+8cPYElIQ9csASktmoD4ivGE7zsIOV8QsNbffZTXBzsTv4wctbPJnPp
Fu0kbpPynIuEOksVYwhxAq1+pLaxy2yDN/wRR4GnLI/cb6uKtiLN+r0keoq5uWHsEbF1x5K4NuYb
bJQTYY8vc1XchuGlXe3s9zRkb73kXm8sAxExTmHI/vyk+OsT0exKFkOgUM1hz77LPFEf0R1gaB1m
gXe7G/I9G7gOzqS9nG2s+/sJDPyOzXkMMYW5pNFO9jXRqQg0mOygVNO3zfgZSEcyYYp3I2ZC0MnM
rii3baneI79f3pgREt1j9vj8FzSqFn5VBrjWchKSvocuneRSR/VnQeoaGmM7vfuJF/r1gq4kXsXW
r0f7g+7w1Uz8IxQv48XXKD4bFgGUMOqqMa3TZ/HEpHzjuCeKfCsLc37Jvfi33z6Ro+M9jTbLNul3
pB5FCagUBdzW40XdNwJ1mIUj5wgcFJoDH9fo0Zx509KzZZvR25HFdu9Hd93Ag8fbSqNG6qhgMjMX
DDfR25uIiV+7DPAC0r3BqIx3b0RA3z22x5BCngaln6rKKwH2RNVWuPUXR3x3Zcj7UFof4qklL23t
GL9plvwXV5X96wwJGiCtW+xoxx66BGCWDKqXPUKDOiRJG8ejJ2q2rVnxOropiU/CfLEKVbBLz1k1
NWZ1HojWOtA2OJ41v1HBPnvRXwVT4lj1/fq0dGO159Zs/u8pUYt1tdAwHs2E/sFf1md49HFYVRAl
pjVuWJSWRMan3etENOw49oFWo7GttTueF0TX28zNWBd57rRTfUwKAzqj0utF4K+NODVRwhR+Gt5m
S++cuW/B6M7h7PjvIGrlRiAGCvwk7S99rN7ypr64ae7eGFcwB8fum9QFyAcfJgdo9VCbyMRQuM9b
Alhl4LK7v2TF+DdKtjOvycmYbf/UWAn1VRJdzammmulGn3TQ+AJMFMdSQr8Xi45MXVu8j8PUXmn3
qjDxB8kSuXmbMjs6sVEMJZunk8QZbD14JVmJQN587Mj7lTF95umTALXtMkZsko5mjDTac+0hum/d
aCcaU6K6qABCVZbH+DW7a2N2yekYJH1I0lElOASQPux1Wq/nvv7ZSn/6Fo84+YdnGeDEyW9pdYaR
ROn/sXdmO3Ij2xX9IjY4D685z5k1l/RC1CBxCAaHYHD8eq/UvbbvNWDYBvxiwA8tqLuhUlVmkoyz
z95rqzzKVmNpJksLe9NlRtQdR9Ago+sAOx8WgkvuQFjvxhVXbPWkX2JaNa5my1mvHga8lbpTm3JC
xMqI7C1J8j50OhSbPiUG0luTXLmWi0/ZMzi8m+l8KrPnuDLjEzgl4+R4hDSnSH5Po+feOge/YJhw
NOs5MyAl5cR0KDcRrBYN03sua1zL2KRWlcq/8QTy7PZA4oXk2Rbe9KtBjE0V7eduhacmDngq4L/c
Mz67yCzuFoLJNo9HJkyWfbC0xjeAvXRUifZne/fXKDNAvmT99eerajXSsGuyH63jlqHd/3B1/xMd
WKzE3Q5pdp5JBojLumtcCmOab/KL47uywseM0XlqCHB4bNBKQY8H8b5d1hstAgtUnr7iSWdzlCPc
THEIu6EQjUTm5Bow29X4OWqCYgUrDjs1WA4yG9F+2q8nZ9o3OPDpKKDpTed7kOvFxmrfeShne5uF
xLXhAELP8ltcrTEd2rgqp+bq18OH4yFKNWg5cazvHQcYNiYf23tcqr3nURNU4Nr9JO+2z7vK3AOO
jradHR7rthzf0juAumu7Z/7i+tL6jtxGdTYdh+kHG/3xMBT3e5ryWNvL7Mm4U6LIhFeLvnP3OXcD
ntMFmCEb7rdFFIJlutxSsZJtUnNVp6W1FlmM6iLVxVTwEEzzE38eoXzl/xTRDOHH4pGB67LbJurb
w13sY5Oqu0i91vf68d4/+pj+FoOtirV8aERfPSfR+DzXECLYFKsjnLBDDYv9MBvJq9HRkpvyu4Ws
W1LBXS5fVOAcfVez46K+uVVG9DjEkksEZgjrxu4UBAqSQe1VS6puj6B32qeSm7x2I+PWpQy0LKvo
MepPYJ4R/dH6E0mhd9awuWWr9yEjDmahG0XLlsY6i1qMI0XR3Gb0QJY5by5hb3Mcxdy48vz87Eh3
PPdd+itPadEJ2oaWtbb5HCB8LzG7yjNAao4gGelbTXDnQIC2WtX36K4vnXzD4a44W0lGdCoPyaw7
RbJ3cUOzF04oxGIxTx3NqrZICxdea11ySfLYk6m77GNPbhPm6VM58L1S9/YwmaO8OSLdYmzmUBj0
39rKFR+HpnyCbeRt2TgYu3kAqjf2ZMAlyijFmgXlbLhz6ADg1JXF+1CKYKkkLqkMF+++Mus1yJ70
06WpmaCW/h3NWEq71o/3VPviSYzykx99G4ld0NTp6nPXdH//hfTC0htHefB6OzgqpNyd3dgnbq/O
QUPjD7mwoFUpD5CW0bxlbLuNASYE8a/kbtM7q2xtE0r+4m+EOEWqX1BfcBMRR3xaA7fQNksMXij1
NaarYKrMo3BqrI2KIYweLiBZqEPPpLtLIMjLusBJQ/uLg2SoHKrra7G1vjLLbTdm05nvWpo41wvB
zQlsCEn9dieU9mBqpVsXRxcGgxImuclBj07UYM8d4ZUw2A8WURT13itgRThi2J265dTRBE5xl36w
Rw6aucX2Gf9jTVNg+RliUe+6obw2XpCv7ZJ+PLuGfce2nCxAvbNgJxVZ0SIuTUT0R+upzCqTu6WN
Om2BMYxQ33j9A2QiwV+aaIZBc2Y+Djm7GYapt30ZajCrd6sn2p81V9iKcn1QtIiweykyzJzYgUjn
hNu87zDttvXWoQVnLeSKIngMicaq70dCWPcwtJOJbfHZYSvcCTvH4pDM3E5NQDyLoWUZOKTcl7Tl
wKWZUlzgzTDte5aCBzO9zET7NqPtUNVxr1/zLG/p6vBO66kBSDmx+bdfktK1NrFOycxwW1hKAULC
LNlBGeGdFhQSeVLzt7bj8XnU0z7iLbq0JTl4jnZ5UwCGr7kOBPi1lY+RbsPLMS3t+nGCLnNKwLg9
uJkcoWIm63JWI26EmbhQcuf9RPXnXKNycoPzlsWbkXjEghT5PTOzpqPZ2U8VN5QlCZx4Cab6uyKp
sgyi2NjPBAuXiEzmGcgGKcZOvTiB/TZ0rkUsFuKNR8J8aqz56MR3e1mbl9eOTy+yeN9f0ApziGuy
2QStHpZuV4vbn//253dos4es7MvTpFuwOnmUbORMX4SFhQhOI5kuCndinHXr0QHcxGpweLB8qs5j
rSbmOdhY5CyJj9XVcYJJ5DmNPupMH2OTRU6iE9jwAVsM5p1pLLqHmWWT3ZkU6rjk2jkLF1cS8eIq
3PhtsGr0S923J1BLt6qc+h0xz2HrzCO6TsLpZs7ql9SxXlI+Lg99kbyo0hvJoSYIkLs+6+sLF7b+
MbbBZRI/dRYnp6gfb0yiOF2rYp1QFYGRbhqIJXreyc5T81R08YuCePbIIcZ95CZBRx1pdyTL+96J
YupFY7a41aX6Cukr/exk9lFNMELSijwuHfY2OolK31rz22tkeo4Twh+BV3NPloSMrf61iMK32MGc
ySvxOBMvW+RUb59Ub1RrDo/vbjfkYAtyuQb/Aio68cebymh6qOp8XoJH2COau8c/v4ydphuGMffY
+m2E2Yro4LxipAY9lTDreLDFV6EzFZsuhOggI06MA5PpFXKD3sOmbleFcp5CM/BeAq8/EeMn0eUb
GJw88m8AUzZtMuDlD9AMAOBt6mldkJ/dZaZ+Z83GQCdodSjrJa3a9qoBqZS2ZOQYDsr0vct74+jr
XSToUwRz/EBsOkfvvIRR/oy1GX8jj4XSAdjIAzK325PtCPuI2e6nT88eVtLi3Oc+Bk99lhaeuZqS
yMw/COheHxXtTvQrz42DOX9OJLtu8xvMzKensEsbMWqIZu1zaveS8sm1RfHSm75LXmxdJbcjzshp
JtIrnrJ4M6BsL7BjQyCwyxXZAmdlU5p+rOa4XsWp+sGsnd1azTQJbeczFIN79HqKAbiGDgBTu2XZ
8Yztx46PUbd3Or94zSOE5pxy159UqvxANV54o7QOQSyDXT9SVVO40/e9DnY2Or0jwxsvx0ynRG0b
OpzaCD9uZ/1EzQ1ueVZfCKWSR6jc7sr7IBBZinLlhSMDsArHlRVV49LFNrAerWqLomh9Mi+hcfJs
vCoZNydt3wsqtcsas3e9c0JF3WXsZvVDhoTmaHfJuCOwhUyF+pyTaT6PqfHMcZJTAr7Lx9hxCd+0
SbtCYFWAmtL6arSAIAMaC8+2QYiKKpxm02LDXA1Wu61D6IReMu4x5zKh9Fh0dTn6SwdSDTUNlrly
hzbE64iZ0VfGgbiRvR6py5ho+9yJ3p8PpHKAn+RBvZuMMDvBR7qGklpBDjzfnQg+tQeYABuotwoi
XJ09ctyavqIRXUVk3lK2jnHDHfckxUh/nkUHvTlkhwYlAYMY2bROoJvFDUNzTknpQRX1h+0CQsVv
SGrXOnZVWTwZ+ZOKdXZprRbmmUUfjE3hObqsei54RMsRiAhlxPz4XwOFw6SlGurRPK5GiTpPYeRu
VPpjiJq3CX6JTzCn6n+7LhjKdqpQ22BvsHyLWFVK9/F+x2b3SWoMLtS05PH/ZxIO9wC0Ju0/RMZg
Hs0B+1TUs4/Pqsi+OXoVwBp9aOvoMJWooz3Poh9WNC0BoiUnOrZrjnyYN+sgr45UJKjF3KbPvMD+
lWfDSNyoTXeDzrIVGBHyPk296aNGPo+S16TMs1OoIcHqSLDxmOUuHGbCUv7a68DKWUJbT7NAapxm
LN5WpN+Ipe4bBO9kKPXfDmpykuLktbewgNqXhd6I87N+qKh6WU2hNzxnKW+N4jO7jkoYiawEOQxU
fnycJKhPXbKMk/k4blKczVR7Tw2xdZob6Nq2135GHLwty2xr6UsrDAiws+x4IvrZIZHplxgOtu21
S+7ZOKp9PlPaP4xE+VfMNrS8umZ9aJAJ84Y/apmOy8lw7laWT6mPA+fFUilhgqyBnuIMl1JFzDYJ
CVdaUBa2wjIzt8lMoezako86x1tRl8RCSyosRY8bflSEKO2ohaDIAIbSl2Tc1lLmZG6Jo1AGZ3wy
erwZ7wLvNj3OQC6yNDigHr+INmyecIRxcJhivZXdwIDe+4fKVvB6/Os0OjjDcuMBAGy6TYglc9Yq
xwPngl0aT9a2zgnycKpAm57G+DgbxZHyr+TQYCdb6tgvd9YQ5YcmN+UWDw6ECWXs+4BsW1l2G68U
yd5zkpeUHkn8CFW5qnHrzRzFKdf0ZmA3jGyZ5yZbq5m4aTDv135zKpQ8GDUexslgG+1HdMaE2Xqa
neiUVQGtU1YpuYDU3s7nce+2BvahOSk3Ou4o46Jd+aQSQE+luIHHkw9R39wpcyLYdMXw4fWdf0sT
etM67uEL1RjUJfOReLa8HjNug02+yYqEdEISLMiPkiLL6L1yNM0UeKTxtvjJXYWv2yXJFY7ibIDX
0msV+2bKfLAsRMvBaECkFMr8qPtzIuUlzV91ivOqdcwHRZafMptu2MAR9dSavFN4mGjxlPjqwzCa
INTRPNOJ4efI2UBgajUFR7yqfWNQrfeOqI1lH3bbugeWSeMpB8B4JWs1LRp2AmBMhmBFBdi0971o
J2ur2JvBO0ILj9Ah2hBZYi8qJdXX2ZfA19LWtJunOs2fJK8cII78QhljWbfBGQrOrb87Gp1e23sT
wEdtWw6iNsg/eqniw9jEl06idTbsXohL2DgXOHSZPEbPXgqvvGi/uhwTfHjMWdvRa4SDkS0fy005
CHUCwuyyvY/sTQX7+BYpet0rmuAqhstdnHa0pGF58Uiy72vMfjjnyRIYLkDCPlYhPd5NvClTxW3E
JA8fmcQOFN3TEeCZjPB/UGqsmnQ4rWcygQtDQnjAqfCj1vGSNXW4zq3YWCaemG5tECzDKEhu9ijr
VcrWF/0729jNNDzHCTTKMrS/nAlOBtF8aJsUnVeelxJ9ktkqoIYOg2frvVflUB7mxv2NSc3aAGXF
Vxia5ntEMGrlF227d8Lx2NNx9oi89RQUJNsnmjNXxFP1LrOKXUyh4m1u9Ydv6Hjra+XtSfZMm2BE
aCyleDbbJ652axc0+FDBTy/HNO7fp87CV5dYBGCdvlvfS5rfXHOL4XTeD232DoN811oGvLm62RJN
w2EXpvOquJsHBT68FrRKw2bd4v1aOjJ5zNuJkwVbRl+vfQL8eWTcK+sx5IB5TVYafz+QqkpwdGHh
gx9wkMDhweMhOCsV0fvasb/IDevJDOPsGEX8jD5eoq5o8BKYxdGdtLNInYhgTQY2To+cAWtxcQb5
MmCBUtxZF9UQv7de4tBrKNbm/XoxWDd4Tv6zN0tj4VK2a/nqq7HtcG1mKIJNk9JwgXVIxLgQAwBW
K9RM+uddvntAIy9EgLH5zdkOwBXnkajSN8eLX800HnF4SXXrPWoLTXON/mNscH3Um9DyNpTbUmil
FbD0XEEQdp+qWJGwTIzgMN5/cVVeo6eR0G64210iVnRbv1O/aX7Ux1Dx8BatfZr8+CNtcmLcc9ds
Md28CQtsWFLEEE7a8jwY7CRp2DXWnURXiuzpojpfbXgsPU2lJvVY8Vkf0ulQKCZ8chCnsZWvRp1R
rzwl26RgsQWxBa0nNV7aINZIdmRYoB7BXcxMd0mAv75VARWSRkGX/OjQ21XYwVqFgkpG0/MWKTm1
BVoFg3ytQ3Yzn3kX6ptuEQg0X1BQ8Y0rS4k1bbTQ1IpTpBpNI2GI23Ru5CHs3B+FU6cnIGRPQe3g
ec/7J0KlXyXXjzk6irarXaYafNMmTpJ7dnpgm4IySGBMgXXDYu1e5gaY+J/fjdnxT8/G/3bZyDn7
IqdV/db/sW3knwpK/i9VkpgWtjLnv2glKbO6U/9UR/Jvf+xvjSSR+1fgOvafsg/X9RyLVqXh172R
JLL/oliE6j9iqfa9/+QfKkm8v/zIDOzIci3b8RyPP/SvlSTOX2TfTOrpHMfzI1qf/ieVJKH3zxU6
QWj6ged5QcC3EGCg9/9DbRL5sLI2TBHtuhBzWERMFYJwZi8GHfDwYGvfNXJYlCMrm076255dMViE
nOS05wLDivURHlLgw8iz2gHrBpyZZL7XCxSQa9A3+2XhWOFelG+xUT+j3y4t1m6X1KDDFwM7/des
aiaqC9etwXTOFQg+yiPx5vQJUNHCXZWw4DAlT1wxIjuk7veImLzu6Z3f5O9/lk9RHxgHpwyRUmfo
jk5xUzVOd+W+cs56zDN2OTXM2qWc1zO1gKsckMxdnXq3Yk6qc/xn7CQ/I6bhsbcb3DJFYkH14vyS
F+0t/zE7E/DQMAmJSYYfDCg4AGDlOLq9ltlHUKbGVVKMuqqlsW+tgFVk1VpPHuek0jqTt3roS4t7
a6ZO830SrgH0oWRi13bMJaFnbJp9XJAtiX8LH+XQb1sg6HEHXqXDgy+7e53rBJpw9lMTFLj52Ko0
2+nefPWJe60jh2i5E1F/9xzGXXqzp4atQAVJ3JUKHIMv9r5qcJ05LMgH+0cJggCXCRDeBtT3NI1q
M2TNyBq/C7epIAmrPV6/BMLOZj7JHh1e0zlK21lwJPgVGNFzZLQw3VEvcWpUz6kR9Cuf/CsNxQFg
bmyfmHYrjIeKnTMTvaR1fUEiON0S2yP203tk7gLgwX6YUxY+GpupoqPXa9hWhnZEzh3SIwMgySrQ
dW9FInCgOVF/MypyNoMrjKWZWiSOZPwlmP9I0VfxKRIh3MLKUnsVpP5RivrsIqvROug4IMrqJwuf
HaCDOaRIOG13GTt1+FDlLbIzbACO/TSOfbWrBC6s4WWIQe7arh1vyy6FuByZh4K9ZlpgUsusHNdj
NslNDGW8xaznR94hKXgW1wX4azXgrp4w5OMGKbd0hG8zhl7Cxv3CCzBF5EJeQN4Q8/HbrZeEfDEd
dGsCJnjKamPge5AsUfzu2Hkk/Gp32CWsNMicNpSpRqFz7JpjF4XiJiP3k2X2q0FGaOsgBYK6DtIN
HBSPz1is4MMhyEQqF1eveytyZ9iCK7vOVIMsHQtnm0x5gvn9OpixLKaaTZkYWWd34i3pS8nSktxI
cf9XiDeMKY37IzCCgp7W2Nq35tWbmLlS8uR8Qu80usF7hZzO6uZe2kP7RJJTqBF6tO5h7AayTeJi
bcOwuhMEs2MVI68W6fg9uGF4jzQDiLfHxdSjgXuyWJkx9o65MsRx0KfG7o9F1688W+OhhaPvtiCU
8GOks96FLukQD2qKIC80JcvgXsCj6vhZmyDox87BmhiPr3ENK6nsT/7oX6pavxUgMPJAOvtclqdQ
VM+mCBIUDiPe+2W6Ma1fjeutJEi0RaWAz/dmiLMkXVqE4fBE+h5LWsdkD3AFCTMdyp7KHFYEC2GV
8bG2UxenQzo8QTVcI6B8xeRKFgMK+jVPcExAHqhPc5QHrxGHjDBNiCtM6dGn5fOCQshWK6ocJjG7
hcAT9AfmzP7g2ZOgAobjSeYoA0loZeapdbTTwThSbTHhEycNXpUpBzgvYkcxhIBry6zjdRLZiSXB
Bx4jIvMF20DsAsG6CGHIOrzKNGQEMU0iSIiYnQr7UPi0pdhu6mE0qtpLBaaIuw1U9oi0TokYh/Mz
AhFdCROuPB85oZQEtuoRqzZQGOSTxdXo5/mZw+aLwFYBIeKYdri8DTkfmeQng9Wy5FIAt4SFCmg4
7rWVihC7jEZY29AuP/rU8Wg8icJtpMIfDKF6n7m0VdWWhUIMVXWX+dicky7+PWEPULT77hmzMTBw
1IPGXny1Xr6ruYfHDqlier3vK97wS5u9vUhGk5FZJEtV+7/qGOBjWhgTxB7eVlONx8Qf4vUQkE9y
DNdcOgmjft7Ueyuu47epzgJqjXv24IMTv/mlpgQGik2bOGe//mlJEZ/VFIcre8SWN2TlF7J39TvM
t6Pqvye7Dx4jbgHr2aJssb+D83M1eCcnv+OH6SDaehSpb8eweglIUbNDMljc2fO4bDVkcYNUHI20
RC6anFfK4Wo2c54tLjrtkwH7BtAxBn0Kl5fy7viGPd5wQu8i1MAwPhoYeVZCCT5JqSJXIq3nAeTC
kuc8Q7fG+1C7884lFMUiiCGP1TiCdkjmLc+R/en8lPhyFl0gWE/O/q1oQygj8JV5PusHx0z2Sc2U
q+72YTtI4On6kAar4FfxErjkBSKsvbbjfw8FcC5P33FvoTyUQX8hrqMir16nmnjFRGKuLuNz3Lc/
cwNfslvuad1d+pEv8ZSIlV+iXPo+3TsRsOi1bRqfKW9QM3ItpMFwgpPfIz9bt5F1OSIGjePjxgx3
CaEy2mSuymBlJrFB9oPDmrC4xq7xdn+LPUcd6XpeDrWL4YEHbZDm7top8m+7G9mqbUqn3c9mdp5r
uYdeyTqcugGPsaOa87UJB4V41Qdy0Vkz4NK08G0o7+Gec7+j5GF1qBB8nvVDO1vIXfbaGO9uE7Pn
UzZSnFx3SM/QN6g2hwC3mbr+kjkulJeY/mI8Zr/MZDqObfuuWIPaSEaMoI7L7QetPBmBUcRh6JzY
+MJHdPH3RxmcfaLG5qjfeah/aYIenH66fTaq4oJeIjeRbfB0ZrhgEd6e9H3qsMrfped8F9kIjMFu
V/bGqBKYp41LUpUqHOkQdwnz5JgkiOKAfay8rjYM1jhQzFByiJzf3JywrtdNAJqY2QBNnWT54Cb2
Ou1G84yJ+jonaFU2fRGF2X/EZsd9rTWOZTUhSZpwgrs+3cF3BXxZqjM1e4QmUGI68+aTFcAp2T0O
DWkop09vc3UEvUaO3vUfMYoR0klz5jNeSzQXoKmC2zDkn7q9FyKYCQJiwUKEnCJeBjvYwwD6MXOM
QbLoP6ndpsUsOeW8VysWlpt6rp/7DKadnHHlQlgyJBRBKGFV3VOkoK0VexB+xGba1Bfav1kAOF62
cZur24tx59bNa1mT6uF5KCnywyVaTkuKS7jV6OnmNfWxs7hSLWwJK2v0V4X2bnNvjTBHuJR8ivWK
Bk8OIDxmPzjDPHLN3uBIm/zmuGex5VoPypN00TOYzk5xkXe8hbI5+CHefuk6fS5jDhpEkG+BjekD
/eLA/0ZNy8MraZxsmdggMMDmlk49niOLrEzDKWhVOXefUW6YW52VW2+Mh0MS8S1UxiwPmQ8jIHB7
2mHqUB+TFGNJRM5jGpB9hwSUZJFyf8YuMttz8ylqj5oQol8JJU4soANONj2O8Sry7tDC1xIyyxm6
qfdIYVhUCPeSI3heMytwNyncV0z2KGMOpPcaQKeGkFeHOKiGLPps5v5oWRwKCNjssclPXLQDXoLq
LUL4PiDsBdkUoF3iCmYAe7RaMuJyZiMeZc07h+ZpMwXtk0tvIZUKHiyyIr6KCWCL0tfAMppzSZCV
8+jWlEOPJVCquwjxRir7NFgSQBKhTIs1J3AK1yFOSKrK5kuUUv7qXENvJrmu4QwSSYMZ+edcLMYP
EyiKbwZwd6Ni4iNT3TNEcPMovVOyoCOKvBlhKmcxhniccfKDdei+tatgKDkP1GYRkiHkhF0q/s2q
N+/OAd1b3IvmdRFA+5M8dbYDByEzxFJJ/B512Wb7YVXkh7HuUwBhuW8Ts0lPIJkiV8oqiBQRJfiA
tn9UrLJOMELesCwjYyTGmnBwtmcBQUAxBeuOOFxXTrwMi2QXLkXEMbLsYc+RB+KyoU5kFi5B43iv
XPWQRdkPosHUyoB/IEw/0xKOuokvi6vxZLblISts4niQ8lYmBFpUTnZ01b7vw3nPtuzbICJB25T9
5KTE6znujOxtyRM09gf/vEkFuhgYxZLxihuGkz2W9cj9YW0zX+BeLcuTQdVPgIEUaxeH8Vju/l8z
+e/UuNqoFrSn/uc1rjfQDR+f/6iX/P2P/E0sCfy/Igd0UIQ9mbgHD7N/FUsCZI/Qo4AVjmng+mbE
/ymrP/2tjv2XZ9mBGwYwxnwrsKJ/F0uiv9BWLJM/6QU+eqv9PxFLAuufu6UDl828z7dlR7YLLBmb
BPWu/1AMnCSJ8IHKl1tMrYQ3JefGXRI68S1R8bAvw8lfZ16Z3kpaCA7M9N0xwAjFOp3GICoLIJ9j
qS2faVfj+KO4WA993OQrERQFafM4A9Y7Gruwc5CdawEAzjK9o9DKuPkBSOXIV+mnhvW9BZmJe6d0
QDYUwBC3Y1vkhxZExg2O/XiJ6S9FtCm79jPNMmdnkXjbMPLZ8AIB/dh5G/3EokannOGm25AmBG7c
IdBGp3OJxlpBfZ1daf6aopacaMLZ7RsLsCSGPVL2xoiiDzl+UtZJDd4CCYGhSr2777CtsHG5tuEe
ChJMZ0P45bFKhu4x6yrnB62i9B5UVK7spyKtXmxipRcDw8TKsEd+XAJH7IKaIlPvPFDcB5yPLCPh
BZ4lx5CLx7c5M9NZ74YdsBSZu4zHLkkGRzTeHqG1TrmJV2ILFQakU8v2b1BYy6Kkyi/haAOPbTkf
Oa2CPpZZVrSopsR7cvsOE3FtBqvirpq3nd+8+xn3QsOd6i9/jn9zB3U/hrT7GRNKprJkhsgHBD/E
kh7m4pZj63p3fYo7hwF+NenS6Yzft/gObQm1n4/BK0AclnJdJK6QnYxbOdcETU038r5qD3HbJWFO
8o1GjosWwH1bETO9xG5yjqYIblRjevs2By1Cq5nClGf7bCkjqwWQSFSHZW52oaCnXmcVvJ0FgUp2
LcY9fDERlLwlfiUuaPYjYGSoym+DU8DxcavmzSAndJ51U2wz/AsnumaCY6M1gQ0odOOlYajh4cNW
dldrnoBs7gCXNFCGNyTuKWkSTrVPTCe9FK72t0FnD1CQg5BjrwqeI2H0m7qA0u3TRrLw2wzEgufD
SbLqKHiaS/hF44TjD4t+s6qNkAiFCGxzZw4GXwzk8yOb+/lK1wL1OaSqDoThbuCXD1U6mRfA5ghu
mcnoENvBc03clGmpira+pWiHSPLmoHNTfYiMIgeomHP4YDRj+pMRE7qCSqpF3oNVnmNBkNVQLj+S
ZGSHTshHNKUqhs4csapxbTIbKM3VZuSH2JDtxrEbwfUZ2ztfs+8zpqaqISG40WMeIzWCerE3dknv
bDXRQWfmiSYlI+ZdPGtsXHihyzNzUUzLA9gGI+3CdZwF0RO+MhNznkyObkuGovKqecOnCPAebml8
Sz0UGvSVQMBr8h3akh1pb2cmg5Pdp/576Q4RzK+5gKwsxINl1UBDOgMAicVydqq9bJUoXnxJcBH/
qCIkjrVQnt2hi3+RLhkOtUyzJ+lyLNQwZLfcs6ylKar4zQE/tBKTE2x1NPQHsxnLA2xbYk/KxajV
2pne2NmQ3rh0KM1iox4T1Z15LQaJdWVpypRCPj0V+M59DAOLqA3Tjxi8xS6IOsgQTZ+E1wI+8RZ8
Rn0QflHtMao514EYP9VmfUbSrIcGsZg5M7wz8s7rJnUF+/qS1kULhxcmGSXOdkkzSKDRerHGZFuT
K+W3mq0WaM4Q3Nsm+mvvNHG0IFrSEEsqazwyeIBYxujyOnOAXJqcC04tRqWt4Go6YMusFlEp7Cdi
f6QViCGxb5r7X/NQIdb1AxNPi5GA63zwP9DXkNMIvGaPU5tS7ETohiw0w/uyw/GqOe5E3qPWbXvu
S8ESWuUfpjUe+rItVhP8uZNXsGVNxzaFxWqijeK82tPxInAlRNmrqJX7o3ehpSwDYWW7qelib2n1
PbgKygbr93EOkmNcQd2iGlDdKvp7fpEWxEnXsk1YBXMbPWZgR/f43uZLEUmyQt7YXapwCt6wDbJN
i1Iqs7iPEi8vvXw8YRQlTU0yUSDa6Ew8OCRasB7+KnFBIiyEyYuBqnNtRlirA3H5o6dVWG77IdP+
Kqt7XkBQV9VTPtPcIUTVPUmzx1tPOLaZV0Hez88m5lYKrNMS3zOTAM7MpuRoNxRZ8wBQvoL7Exdn
1RcGABp7Ml8tCNkrGkTGbdUAPcYe36xNLjpU+gK3wqByMHq6PHmca59iX4lv2k+kc4rL5F4mYPXl
UfFJ2AWxn5G9pLOMZfKIcFezBMgXWeP2cKYIM1DUwiK8oEOiiPhvaIjJrisEiISGjEHP+sIPPqO2
tk9pYKJD8NxM5JIbo1xLOHj70rDMtVeO6aoZB+9CLwONyEUebgRS1LXvBSKjkU0RfZht8hNBy6t4
B9zuUrtpfdBpZ71y1rY38Wwnn06Qhycimh1XU2+4SHFRubes7ILLBeSLyI7G2BpUAwzODuCZ+TCo
cHqKOCZvXSvAHo/EuBndHu24Zwhtiu7s5211wPMpt4TA43cYlPa7YyBBTOXUHvkwxrso9YOLHD1/
BxtNv1DwUr7yRjQHYcfUiQXdN0ZMuGoewq87UzrqpNp4jDDkbwvV9t2icFNi6mOKXc+DEcXti35d
SkLC9qeyPf1OTbi4+VgD2U7EdvMRuHmocdGQN6lGAytbFMFkHaHc2kXo3IYJfdfmYcWgldjxI2pl
zCxSDSdy8f4xToz6ZhQt0Spddm91qpuTl4XqR6xIinYox/FC+Y2BiieoWsomY0spMvb4hCW2XzR6
wrWYNg9mYocrEIvpueaJ/hAw750rL8j2Uz0kGw5Oztd8Z5xFHC0usfbCZWla8VnAGXsyvWqC9xE3
4rHyfKwDSQKYB3c+HxCjlB+TpEdka/UkjKXZhRuw1AL4D9bDtZsS76qStnmtXC/6F/bOZDeSI83W
r1KovQvms9uiFjfmOYJMksnkxkEmM32ezHx++vuFJNSVhIYKvbiLBnpDMKVMksGIsOH853znK4eN
6IEWR7ElQ2vuvEoal0TX6bazPZzqzVh9FFg4HlyRdY+UuMwbyy0QTbphgBfosm6b3NQz+v2+VETv
oXcEzQSJzymfa05a68h0UMZ100AQjh80fWA418Qux4381MWhszP0OFx8u6cBSIYuT/DgPhXCRTWG
O7wk3AuvPwT/x44wwTkZbRD+WAE+hFHEh6gs7Mdhviuc2qof2roenqUbts+GNWAztRr94pPgWMsB
dl08BdUVJFd/DEQyvNOurXDxKpuyizBR3ReKhYZHfC6AdaKMgXzVQAEAXZ0f7iNGVnPftE/uoLKf
DTSWzUwP2hYZCzXZ6+uE51y4CFwJTXYmOP+YRfyAWsqBVcM3u9BZ0r1JisnWqe2NO+wnGD2TxPhq
kCp/bQXFA5w9aV3pJfOjoXShgNiNQZGprWL5WuNefZwC6Ge0fXT3KB1qFTJaxEC+yUPvufD7ZF9m
YiSFBXFS5db8Wrs1oyZb8X/CfnI+nFDri0dJ1VnWsjnWM9P+OanoACA6vG063/5KBsPw7rxZ9uaK
sApfwl0zIcVy7g8COApXK0YcSkSHZATotWg4nud0as3DixvS+AotK2mGZRGm6Lq5QasdLVpqvPhV
H5yYVKXcqs3wuwopb1mEMUHUhYibEasf58Jvo+MWbcE1nvmgEbSqozS0TC+kFGASY+mg9yUiBU0n
KplSYL4k4jlKLmY6aci1GfKViuzqOeNqlfEvvY4OVs9FCvagE9plE9HCytbhFbLd+nXkPTKmyg5F
FJv71ozsq0YL3HW1Pf7gdRgBpGDY9z6kuf9htzPQrc6Ux7Axq70PxuFh4MSJbO2pkECOEe164ulf
3KQkNu0BJ+A0lXvmlQPZuPZydDwBDW9bSlri0HnYzB1K3gcNW4rqo+xR+Cmau5262Ys7FNGTSNxo
5xpEY0eTBYkOKJZ/7UDLqSuhj5VpeudE2x30PAPZ1K2J9NAat84CT5MznfrswPFd4fyzgmtNmoQB
TaWxnUbKe6lgmh0oN4wf/r8oE/+DfBq2BYDq7zSHp/ciyf9xef/s/qg7/P7PftMdAvELLgvbZ7Ts
BgwJbC72v5k0UCTQD7BnMO4JXAlM+d+6g2n/gktOCpwY2Dis4A8mjeAXlAKLf0UDIa4KKf5bJg3T
Q1ao8imqyv3nv/7pO760rUDyweXbWcIy/yw7qAbIMQNLRecCfiQOsp12drbf3DL0dcc11gypD2bR
0hhZH+vYQPm3ucQ04hkjI1zX8cgQd/uH3+Htt+/+j7IrblVStvpf/2QLx4Typx8LL56PLZIseYCt
hd/Bn38sAsmCDpgaXBmo28UIoh//OOufAgdN+UDDVcd/QBF4aFh1+gT09hR0QHc8Mg6+QbtFQOEf
RkhcFUFb7UOqvGZzujURIy9HVibuKmCfU1oQWPs0U2EdDaf1T7qm93aIRL4vk/KGljFzgoqe+j78
ltCeu+5d7tagU8mN2Na0dvzqw7Yxspgc6tYaa29AWlNpeebA7C+Zsi4nk6RmplE2CUQCOPVulSPL
ExOlt6aZ5Q6ALGWTXE1WAE0amhPb2eN3jJpx1mX7jcAiUJ2GJFyWTY8CvO6iHUrq1j1ZbYHZ6afy
DgV0EnKUkeUxkDCS+dEfi+aMEfoq9QFSKHekgN5fWOCZYCLaxuNHTaRuxQqVb6SLtYaEJH6Orr30
8DwumXrJRIz6GUX+k5Yz0A861Y7AM/XCUxqbLhm2JJzpMBTqxlYImYUZ28ZYIFCLw9D8rIJoP9ix
sfcppKzEWz3Jo5syJ4oSApzKJYPdzlToAUI4yRAzJ4HeAxVwYa4IvwyArLRvvSCg3uuqGXsPzlOk
udKIJIfT2gMeLVZG6JwCB6HESnz4Q+Z7mMDXNAN1yFHAMCN86EEAJ7OzN2EV3q1uy7Ph/TATcH8w
Nd9Cj31NGyXNnzE9HF4GHODTwRyok+BjtOCKqq69n3a6Mz2tAwx+utLRaIiJdfMmrRQgFZfMlZnR
Fydxx3qQTrVzmOlu2QgHzJy8IgXxZThnLrPKABNeR8YZChQx3FZ9zsqfnsm8y3V9oqsye66KlFdg
AuzND5nK5JKG0BxGlT+PIM2b6huiUfVujzSL+AzgOvmQ84Ru8uFOyPL7F3YR/zKjb0N9S7JLMt8v
sG0QbO2hZdJCCfnCjiX9zU6S4FEVLeb8lI3BNK5UPDzXvpduW7OHXdQYwwIiC9cJJjWY2UcOvRYT
Dk4EQD7pbgPkAIyPlQDhT2+d6h4K0fmH0d14ABSzIOmttWccSRM7wHcjpDdvYtqMQSe3wubMUC/E
a8sLqp3JulD4Zyf5gSCBegiyON04QFRWw2AaxwStpgmzXdNIABKRdc85o9BnjPDu/4uFVW+BOhoL
k4VoH3vFtxSjP8UsED0AuoQyHo4p0whuphcjYmg2O5B0BwZIYiSzM3heDSHRV0dm3Oia4UBVtF2p
SzLocJuK6EdYWOnZ7+yrM4IJiXMm3nbHeFnWHXmTzhgOWNQuKvjJ5TZcz42A1lH6F0d0ZywF2IE8
WN9p5PMTGuq1yBA0/Nl+LuP7nDmZ1F5ggaHF3Rs33OupFKExGOX2S2NjODX7qVqlMQG7vtEPjoI4
zrTuK2ir8jk2i4H2SJyipCgO9pwn2Kjc8tIaiAk69fYEEahqCplcSr0nYazXmLftLb6UI6ZiahGZ
lm5sGJiYCkLSWgevmCWTVQZ10sCx04z5zyDOhk0RYpzOraMvvgbQIY6l/E63UbBEdsH8TWJwCeG3
3BpJT4PE/DW3Wk5BJpUpWQJxNbM5iNAdvSQP9HV2sPPlkXPl1D0TMkrpoHMw580dGSLhQTNWJace
3zwljKDuASxsfJF940dbOypG38lyyZgQx1obRRd9L9GwLO7dVgfmObLrwzhYm2AWX+oW4Ek0KL1y
kRuC6VoJzFyiquetHUMHMEbvNIlzX4F85YRGVUV/L8vy+UDr4s6KrYK8bf1Me4etGAqn1m1wTb6S
QArP8gMO3kfT5G//2kpquOJb5vsB94VK70iQUwbTTa9Y7kBZzRe062AFxYGTqEflEOHu6REPigJD
H4KyA0SzaV7SoaNjMhlf3BYCI/Qk7Bb3TU+HDATInqyGYlZ7cB4J9ePwwKyh1mtPKZMB3a+u7gg6
SbvVrflgOC8pmPMxsnnnjRYehXn4IIe98VyxT/wGCL6JAtGI5sq1/r2S9D9qhs/baHC4x8qrPfOz
jC1v0HiGz0cbxSupm5c2rM9+P65b8itrW4x6RQbzpnX9wxND8M2uw2NgZhS+4A2kX0qv4g5uHPko
ZxESbfEiTd4IxW5ZE+nYIPAcjcDzNgmt2atSEqYMO5MlJiVoq9zIOhA/R3T2HblOmIqcsvuHMXVK
bhPD1ef4hmrZM3XQgQ8gGaDjQtw/bdkwMWdNx6YMhnPdV+xQwJ9XdlmM50S606nrmmjYqEiLLWbF
/tSH1U64sBp898mJw+9DFtt7N49B07fN29TrcTt6jtoq3gODFMRa+FWcrmlg1EcTiR0uyNT8/uH+
Ry+smuNGGn0F47mbyVVBS+qZKcD565VdHouWfG1ZhSRxBe8NJyaFij0IJG+Q+xCJk+w7Zwi9SYaE
Ac5AF1XbsBVNLluNT/nqpQZVRldi8NkijsCcm9pNAgUkfSms/MTBi1ksQBBpBsWRblTuKrTJHLEF
LcFMP4uudHYJJQJ80X4xosQeoogkh6FjfP2lM0LIx4CfJtZ4SqP3iJbAPdkNe1EEUb0N7yHnoneW
npi7U2/KH2HWPff+iD7oetHx188ij8/+3x/DcYDZ2xvW6tdf15T5zXG2E3srVHLteY2exvsHHh/Y
tf6tbmgtmXi9XMKKrKrb9z5m04Ym7pg7ukl52iqd+vrQuSmWOh8ig6IvIK4Vu1Vl0f7ZJkR9qQFv
Kx8XhLSD2wjLLqvKHbyY6NHp0hdDqgFC073D2MQLGjtIoiQgslibd8kIEFVEKcYMGqYxZQjlR+/9
NgbUnwMtFm7rrOhsjvBBnWtXYyJCxJndLjt64Eyv8O1hiJvxPlCwCjm3Uhrkm1QeYr2tW4M4cI/b
SU1ue9Mupmi7YaMu9DrIeXUzunhizrcuCt2c6VTJVq3IUxD/cbgMx2euuPWO2yOxmGwXYp+imH4d
EwUXhufT1MfNXA2bPuo3/VQ8DI25ps3GgWPdQesQ6lXnME85Y0aAPfnLnoo+C02uWxbBgJ2Z7jkX
V/HGxG7g+zggMt51BCGrrecy26Dgi3W0YVoxquFL2rcQn6QE7JTce7HHe16RXGHfMEzK6C+Zul3P
+rSmUeDBk1Zx5tefgZ3P2CyVfAuMGSJ/XIDhKOncInuG4It6KUNaduEEjHM2HAlgtSu0wmbFXosu
MBL1deZw5fGq6HpjvOgeu7cbc9hGXKKRAIPIobONLfXTWJv9LNp4zjPL977H/QecH86p0BPKt68q
QJSfJIsgH5J4qudmT3u6t05p33zjpcfxkrmDqZt870LvEXG6rSCSfyHzt6tSWg5tWj4ubmZ+Akk2
NzHb8CNQF7JX0wtOmYc+aKxrbgR7NhH23sl9IXwsVkFr5KuQOuVtAoEzLkaxFXW2V7phqx6y6uBK
lCD+MzeEhHYTs4Hj7TjHCxpnx3sak9ZpyunrAvDYSXdhSs5LeOMzRdOtVZDXfAMssfQH56BGIJTk
IbXXHhVGSAAEO6WISE04RcaqeJKePAwD+SlH1TAaqLgrnGiCiV32e+YB/sGgIqmLGmJAxPVUNVqw
4YN7MmuadiQ29zSdcdeY++TQQYZYxLxkRk5pz32d29sh4Lzrx3O1KCvHeLNpHAIdYvFuetFW7B8Z
I95LhAhmpnPxvUti+sqtg81P+qUJcndHhW1ElFRjeQTH3RgWb7AaKPvcB9YjVUjvoSLX1kYhFiNq
uZCrIXX15m5sGiqbYmzbA4HiTwHRBvbTLoyKaFeMBU0n7Sxv5qCqQ2oE1Sb2AmdhuSGoGDOxGEUC
SHfJAywI6aVnoVW4lYXJ9dB3W/iTxVG0waYWiSI7T11szyF7IanweCiCEpR3dLC4vEFWIPrkRclw
4ZM11HfrAavYpewswBL3P6GIWg+WZps2wuKWND+9ru0vLPIR1uNVGtCdBFR6XKZTZHCKsWiGIkcl
x9Q+uHenZWNCfaH+fE+lcXSppaPPSu7yHidmBwVgxZQnu2BtZjzKiTTr+NtuObw4OadduoYFkHTW
+dJIXrkGX3mnMo5Myp/DzDg9SoeY5ZLmb2LhN0pJGsF7ap7DCAhMoR9UqzgxuETRI/naA+6/2b58
NhIZrU3PoHZCpz429ZQLLfvQegzchOXH8k/0GYQrntdxWSVhcZ0M+9Mw03abgh/0eUvyWneJCTri
nNXm1bY7ivdqToXZ6K+1MKzDzMz/4FfTU0t44QDFizd4YtMt23Uk0HF9HnyOGYfsgAR9v1gHuKS8
xmSJmPzlrBL9TMUPNUIMp60Hmj/yg10QM609sOEdW6CVNeooLKARDLyGJ2uD2Oy8U3Vrwmbz19Wc
qIecefqyV2b8ihK77mr3hJd4+NpDGloFE8VNLC6AOUrrC7u09xob64Dywm8dp8RdmdgTr9LGwgjK
ZKgQwjpPwQz9lzrxoarRYFpe7SG2siQ2Oac2e53k/W7wi3ztJC5FbEgJYYDcqHmO/NBt9rIevWMd
rmPOy+dysFY+8tJyTLl54IAojtRxN9MeVaG7mSB/bgUkt71fUcDpEAu2a8vbcp7dzK7tUR3pAHR1
8lNV1PFDaibsCE59CMu+WHnMdteQ7r3XKTxHoQy+jThxtk4SjpvahgtpAsXZM8Ufl6AA5hW0AOps
jOCAmNrckFHoSBzoKYaIuUzpt135fnPV1KQvuHzNOIO7BZqQv+9trbcmMB56jbhvpSPXhCTiullx
UL9vNxI7GwvOOvUUdGm6YjeyHB/aIMQmnHvxURU5E/TeAdDl05QAffbQUnHjxA0EYTvbS0qSIEEV
T8LI1AH76o+mqIejIVGUenVyRYVTTLjp4VdWc902zs2WuNB4Vuw914dtgD14KdP8JYH1siVl8cFO
Od+EweEf+iWO2PyjyA29h/GAPjSS75EKKD0R7q7PXALO/nQVdwta7pvOrqq/tYjihzYr7nlK0pNJ
I3Cb1NRoziYNRk5U7elKqK8ugYlrSBnDKi04MwtW9DqG96vKRKw8p0ARamrvQlYcHgHbxGOegiSu
rQiHrtn2C2X2mOh6+xSUqE0sKrDYlWBYhUgMu6vfRzSSvgkmi8kd2Boifdxx2YwsGR7RnxU89Bl0
ACUCb+ERmznQb0PHWw6vDHT9RTvJYybr8onbS33s4UMs4sYqn8r8pUrFeL86FUfglWXz5JE17Jh6
MdGs/W1nkllXMJwChwPBaEJFKKCLkyTuac1J0q0Sw7bE68FmZdRpdEuN4YQiTu+q49krxqSM1ntu
mAM29XdQV0/o+x+zy7FGOtXwDIzko5lA+vkZpRCZC4iS6dOqR1vYUJrDk1m5zjqEWYvfsfb2JkC5
PfrIhz9l7/hQbcBqpG1L4w5NaHaO5PCcqim4VImPxBN0X+dma6Vj8aqA3K7tpP9uNEpsRu5Mt6YP
JtijzviEJyRashtG3wi/fG/wJD/VrX518ujJ43D0akeuZpST0TXbJB/UKBWs0nZ0CUvBrDgb+8sI
/yXLPbn2+0ad+5ZXckLru7JGilCKL/dC1SX8LWLDmXwgEhvwW+XVC4TpWCiMw2NTHrsaPJwN3OTS
s7Y8JMJYWTOelx4S7N7SVb4ZE7u8Un5T7HL/TUwFFe9JOzMFNXdWYjmrymtyCo60xXkTGpbVkkBh
cF5uIZ7bjQofMR2hbWNZyuOlX7fqUDbul8BJnQNlOfQmZ+XCt9vhabb8l0mDSXLofzh70EACDbfX
n/1yMxguDLSp+zGO03QD5nqWidzHwrIvM1nl3AjLU6Ineuzy+bvI2ukRVCokorisDKY2ib3UHhJn
oPQP06Fhuox1v3eLMVn1XgSLwMFIlWfp98LTPceg/kWVGPvDoByw1UN5E6RfyLJMcoMFnkI+anmV
px+bOD4WFH7ST1E1O5xJzKDoU4BBP5ULkpf6oaq0ZrSbnO59w9iYuXN/laPeTUC9SS5UakFrZbEw
zT0VrJvArvHWZRS8sMnxlm66A/PqTaLqnWi8geYSPpQz5aIZcg/XDwiQZbIKDZ3uc699zlvnU3WM
AEf+uUO1HaEoYexS0t8oLD8NyX5fQAXY125+nBzzk4lnuupdDWJnXVhzuwz6RVhDDSD9nq9ym+Zs
MD2NzUKI44qWK/pUEDn76hSKFwPWzLEjV0DQmZl2EH6YBtakuVj1kCICuADpVO5FyiLoxTSe5SnV
FwLtsTKibe1waZ2nmmiPyU6Joa5EeGQWS+1B+uKlRCZmy+EoSN5ET2mCCsqhOzdXTt3ny5mI9yov
IQFN3RsokHyLJvWux6tr0MZB9WW/cV3vaNJVsUD4gnwGl0zq3Vi7iCjZTboot1EFbQVRdxiDr8Yg
SWaDUeCk164HUHQYWmqAENa+rjrOf8Yy9MT7XAgMCc47HiwSd7LiLCHPwsYtluBNZwvi8XAN2KcZ
thl/rBtSWcYp7AOKLEeikN6WQZBap7rfVjY+Nit/yWN/J7LmxfW+uuiGyyBGy08cQkpmSkt6o8x3
Q1T5IfPtI6BCNIQ5N04UoGxUg62ehBdaml/q/QhVbmFE6D4qbikEZCId8XxL5VNfkgdQbQ0yMo2e
bw0RARIcPhfK7J1RLpzfaTTZEKxqBzmGGYPZbFIRnp36Td3JAXMxjyujKda2X7rHPBq2pCPKi2mg
WQb8lmK3ehloz3BH81bAJab1fBkF9OeCRzJ2a62DEyOSJZ5sL6dcM9EmS8HFBX+1kjJryKKu7i1H
NqBNJv50K3U+94EIe9BCCERI0Df+Al2bfNraZo6psi5aVPjJFgZNggDyr5Y2D9Yc70oafVYg2E38
+ZBBg2ysyKVkS9f0cXMEobMAjoDV3ARfkLqAKnuOL0nNsB+2Vhjg6y80WcOJS+WBnecFgaVYzmPB
4uMRVtER7C0U71LHj10Y6DUdEh6JmMBYtvObF9BzF0iM8B9MKRb4U5Q5fyroK+Ew/aReeedaqc1s
o8ip5eQDFAGxnzgCoXoAaoS2ZduSuYLbPLousAkeIb7AJD5IDHp10WqEayytTdW+ZkX0WXL457hs
Lqlla6lBw1LkFOqE5vnFJkkFxePVA0vKeQImXlH7VxPclewUVsG0/Zqlnv9w/yQtze6bsp7LOgcq
Qk3iKvDlj4SY28azo3rFvRe5QjrOlig3sZFkcpYSBi2+4/RM20S56uPePzeD9a64l6xMsy/WYoia
Z5CRlHvTFee5PbCUWb3lDheFzCQFZmUwJUx6Nc5RCwCbUpkNOWvrINu0YiKgIOwldOwQkcYwE7qs
/4jMSAFhFB2KfDoPTRQRjbWNAypedPz1j229bbvkNYUAdfQCaH69qmuoGSBquqw/t7GBEGAX8gAX
LMukc5gGccvLGPVfNWCKSs9+EjfpzMm5CeuE6hA8QNy9s5+WjKtdmQGnviMTGjlGOFvMcU/k7kEM
YEASGgqW9Us5m1T72GTcgxl4UUdMgwEvUd4ePE9Mq4YaAtrKw3ln9Ka5M34MnV2fR5DqcSExB06F
uxpMjjH4JydoIr5/CYcRQtvgnCkzXBiGzC66O1ImqNYw7GlMGO9rVSKH9cQzcwkaUpdOi8+uBMJJ
5bX1JISX4SNbhlbrnHN/bfJQDBZOoPNg78eoP5aptxOBjDfcqatD3WG5YXponAqXZSjPPBrIxwyG
45yuUDtAqFLbGIVrbEzFs0VKbuZtdMXtuicBinjE28lIrXZvZ/Y+F3bJM496ZUxgwpIKYHCFgXNV
G3LHdbR6ah0adkesC6cCouJT6w0nr/Ssb4PVvvYB7k3iVcnWy3GKg+Ee10rR/BpaxrAVJt46ilRo
leVgulIYb8Ht2yc10/aZsNDwVx9FN843HfeffjIb59eqtdeNrucLsU1A4oqvwF7vPAUWR7oYtrEn
FItTNzxhlX11TUFXAFHzTYZtg649zGZxzUncJ7pM5rJeiIE1oXSCa5SreeEZIwH2MS0bMv4EhIcU
PFFaQOJiN+oyYuI2N5gHOQh6X2Z4WGOFTaSdzeGWxd2XBHceV+t7xnQUp9ZoI0yCrv2QWv60UTmA
KbqUMRIW7XUwXQ4htfPaJ9nCjBOgHtpPn7F/I5+WDN3kfR6ewpZKQ1z65ijRe3o8YsjJmcXgzQCL
sjKwJK5qMdOOcQfp9WokdBdinptrh5KmqrCuqZO+h2HiXDvdxhdFBhSqe7unq/VqtRbM1GwlMP/u
ogr/X5Z1+0GCvHawymE5tOEv1VOwxy+wdKLhMZghS0IyNtDQI3uPpLzJm6HY+w0b/zgP/UOWBxec
Uxra4Sifk6qhtBGLkGe2EJtcuz+XXnYuSxPBpmTnkfe3CcIFONk27VcKruGxJhS1zbR46jPFGQbK
fqDiI958MG6lUpBR0459tuAs1eo3lqBxE9SWfdK95+yNIvE2Re5vJ5WVB1Fa4tyA/FuXDg0twSzN
Y2FQfGHcf2AUV+pdiJoQGqM8UDT9QPP3coRAtJ5F5PB86uxiucEtFzkh06kNAPFpWvmUrndM5IxD
ICgq6kEQWK1p/UDw5OxII7CsBRVwRVFw2+qIhuHlfLMz+UlantgdziV6oMLmGtUhhup5gig3DRev
mYNTSix3dGgpFXlmrwW9PYtI1Cidrp5uOd0DTtQ1h7DJv/U5tv3CVVurHu/dmMyRbLibKHR29JVh
CmcfG8StlcCMw9edWpl+1BIhZB2INIVp54olELLsOHIqbJJ+OimAeycNMXOnIhrMRQxlvW/cA7ef
bTX74aEWkgnYbIXLeXpnqI4caFfTFuWGS46YyKtPOE8Truzkgb84qvF2hXvH8pID5EhrYwlTG+3M
5hpWuLuqREJ/2o0leT31/TXU8bhBiX+WsKkfQSphgEy+cfAHTIvvdENZZ7kmnH/2I5E9Ts45RRWe
zWvWBS8hfTArMN/eIZ6tdJcBjr20jKLsKnRXdaaGYxfe46dxeARTcaxBySP6juXVrRhmDJ2/LDmu
PtdptS2kME6ctPk16fFoS8YDBYOEvB/UEbZb9NoVsEPq2n5Oo9K+dDODSHjv0WuoUdg7D2ELHsBC
tSnrseObx8pJN1E7p0zWatos5nE915zvm6HrLrPfuMfIBCU23mvUpqKFqAS5cUh59p28K/fJfM97
6vzmAIT7mudfVUk9B6SIR4tTHuEfcaDs1cYmxm6gQuQs12dAkuaUMIQwmXbx7PHyiYr8VtuImpJe
J7vVxQXS8w4IC5bPJowudlu/IIbVD46YFUAybWGrax6UAYs6QD96rEp8y1bU0p0YRcAFbfk48Kh2
BbinFSiNYHcfiNK27GQgnDkSoU89hU4bMZLzr2za87LoC/3VN5IrqUMKjK9jNH3vrLp7cplAB03y
3MwtUO05QTkbzpgFuSJFWQWSgOx1MxvHWMAaY3yDE1wkR96DfuT0N5zymFrpalFBpDbkLLaulc1r
XPe0384odKXDuVXdr9DVxu9NdysAuJD9EWyfdSDW0bjFvHIsUBCDeWxocXcYR8ZNgqknJzsFKFQy
jFvoIhoPADg3SWd+tcYy3YUhjTB9h0+otDtr4Y/EazjMMTJ1q4rJ2pe+7qZDGj9VSVTcqeN4PnCV
7ByUp4WXCoP6ijrl10dzRW4PeIChasTxKdDlpYo5L8K/dyHdVVxc4YkuG40NGEM7UONU7KkDJynM
C2dZBt63dMbpBQ+0WRY+vcfaA3gJjdtY221A1R8oAaPfm5qogekGEWVOsLSHiqLM9E6+p7R9wKNE
53d+CQPT2o/YMvEVOBcP3X/vM0OiDjV56wzp0yTd2Nek8ui5I0CwMZnmnr217bbBam71tLS9Krko
NU/r/2Aqu1vGfvOa/eZ0Q2iQwmS0Y2PEM+El/dlSVlpd2+WJ04IIyd9sDhi5TbR0rsqTHO0Lfq8v
jVm/DkO5L1PSxbHzME/Ge01IZhAs6aeeW4SQ/aPZMWHhULQY6vgjmJ2d0/mXu+PDD1Puy2Xxk6sd
zg7VLP7+EdwTgH99AJ4QAdEtUzhC3HFLf0gIZqG2imww2jXvzBuViqcw9FqKYxTXv+klNdOH0dXZ
f/DiEU37L76ttO4+PMH3deVfrHggbXprmEGtljp8cehj4BzcB0tKq/p9Jz0YM0NH4SnA1zxGAMws
pIcqsKJnA5tagfTg9ZDYrVvXtuWrIfon5PZFYkhvMxoYAXrjXAxAQGVGapyuCwihAwC542AByOw0
zp2OWwl+ugj/B94bLvkmsxKqJ2FKpXcnQ9ob04ZxYa77e7OCb6/6AIef5JxIdMr/joE4gmkbnMMG
V1Pq7IaIcGQy4AZjb8dIbdv9TeOzqMx3HDGHUZBTju3yS+G6F79Ur6TBD0S+D3mxFYa96IpiJ03/
yUqTnzT1fDqje0kVKHVlvXtpdUsUSfOwf6BN9NnqrR/gRK619p50NL+4NCxQhLEnJU2vnTSe5ik8
iijatQ7Qo1Gn59C+11+JXTyGN3j/96THc/RAzypGO/UFhsmNfqYLTIe3iXmSTL0NY80HvzPsfa/F
ps5yZzsLMiT1GICMzjxrJxOKU2KndBbTmNHgAcjlFWIyBiJAJsBkgPtgpyIaArUwz+hbCugOoJ8o
Do4ldDkDU9Kvr+T/5b49TfWPf/3z/bNIylWCwTr53v7RGOxLBijO36aY/0/5+V68l/94Lz//cUm+
Vx/v6h97nfNH/V9+pd9JcPYvEmyb9ExbwEoQ9wjzv0lwlvAIPjvS8nzXDzD4/h5uxmTMf7EAxTl4
iQW45n+Hm71ffDhongzIKVuCv2H+d8LN1l9MxpDfTB8ljNMwJmM34Kv9aeXSDLVZ1UeFmdN4IVS8
S93io6zRpWzfp/Q+aO7QaTgFfh9/1N46dPqr66HqsPFX4UtqFdzIOqxpXkbfjwffNsG01bsPsyFw
aDqZtSSptGM6ujbn+Ohq0EF/v/beUXp/XHzvDyHAbA1Rjwi5dOVfHgKXXBdyUsRDKKi6cAx5t4J8
ZJ77EMUYqdidRza05MMjE8KhrjfTZpF5mJf+w89xX+T/sAn8/nM4trT4jQL4+8tqTKy5DgZk7C3V
FCg9486e8ToBl+WAnO6rFMxCU1Oxhw94qV2qZuRAgBRBNnfsm2z0bzQCwIrRj+r22zf+o1X7vmn+
9cehAkqYDudjpj33zeMPexKDHspYirzhx4mmxX1VBGxxSZry9PePW/5lF/r1cTMl5dtgWWc7+svj
Jiqt22mqyDMn2YfZfGvcQiy5P0Ifd7y9bLuVtNy91VPfcQ+EBgUFFQSc0ZD85JM89QGz9IqoEy4/
+2bS2kiBQ66poGgS9yEuvXGBFcdbuK9zutHtfPFaEsOT+xoE9ZLyWtDCIZZWR9JxJL233sIY5028
EgTXJ+dubdKpO6yT9GdfJXpPO5BbtpznMgyDDNaSpYNQvygmAK807y3mvKPb1TfvZkLu1P+XsPPo
bppr1/Av0lrSVtnS1HKJQwpOnMRkooUBq/euX3+u7XfyEThhxACwZWnrqXexDoipT/hAZzsYNOcO
zC+GVfFmtBmk6PIlSpLnuKphf6aJvda1ZdtUAwvl+BwF/ISh6w4OAju5dtQbYJQCacdVER/cwC5W
AfCCsNBcNoIFgD/1mIQEsp5bd+3yJga78pfR4kNU49HCT8VKhnG4oDdzLRBHGjvQNr1QyMKgBoza
VydcVI+aJflIjXp9cWDPJxdPqSY7YofWw/nzZ28QID8cMsKADiXAcCzdstwPlZtcCmruuMZdEdXu
stu2FfGi67mrtctNXviVFJQPgQDwwrgYAMqMs5KJ4BHDpuPnF6PoGh8uBqVNx5GuNMGVElF/P/E5
/PKqVcuQBp9kPEcZLSujGmi6r4IaYXRH7ab2mnsTLetVyAp7nVbmPkAWEl37Hn1dF2xj2+uan6C1
2idMgMeFRa7VZfvB5kFErfYrg0vZRs65CqujLYkvLMRTXEVBW2TTucQhZWc6PMNiSpBt8d7xxUTY
G8/NzWLZ+9K0sVbRLcU4/dfDMP98EZmgMwR2eeHhZegf3ni9h6o6ywgqeIEfVpE0B7brHO1MHoG2
oqYZpRXtsfcEHO524RVCZqreyMbe1U6GpQ5qaSGELBuZa2D7iB7oTAV4ipQrjILSfXo7puFtn6GO
FOTO/hrpexSsS/tOwpBFMoDb0TbecU6fEEE4Qzo8AiLYQ3TBk1ke4UmsDSf4R/wxlFbp74HOclDn
cGxB/LctT53R/wl0nYg1vRn42bgcmivL4kpcHc3ktmq2ohFIbjgVqYjZqx7xngGpEP+4hD8jP1eA
lKqjO3+rw+H9BSNeWNkOsbIK9U7wYV7ctevPz/dfjjfUFQMxFCQiTGL677+zyGAya3XG7+zGcq14
xDM8DICp0W6Yp3GHO/2/Xm/9zyRiOcR2gbytpMFx1DX9z70dkkHCEJiR89SiS5coFbACKyaSJ0Do
E7vhiZ2AdxSTRB9o8NCI5XzbEBIpCiDaGXDjYjaqpncEdA6+NdzYHk7VOiu3LIsveWgAvoMUoegG
TO+ZPHl8wIJzT4zuPQJN517qGqhAecy6+GufBNs6n141RkZJ0IEpqr5bg0LGx/w3UtMDvkoLEKm4
2g8pRxeL8sGfoblm1vI6NP2hVWxv0YUvIAlYnESXKCUTYQT20+iHN6afPYE48NOiB6Fd1n7C7plq
wT4QmU8VpqwlOIbGIiDX1nTjmvJnH+mPmIURA+Clo28Jmg79+UPahRXqWvoWmYazaxdfIvRd15gE
IRtZfQ9sJpkY/3UmiH5k8MtVLYx95WFS0eoUUEVEDJcW7yuaR6UYAIFkiNd6+nvv/oQZl66jAfzJ
rB1xJfMY4oJSQ6QF7V3bRGGezc2oaDKuZqPWmP5IWYr4n59G8WfopwoldgpJzNXJW78fjQRnjjzk
SjCHNsnVAjR/aeonBzhjCDYTect2VaxNZ+QySQOJ/uSIFCo4HAEGFHdExB3tziVWaRLrjF1aVyGi
TD3EkAcVHA2Y2f8q0fixXNXHYGF5UggBbMdzxYcYCUlIIuc3ZLtSZJe6zi5oG7Et6PFKzzl+Vsqo
MyiXH0047LD7AZKJ2h//gEVs4d3gDdKCLOaXaXF4rjXo0AvYQzSMYUIER5asF0/vH5hVq/nNqlbC
Nq2kvAhRNJy07zaasmvAQRhapdYuUkyOnFX0Rs08ZqNhBaPMlUMUg+qeA+3C3kZX778yBaXjI94m
OGDBy+/b/rKMy9GeuUSE6ZCCq+MDjtyNS5yXAD5s7HtVvB85fmkCTyDzcFI0LOZVyaMOfha/cH0C
424bE0Xp3JxqrX0Y0/qpBOixapW8rkl+B3d5xBnmoku+KeGBXas8BPnJ4tUJTdo1EFMWT4vGe7VA
qjEM8xBmjqbGlFjDoELG8qyrniAzO+uiZ7CD2hm4gjjH0D1/F6J9vZIZBMPlVdAlZ/XW24l5QBlg
AjxLxdPYF+zhzswkFxRGHtuZQ23gD/gamNzbInkKqoQXp+ft0b0Clzd9E+AzqYwjr88kxCwCVjIS
9fFloAhuhXXoS3gVtntrdJiqA0wiaaj0FXgVCQ8kBQDZ8/UKrCW/C1G1rpt3+H1Qgcu1BccbDTHv
qArca47VuvROl+YhqtzvyCJuvRZxGE+2J81gWXBP4XbCAdtjoheA4npyUG17wMYOE/f49q1iOETB
1rgQm1NQ8hH2dBZnoI2qt9oB5mBITJxQMMM3hK4rlO/9UzFxIxvBmgc+4tnWXfYtY7ExawR6mCew
RwemZjf8KI7vlcuUM9tmT2tQEMBijob1aOO0weylK9BLbWR2TtrgSK15Vk9YZsllxoLUQbMv8na1
usQs53bm3Kmw655Q4MWZNRzItYzhTOCIlb23mGCzf6FUsid7N8RUtLjwgOvqUUrdl6L9OUtn5xnU
9F3gQV4ybtQpAlh1wQSbeDXwPOv0zYRXbqOw5YemOQJ2pIJsBtQvWTmiZI3YP6fBhKy5smv4RREA
ugVLWlQ1LqnkV0JYu9Nh0K9Cm8q3eq07KJOxehsg/eGGyJJxBR9mNwr3tn4Ig+oN1BdyJRYIz+vo
UTqgJMY5vSzWL082LIXY6Mri3Pfm7vpEx7z8lWuvbY9FeeE9XjlE1/yVFcAfUKK5KVmX+ZXu7lWQ
yVuU/yPp3fYu7U2eXoCGeIyg53YdWlwRwAfAetkpXsJtYGLkWLF4ZQsTPAqdnNYt32y0XY2aiBgn
5tpOrMhvtHQPWG5rp8zQAKcSLkRybieOtTmzL+rwDYF4jjPhkF60UDs2ctoxB++Q4A4vCHscrs+7
c+fVMAYSwpGWbuS0HPSUHT9tPllpZ5vzdgLfjAJOeLlSka6ZSQW6ueJjYR8g9A0jD/8jlUizJT+j
BYuwavE9YNa1CgM4QL2H07qNGjXDcZL1kMiD3tknhrFbIKdnPEhOCOC264mC0elsPyhogCM79rFC
POIidUR/59ACsVtbonwDQ/sYpupYT8mlKn8CjMMug9xvqBC1WOFFhhw8A7j0NabMIy/eTLMJYJhD
ZFjR8xL+dBEiWuGbcXAkseO/IzlnZ32UDyX6pilBCCgrdfpA3cgTQyqI8MRSUvnJ2A2gER10moE4
vrrAyuMbqxh4VGBFT9e4AVLkrvKK47w4r0gTHDVsY3OGqMym4L0NKocgQOETvdhJMB2t55frSw2F
gwGKxlcD8AWWEgzPLNRfTYMf1+qEuLTlxGQ/WShFG0fnpy9KekFnLmiMTG09SwkCj9Ddgu5GU9g/
FVibFr0MpJ7XXdg/F6yTGocywwr47YkT3CBB8RpCDtxnoIjnyNwuw8gqw+IuLwuqLONgsLvGG8fO
oucpnn7W1eRt22UV4WOyDgFv+XHlPYfAyH0kDWofjXB1QKC48gm13KtQ3NYRJ737lgUvdpyXvq6R
LlLHOJQjcqND533TF0445sybOX2d6hypkOwyCfsG8Yl3lXGH4GjBuZLVfFhIM4SMdH09+kiTHHog
67bxYjred6MA0sXp6EfrgDA66L2EY8kr3tg/cFd/7SZ+vDvw4wvMfPykpcjrMijFcIuS1bExOpq9
KbuxZ4EtC385L0wLproBNjD+0i3zoCJQrNfLtqKXhL4LiF+pZWiBw5LIAGi3VCdblHfXniRDNNZp
J/96lRLYik3UcoCtgM0kMWccfRTcLiOeSoE0vfWo4fhSOSwN6e/xoVwAvmbGYznd69hFTbgjE1/F
GujRTwTH7qqnqDK+Aro+uqroYqlzBDxzoLDYCaETF2AXjKV65NEOLcyt2ZqHussu6FdckqI9qVhd
dLlfUaZDC91O0bhXCVgto8qsv0P7/qEIW4GyNuAdO3nEg+VpifsTgjillZ/i3mHt6DyoKubafqVk
F1GgORSQDq4c62vcbbWHPhAvM9hN3zWJBgn6pvhHA9zq7yvdONQxSc2avd7XyVmmtlEtjVPKh0ny
QalpH+YG1hnGpCqEqfGQCkTSEXiAkrJUXTZ1DNa6YE9n8KWYKL9qc75oyfigjkGrSwCghapUypop
j7Zy2oJcS6RGUeTkxsOvjj21yt2q47Cb5KKo057OyfFyeTDaveeNP1FZmf/Lva7FQM+O3GM5g4Qq
pedD7GPYSSScBahDhhD37Ek1tMxyuDM9dFbLOU4ap9zKpjvsVnt/LCyEZWF795gM0hssjwkwuUqe
crOBxwMLp9YU1ekROo+aP9HUGPNNI7rnwMWpeoF6GWFA7ameTKVfR7XigE1FV70YeXnpvfpkLN4x
n2GA0YLETogFRZBzvbh5kDHyhn3bc+roD3mQA1OLLkNYgjCkLjLCGvH+BJUx6ZspV01ZF/XGiGY2
IUi3XmVBR33tqYb2fkKMZXWl3HYZdyg1pD/lwa1tcD/RPjA2sXW8ll1Q+WjPNQs+jsn+p/yFzJVv
2nL4739fy8Hr12UOB6ItMvKweTAalKCgDm3asb8xA+XKhCGebxEuRVo8TwuhJqoEaQ02wuTS+Feb
YVGW3opHTLfF86h4l/OBpHitDxcEuAaXtoONKzGZ1wC5xVMMoQReHXKxE2e0bh66Kv9xnRTWocrp
vDmdQzYxE+vbaCB5PPN5QnUrZQsapYXMMXLEegQI0ZkgatdJ221UVcvbkwyYVIbYSqzsHooum95g
bm8dVW+ImhOTVIr0yD9A/tb61nNGVPRO7WPqRqcootGwc4jNuuP8SpA6TiOuFYlgDxhZeCei8BG4
M4fPBWQd2mczYiKiT+n5+v7xjp8NDw58lb6gmHdU80ccusBc5Q9GBWVSFcAz+XMMqX2d6sWdUgpi
7mbgON+ESSdft82pNc1NtUTfpMXVpMbBYyDqOxq2V1by05ySZYWX+7vBDBSgp3XAxDddF2zolxBO
SImQm0rsIO5pHMKHrH3udOgU5ZgC05gfLFtuE1wDbkIhqlU3Gve91YFlaqzvJqLxA5Q0hLOjENwa
+qNmFb5YozqCNqyxyYyATQmF31q0A765Lk/i12TIiu6os5B//MWWmb66IFBjsbo1axK2IySin4nU
143bnWwoDmR0vb7R2KuXRblDlsHC8w0DKIBfX9ISn+P0gIFyDjeCkSE2rBn0h1UBbXUVT/HFKYId
Si2gb+toM0UFPOvJ24e9uzBI1LdRBeiuRoQd7nhPadTjYsGm0Q+RhHLLZM3Yvle2Us8mjNEVdqjw
4Tu3WdloUOll0O/G1HjDdh6aqwXljUKB9qUE/AoSOV4nSqWqxy7TNBf9JkQ1fEytb+3E+TBwmxqq
X8TzCWAjSFCt32U6ZUKdcwh1AagBe7AK/fxVYcxvpFH0O9Jhp0agfhxXJ5zDvzRihCeWDU+6DozN
BMqrYl2aLFR6lLpL81C1/dFEUR8ufAex3EyvM1TW8+E5JUfUI1j2zkP9mU0SFXtg+q5Nl+kY8FhM
PR52Ol4lKNRABQsgVxLzsEqgVaX/yPG4izrcGEpZMQAxYkwAYJ2vh2zeR6po7ZEoFWn4MGBtBPuX
lXShW2x1s2QDrEN5bwF/a6EWTi2SH7O8Hzz90g0YM+qwRYaqRnsXSauVcYVaWstpEM2voZweuwJY
BpirVcdQnq4iBIvet9uwZP4GODRaCWntOwIt0oqMvaBvrCJHb32moNUKk9vTYJbDKtVbbzv2t5WB
TiHW7AEwbfQ44dYGUEq4gkjJggzB1zjCrnBysiMGpEdDKaAzIxsFeKIQk0t4Oj5afSerKr5GJh+Q
lLeaFi4g5oNIKS78qJAUT0DhOKj1QoKZfPDYMNg1riictG8lBq8aBQBTs+S+BvwiOjXHc+l8QbgN
vmPkN0mC3Qebdvb75Xtl6Mg4pth1M3DKu3GPGtYW7/DzWEDRq51D6hmHyiY16TMeTSFqu7rzVRtT
f4G2txJuvOYObw2XsqdA6E2Mbzm9JGHuXgN+5fTeO/Ry1vTeYD6UMkLKvX+9VkQqcs9IYyZAHiuH
rNEVyV0uw4SdCbI62mMjW4cVw/Ca9tp3QxMo7VXZe9KpFYiSGuhN7wsX3TTB3VRmX5NGv8Mt/leE
BUx+FFl2l1DI6UlPI8ZYOxTt9ytwYWzEsAZHGkEq4/zUe1fSsyLSHuh6uELkNOW0xRfEeilpA2+9
QPVeRRTDvLph6vN6rm0YYiQ57R79CQRVLHkZkXNodeMJ7aP3MaOSR2s6X2PmEQLQfFQTzD5E7r+z
ptu8G7qHgs1/5TXCF5pn+BjPcMDqhSarFWfNIOdbuOE01n7ScvPGU9Wpi4kvkyj6A5QtK4jvnlq2
XZ+sxghjdoiC6OmtcebW11lJxOr0hFldyvtB7O9hXgwZVUjoWfDzCFHsoVdy6roN9BXqNQSbQdqC
tmeIojZMUfpgxO23OlQZMPmVgoH8TxcjQJjXj+W7GuS5qiBJI3m8bsRsr0LWh07L0/OT+hPZ5mPQ
i+/fhBOe0VI84OZQ0r1FKMjSHIr11Ftv2UArJEKeiBH8wqRw5TnDKXG5HG+Wx4ZmOi2GQ+QyS4sG
7VdUtBLNthtkUS/qTgFYRpJqkkytE4WhMthgqCGEWfZvwoXbFp0jsRvKiCnzhGDMdBkYjqBm9FAv
2bZTsiuaRwEcjkvka1sDrDb529sV+qIGaHRJLE/OrkE1yJr6IZxGbDZDWKqzcrnhP16X0MZ3hfJX
Cf+UUFLDDObEad9oQW4xamC+fS4M5wjrmeEyBi0rYKpr2HRjN5kK8bgpWwY6CITft06u1K6Pnebc
aOlt53F9JVvQ/yoddwxnv5by/pr9i3K0V6zdd2iWcHx7Co3Qg4Tavkc9YMBvIaj2as7vIkODp1FH
xn8XnM/2PhHOVwH5oDGzvZuN5OiB8lHVF51KA6hlbl1KCBvvYkzuwzOyvQv4gYNWm+3aqfh1bekd
48Z5AFNKjjZVGeai8tCAnMuBGKAry3cjDzCCD0f25UVnYLrm7LV+J5MvRsruSGZPXQsIus8H2vRU
wBmrZcM/hhdupNn3pu2fNJu6FpBlvdKN6hlRCDClISBelA/yehi2oTFtdbUKHOfoXE/NVzcOWGdZ
HRWKVj8JtaeP0/bEnPCE1TZzgfnbhO5Q7bDIlI75oKcQu63sZYY/XGBA6QfBmN620ej45Tdb8n44
arohcqLAMFSUNnIDrWpeJRmsfmiSBOmRkBSHZbiCRI1DeujtxeL8xFNH8/Gd28E0bPeFNH3GA1/V
tiWEdgg2vMN5GQHZNGAMbJib/16EIoPl2T6pthbDhZ8zSkeJa5o3GPK+BxbT9pCWLIQAs6I2eZnU
vlG1w9fN8FuMeCZTtCneV/H4Jsap2KnRpZcxnrIiBWJcSbVhCHN66u4prL4jtoHSodooI6O3Q8Tx
rhTJ0RLKZLy8N7sYGDeBJ1Tr3msIihZJlUXIHprTXPK2GdVyLMzurv9qD9mbUM+iBwHsx5lx1AuE
vupekUq0PdWNjxYUzbaMvK2kWIZEA6BM1exDAR++coyXyJo3bZr9MiLnzrOU8IE+IjVCRiidHH+t
GK2iOIEUwBeRLwMQCKHfDl7yxXP5m6DZdzoQhbhyNw2qGP4SxKhu1dPtElFJz0l9dHXzrtd6tAYq
h6IH4AhdR3SBMHGhmmO9h84dO7/DosZKJRMwJzKheUntZlpOYYVOSsV5uBZHvWpBJg8VA1ItJCs6
ELcZ3uDt4IBCOKUvQHcbhBiWwwQ5rUjOCKbQPvGCY/s6rkazeZS9fetk1FtF5jy5E8QLT6kV4P4p
kPZUyvNq23UdkSXOF2Bv3xQyYFDGLjpXF9jJvYin7VSY6VpqzgPKnL7dmve2Qh7E+fSgrvk6KMNB
DYcdVk5MWZDkSoz00dk1JoblyYTUX+msQ4MB5XXbN7ToMmjRxD3lngB0STfMMJ77Udte75IcUXpG
FPmmDQUzJM09qkmvlhAvGVPetIZ4ZBij3roCMq1aJCKrs7N7UlUwyGNX+EE33l6zsy7oZNqep+vk
xroMMWRSvY03kU0i8uDny62/bdIdXRrSdJmWoBD7+26rFz0CwLQkO3wciNEJQyE1xrU67lYyQPC1
BC2hbR1iNev8/LsNhVf6sKJylR+GY4G2Vris37/cREMR1Zm03zHMsVDrsMDx1tpGVMjRCw24NFo7
aIxgkcsYKdoGCVZNuMv+4yr+cgtw9VCqmKZtoVH84SoyYRpQkr1+5yJxyFa/5j7P/degm5zbRUwg
bxFMNRcILhhyfwVuAFoFJEWwmdsBbq+46BWah0OZv9YDo0KjZmlTO/rzPy7zLwtqzxA2RqZIJhjM
/D/crAKJ3sajLXLN40hxvukdXDXMWX+yuBSEfTdGVh6ntmG2oJZrySJqjHUg+c228OdJjLsh+887
9/9FXv1lUQ8Misti+3VF9/1+TTlFARrUGnJfCB+hUVvDPEtZivhjnx9rq3rQ8qfPb8Nfv5F46wCf
/guKz+0qYQMi7HaLAdHWqgzly84gzxKXGvYPQ45+M3dZ/K8d8J/oQZAI6KPyiNFLNaXatv4PPKAu
mtDEm6jbpU/BlGNeERM3EF85ZhPCfjI+XxdzHWqOibJzVUNTfEAuxugekX2GPKnaOlX35RDQ1jiD
r5Ev3Q0T6xDZ3LXwx1eQzkgquApiU2/940EZf4GOKGAmymocdOAbH97zscw1KP5Vvwv18D0N+2xn
TOMeqZ0O5XQaMq1iRlu5+KzF8sswB+3t589N/IkcsW1CDOrMwoWqKT9gOnpBMA4gMO7cGP66qrYZ
CNyNiDDN5kFNv/UCV+rAIozTva3wNb30tfsImTDVbJzG7AdV/3oK+NiL9Oeci5sA+DmLzjvLG0+5
w/2ton8hjZw/n7ttA9qzed+IA85HaVp0Uao5lGELq2YQCvAC+oDVg6Yq2yGaV0vBLE5drGr5rQ4y
SkIPp8EyCzSHQh78xSIaqDiNub5umrUoZ8iglScGYRdA/UFsbttxeEdlS/gZbGdsfVmPM69Lm/gS
GZydmJ3q9RCp2eDSyb0aawsvuSAXBhLhOV+iH7hsbCsUmANjRGePttFHDZ4dDVUrimXUahbDeG25
tWoX9olaR9SJ8xRH1rOTqsQIYmt08xsxT2/5WJ5aFpmrJrpXIMpioN4OgYojBupDLdgLiQmJthyN
lLLh82NyhVD+nhIUPti2QAt7Hqp7HyCunjFMHQOdaoemC3DIHtmphFparXBGhBBYky5naUy7CgvF
BE8YymN2sF3hPYSS/6DuECS2TZIWHmq8VB2IQqKfoypFDIeZS1GPBXV1KqTDCZQ55aoRETZU4yME
mgYRkMcmz+9EJr/g0M6ouUQOVoMnrdYOgxm8alhMZHiQ/Ssb/vmGSJsuglWTDRTD1j/ATPqhIz81
AwhDR+2+Gip9/dWqlcoUh0CdL+ZkWN64+KbTLkZqnZqGFFle5SD4m18+fxR/5htpe2wDhQDPrUvr
w5OInKp0Qiesd7nkbozcSsGxMzqmv59/0fWTPjxzCbLZk2B4pZAfYyswFQwg0BHYLdXBZWJbI2kG
+oEX2lON4zTyijX2RjDv3Oo6s4bEdi/10H2XkjYUvhTLBNXtmSP1Q8N19si/BTGurT3TdsWQEczk
krT7AiUKpRm3qnyZg2XUKv05QjpCM7q7PJqOakJSqpmCWkCwBb+77hr0Qu4VzNULaW7IzIfAMC9u
kEz/uA/GXw4AUEYgprbUbZs97u85pugQEwM6Xu2kpMfwyvAMLknpDLBsIUCiPkZNpgYTNcNiaBrP
qiyeU1JHX0eXOXcfPn8wf+ZaKQ0k3sAWmdafiPlM9K2sDKPaNcr/rpzNuzKsjzbuxFohkVNhXoMW
2z++1PozU0lpssAGawvbR7of65zS6FzdEVjcjcgyZQEQkwqj0+sTDqflbBv9gylZtOgzSieoitNu
Wy8F/PNMNs9BL3+YyChsnH48YpGxEO0mL74ZeHmTwmHrsLzWebHrkdrsmlcrNwo0c5gR2cvyYxnu
rg12FQIroZJ4dxf7h1DoC1E5OzHkb147fWN0KXy9YFAdDf/48X9BGfPjbYXpRUNQkR9+PwKNPQGL
nogBV5VXZEN6/VdH7YoMhc4g9YIJq+NCbA56hxqUdpMloL4e9OwfOM8roerjOwnWlPMI7g2rhw9v
P0LL7ljWotxd10dXwIdVMjDWXbEevC5AwWHinQm32KvcJ3mOE5aHuhS6g7lOuokUOEVtp9ypf+k9
beV2HdepRoGeST+nNkJX7IBZ4AnzMPYdI62MVRHT5drrJuQ/azwVOdpBT9/Tpcxjxnc7BOmcgd2B
jHGegMFE4a+hAxhQz9rmCoePAYCjoZeu4fKd5ODstUoerxPNQonfoh4hsvax64TrXxNuNzLpjLuD
az9nGQMbS49+ZMPwlocwPWY9/4ldduanNQjHZhgKRsSIQSV07jJBntxi3QMzzc/xISG9sM20hn1l
kFnCtDZXixFesgg9RHZUVjB6O5iRMcynG70rd4WFwvA1sim4hTeHL9FiAJRJLwaZXQvbgzkeUYWp
/XQALTiRb0xcJ/xCZR7++mtUpF+XhZLx85fe+rPi4eyZFmwZkL46ZIffj2DlIrrXgMfcme6+nUwY
wQyoTLSj1jbDlcakMc2t5oTTDVI5OJwped4ktsSmn9FgWrDqJcexCqRIYezLmxg2T4Pg+fXgeDbc
CUfCn0G1fI127LofsjuF91sgr90WXfV1Ml3Gt0oPPs4LYzPrzUur05OzKTtbHlvfBOmJtd0vz2mP
6rLC4RUeH7wok89ObPEetGmNckb4JWuMwOhfPr9BfwnTeJFTwEJJwqtAtz/k6Sa0UFlkGr8rJGOC
fhrBfrZuuEuqAIaFx2zREl/CBt51i5DzYQLFhWgKxuABOoS8GvUQ3Hx+SYo/9aGRdoUlbRNeChwh
4yMfAIee1GO6VSL6MLpr6n9UTxWiVje31shC3g61+2npbrWoPl+17AO7R2kiTVj1WexVvQojFbt+
M5Y7WeMR0Og8ZbKCs2rQObzCBiaNnW0PMgwTkYc2TFn+FCilCqgnuR28hwvOdJQv4D2ZqulJ07Ht
dm4K2ZySVPNxGfNV9xOHw6krmaoBQnBasA+Oe9OPaAo42XR/3WWMS4Og05TsF2dAyaKElTlm+tNs
Kz++iYi3NI4azrCcy9llNBNAhxlKl4+k9RpfNV5yA/ZgOkb7tgTnUtfIHSndDPD4t0UKJRvlZQ7l
ECPibx5NE2SVziLAi/MUvGYpmFOV+P7Eap3mTNSHHiJRhQsVJa+sO32wdu24/KM9M//2AOloXcPz
8NywHVUa/E97OdTMXdG5LHdVyuZ64JirHT1ga3dtGqDNEzfMMGSQ9UoPUAIDdSwrlpEEqSWmcnXg
vjQ4vxe9BFHXf70iPxZWfX6U2dytKUJ/jCyyCApJVua+rga1JfK5YHK6t+wlnKkjC8eqtoub/qOm
/7OMcIVDWUuYRcPlj8FF39Fb5kVY7jTX2hkBFZ0Kzku5YRRDfFeleQYc4/NX4o9+U/JC0LIxLLGo
qHX5oZiKjDZAQYPBlo6eGI7x8drxGG5BIv4Z5/jcKQxF7rrnHGmvtKfWZoADkBXFyhojFV5rOg41
96oD+S6wmnBJW65sT9e/8KoJET65qybjwLLyXzH4j279evE4uprEF8XvUTH6f46DM7tJooG12jXe
+CxDB38rjJ9aTiTFLEzlL2ZfIqRnPXbMtj+/cR/DP1+twhv8ItOgV/+jAkkruwUFlFKB0Fip2n/W
qP0thsronJCqPv+6/2LT/1YakkxBOIWTCq0OSasPRz9qhtJBDDVSsPhgk9kWjac2Zf5cDiDMrEau
Jzxbw5yVbsVoTkft6I7BJAydqd7EBTLOOY5D27ABeFnuY3vE0M1GRy2chQI30txFMWgdra+NnTlL
djFttIla0DVggn60qTesa6djtSoY5QujPUToxcEkBPzgAN0oJWvDIMlATizDsZNiNzrGe5uG2hfj
pjATNqJdiZNgn5/jpUNOBkGTBrbiCvVOR4EWDk2PnToJ/FtZjYhgeKd+QS01N08z8+HtYHCtuqXE
F0KrQqV64Tzm3Vsn2mEtAcT59IQIBraAKkIbsAywg007Dy8YlG8rO603M6rY26n9EcrzrNffdDgR
mwHFI3Z4oBP79HH2BPcOhpwrzZ0UJisSGi58PJV3FNBOBqO3+MWhrTS19yKZbQb42SEUcbrFMi13
xAwaAGp74brs8fvz5C1vUZ6coIUApiF0evpJZ37MAAm36bizMQov4M949+0SvVloC+aU8aBDhsKv
rCbbEPA73xJMyWyBCXkXb2EA4+1iIsMZO9gVDvgDVAGhXMPQQYsqyizvhNyt8xC7+S7P2mgNu2Je
zwig1dHXbqBNcvK62OKFedNastktokw2rCsBb+g08VQQBSDOCMZhkYI6DMxdElRi5dpTyX1q8y/e
9KxVaAqHGqYNlvIRFqgGbkM7Dm5dph1gHURIo9UZCNHpyMDZ2l7kFsR9Zkeswbl9n78Z11HH7y+G
Sx+EFzPTOkdn8vh7EPBCmIZa5rlbY8E5ZSkFHopqKEJpeuBs0aW2urUhG8Lo0GGnzFHqQ0x0cPx0
Q207ZNlPWAwHc5mtjcPujF8RQwxIrfXcxL+eXNLMF1Hj4SkTVKsHB3mMFPc+kOFxFv3QEMr1M7s4
u8AeVpQXDimH6s3MGZTkEVADF4PKDvG3uTPXVtEU2yXV0tWka188fHI2OhftGq28HbhBK8tr6k0d
8FFeNVp+UnaPXSSOSee8GPFwKqyOv6YbXOs7XM3afUaF7tnjU0BXvNFL8rAT5vef3+GP/TbkSQIc
0RUiIUnio5ZF0FWGbdapu42aZdcwzKO5/1d4+5jYr98hpcssRQfZo394iDXVKIPP0N2O7XiHcvew
Kgc2UjPr9VVmyyfTdX7ZollXHqrk8wz+VgMM9fnv/KOr5CJIhBYVPYMF4vqHdBJib5E4USO3XphT
gOKEobayDZziZWQzgMgRyExbq7+7phugvzouO9Dz67JBrgZM2r/42uJjiw+yVzW3gj4eNhUj6d9P
9lzn2ZDkJbqnTqVtq/yFr8WzskP8HyvJkoYuQf3RD21UPLzZYQiMwzG+fHfp5D61RkndWORMOD0d
FJBcNjlOw2sHxSjYctP285vn/PViYQQKRiBwy6+19//k4lTDIkk0mrN14JmuKi1/G+a6vRk1lGpp
SFYySBPQVzplFmzrL0Zp6KseFcKs1tE9jubkEfg6r+5hQpPjYQ7sdFVlkbYzRwd8WB8817PT+EOQ
4AxbzM+mdDZaKhcEKYFSNgbYJLQK6q7ZG0gIYblJCzxuEwNk8SiXG2gh5irXwm+9QSQHhdD46PBu
+qnfwWuqD73xFTvRFjF98mQUZTewsMN1JHTXB2CzMuqpuuGI3pb2vHwVS/GYVgy2ehakiBw66NkW
ymY4QWslL4vHJi5Q/i/pYj+/ye4fryL9JvxLxzRNCHZUiR9ORNw5Vk0lx7wG9StkKR9nJHfxtoLf
oVchHHXRM0yovmcB9O/r/ZGlsa6pVe5xPHBB3QQYRHrNpY341/juBn4RVq9BBC8zUzcLUaaFSmF6
idL/4+08liPH0iz9Kv0CKAMutFnbLBzC3el00imCZHADIxkktAYuxNPPh+iymUxmW+b0ZjZlWSnC
FXDxi3O+I++J74HzTiRGnDg+9HGw1HPP+V9+GQ2N0byKr3LV37rZrXxFIsqrwTgKKYhlRTytD6dc
EMrLPl71uoUa1maLva6bm6mQG7L7wyl7c7+emdPiCR3SwMlxECjmNsBu4p+4YcD9WsO6K0W9rS2G
e0ID2kGAmGqAlUeWdYdsBH8TcCej7h6XsegPeqOAcEIsSorKB8Etse9sl95suo/tROlkr9HPhZBI
M8W6n3Ydm/ms8SHVwgWQyc6mCL/uDGVB/V4/5+VG4jUw/jup8g9PLvMvtwy/JltdwSyXRaX+fXjU
uG6UrukAFAwYE1MUUtWUjpGJvE7j6aHcsO5qpQs/osfKW67+FIyBJwa+niGPVa/k2t/lRNBgPiz4
hDxWqnJTTbhMXlDDIq01+1/kZfPb1udcq+ugtsFma3Ce6PtWOb+oq7ue8tghgkE0t5zApAbrXAFE
cJo3enGSM8k7XJJfy1S+MeNSWebhwqoUaexG6zbC2R8OgrdmpT8Qcd4qNWEBJc5kwkR1FJQLn+Hv
74G/Fv3bzEWzDbaMHI9/KfqXOU3QO/CtyQIXINLCQrXZfC8zsCXcOwzQtZ2mvmgojPxFgQb3D6//
lzm8bagUKyCqWHcJl8CaP9+E+JhLoY4Dx3I83sPFJQ4tudWzdDrkQ0l0Oyj7nYjiHk00yPnGJgVd
KtFHkovuMNrDGym+oJHimVbf2S46Ek/ITziQpg5epSt/glwEoyxbGkBnijBHyectYWWKrTO58n0I
Uw8RAOz97lY2OXLS3wdjBms2Sy7zUr6xkVj9FiUOop72ust4WMUdcN1tF0YH+DVbkxkO+MU9Id9M
uJRANZsAkSrXkMDrnM3W09xoVMXw8xhWUtYOx1HneUxdhXEega8oZnxCvWoFeUyeQ9PwrMwW+NPN
fMmB7V6czdw9KJEP2ANJI14DdkHYPovpBXwboAHLvMkNDdqABLRQlE1A7tG+I5bsLIziVsuQv5AZ
dTc4VX8gFPPYLLbmWx0acMNC8p2n8q0YEu2gdWT4Trk4bTNNQApZqJOMiwZPnPrtk2Nm5wNg/GXU
ncuAA2dnp9GH4LTjft+e3MLEnCJsbder+lXKdjvsSptYu2nea5OO2mqL0ICwdNRQWKyTWQamUi0+
mvgt21ZFljFKO4iBGrqGA/+zUl9bI2X3N6odgVHm4pmdQSGvVA2aNP6eHJOV3DgqtyLax2702UsK
0RY4/w53wHkmIslDMZxcWx2zMuI3EIIbPUZPJdb3ggAoZPA5T05H/NNe8fsMgkubW4rR8sYu2MqO
P1/avWUVAIsLK3TYinqZbcRhfMeVzBgPmHdt1L5t0g79/R3l/KWXNjQ2FRQ4uulQ7/yuy/5QOmTp
sFhstsxQiqQ8LNPwlLt8bli+pyidwZZuiRA2ko4SgFpYdX29Kw2eNtgni2ppgmzT6ivOfC7nFb0U
AUYYL1BcK65yt6xtcorBd+zqrjZxRhAKEkf7bgN0ZgmM6rEBYlgvGKYnBxRRyu/hk1gS1lrRhXE1
pzyKsJImqHOwYFUf2qE9LhRYgLdpia0IPsDvY1Ov5wuapBFSr0mmwcYQSTL77Go49X6f2HtwnIz9
yu5tXgjC04TxMEn9pdHFV1ceiaVBp5j+YmRKfAMADXMenX2EZYIxpb2fkkIPQK+BqmVSHlStc8Ee
x4XNcCeILOIdYgThbmGgmC4w2zZVvSWMX1SXBIFEjvSyDP73k1YfZF6VfqlzZpLQCf9QLS+tydgs
VcBn//0v+xcSE8W0xoLKcFChcFR/H7iyMy87Za2JCyc2zV06ShU2mGElKZ5EFm+Ytc+1Ja5sWcsQ
QAxCSwDhBnDiv38j4reN/09dIsMtk2taY3CIgsv9Vts7eHJaEcdGOKKmDdLFhQDhVk0w5bmzi9Y+
3+VMLzxl0+VljrVrRhiwrpEGI9IZgmNOmVv3YddzdWwPIODZHXZMfkd7Aih97s05IuiSv2xVfvls
iJ5Vyemj1kbnaVHz4Jhd4TctCSDMAs59Ob5ZVZyFzCw4kjpWA0D6mb2ax9UkZJCvlLjBKbRivhez
qt+W7ZJpDR7pwuqvU8HB2jlJOG54uu0UzayBJZfAZheV96C5R7rVNkw0gzacOWYN45RJsXN2xkYH
on1UaSCc5EMwmaHwKh+MpX4aKwpngbslUHAje5M+vowIE0/5HasaaF3jXFI8dI/9phWsFdYTMPFs
+KdeJBuvyamp1zERuwSuDmUUG8lysljC6PWDQhIObFfCc2x5mmeWiXanPBCfDUqjtNDBwwlUWVEQ
SEq9jadMkkdiyl/kfzcwEAoVuF1OYG6E3R5FJ3ajkpKOG5MJNqJ3r3dwxKU7EbizOBZaDLg1xYbJ
DHyj+88E8yFGKQXNUO/golwNuOKS50IrrMhnXkaFpHSZRhUTd2ijDAGOIW18e0lib1wverEsYay0
d2maK6GqdweQLDYyFKqusVSUna3GoYb2mxQZB1YI2ygbnhf6bB03X4ZIt6iV0CbPYymnMCktiAGd
/iLLBzunduo10Jwqtzh1lc5Tpu8PS8d/JSP918r6FwsQewRwu+3OeZdB0TAFay0TSewwrz7qEDeM
NmZP3Mgr8syPQxff0b/ccpzvUtVKDiZWF9eKOl9L+ruutQdfg3XrRSBJUN6/DwMYkxFjcG/pq09k
sgrSVL0W28QCDOopKbUlWNF2eXLW0TloV/zYSJm3b/73cdPWW0pGN7QQIlekrvXYe63svww35qdK
SoKQK0GOWJly600GA/tKBIi/CySiQOrnpbjERBoGInW/YAQ9qVZzHmKeNjGxwuS+kXcxcTmprVjC
bMHv1RaKT0HOEY6tYbRk4bvWSNeX2xtOTL39PQxrXPoZvmzqZnqgJZ6sIE14Q7+Plv9vfMTthT7q
hllSDOj1f/3nv1/Yfxve/vR/AmBcw3I3fnbL/Wc/FsP/+s//0h9u/+b/6z/8j8/ff8o/oA91i93Y
Hw7Y7RX+/V/evJVAE58/++E/dp9V/Fb8EXT47//u35hD9V9sReEVCmYYTC/+L+bQMf8FZkUwS2Ki
ZDHy+T+UQ2H/S7CDADzIHIiuSKf/7etxSLbc8X+ZFP7CsZluOZu8839COfz+YEIxACGQqT0iAo09
7neMEU7FuC0cy9mLKvvJnXWmMnqcLfPgZs0rCbsYb4B9ieUGRjDSmvphkyH+4Su7/Nez5084vm/t
3/YeeDyyf7E5zuFUbf/8j2WPAGIAxdDed4JI2cZ0vyCrnWHUy6DtmIy4H2AYFFrZrdwneLV/opUo
AlykE5Et7GOoAg6LbgaKcHRSXifiYOIJoWSymt6sUkc4DryOFoY9A1Tc98WXWTeJZ67LYdB1sm6H
5eAkQ+I3xFW2iuavFv/Y6MpDtVExtDSi6Ov4n2rd6cRx6KKaA4pCXqYrva4WNYd7vIaLll2MQbJF
Zst9WI78tJhUDOX9778wbWus/vAM//2FMQxzDBXpBzhF8ecvzO371OD2d/ZmZDyu8pQoQ+nnKjoB
3LO4Yw8LCWKeOQGwLvIICHncBMnE+xdmBXlBgO1xi8PQFKdJTV//4c19m2D+fnP6RuBkE6XpqGv/
/OZyp7WiOaNmw1zPup8cVIdAEUckH5u41STsxdNWRBBVy8jI5i1uBI6/fw9bdf79+zGEs+0naEv1
7zWOzZWRJWvm7PXaPJj59DyjFqN4UZ8Jo4a8Q1eeqsRBjHn5DyX8f/PLsFXnY1PksRj7fjvBVNOw
gxGpotuEMhBIt1P6+RmyVsFWurVpdP9pYswh8f2zoqem8dsYa5Qf324eEeVaO5nsFs1kc1TmhIAh
+biXZfrxP/5SXQYcKK34bDxLv72Qqax809tdajvFR2XgPFHQF3H1ySb7levVJW20oyFu//5Vv085
tssJUeF2bqIpQ+X47WWxuNW1zYpmr5T2B7aE2wJqebw0P1zNfAEMcC71ARyaRbw6oSB//+L2tzHj
7xcXMFQ3NS9b4e8rlVRzDKa5sb03EsJ8FOQBaOpan/01JZo1RVcT3SjpwHbhGjs5p+phGZp0j5VS
7X+kVIfFyLogpsNhPbv6WHGfpdYOHp0bprrt328LErt1FZFtljvdXhHgjsbWTzDYB65x1LS+3TNN
7bzE1enmYlAV6eQjYi3CViJZtNc+8VhiPq8KwVaNZQB7QEZPDls4DGSoWFru2Yumo6aI6hOxFtek
ilSH2JUAtmbQ+EWuQXqscc8vBiEgqtrtxFy+1wWunWgppL+062XWZoF9QRCCuHYkEzZlWI0xngGd
FVlG1iye/Jb5IQ5QEniQVDF8XSJmKT3jBPam2osz95iqDYyGBQ3lP/xO3+UQv38nmhoeprRYf73t
gE+JyVxSex9buGgqhZQLVClpbJ7KbVsh5MUarZ/Okr8aavElxbyf5/lg1MMV3trL6MJoqpuLKBeV
J4wWMhH33Sl+St1PEadfreF1GqMo5C+I3qNpS3xzvFXyby/CuGnWBTuvXV3+/uL7b698l+e7AYGW
NYzxbRXUZYtR4cdw92tbX2lAchGUZZ7VjbftmpPOvEuXLWUQrRCMH/MfZrLfBiB8oy4iXhZBrHBM
6y9XftIk/eRmm6etbh/t2r6Q43PB8vXY1eWrVTFFb+L+Hw5PzhH9L6eZi4RBUxGQGmwu9G/dKW2h
Tj/Vc8Mhnw/6sj9XqQx5I8xb2/IVecNz34HwRNvd8HswmkNtkB6EPgWGFt2ocVbuoi3teEGnR2r1
WfMnrvdrgDooc7bNZBbzaGbks9PplPpNPIZ8lAhlG2zbLOe9YrQMEBZWlxOTOcWBIBRbCa9Y6Vdx
Xj0OvaBlIu5TjQZc+CP7AsBBiacy+BvbyfZU4Lv5nP0s1dlAeEPyXKM8YrR4XNeeCRloR7kJTBJ2
PFkn7825xVcKJacp52d6C/Dv/b01uB+pxCZTqB+ZQviREjJqC8eREwKEs5ebXKhuchyMugcLMLR+
XRzqqtsXbv2yKuxzGngbRlmBwiHO1bHM663q0chVghXSM9Ijesia2mv0CcbOdnhoMN1jDjK/F7AI
/dVprisMrjtW3bAb4u6unaznrZLpGrRBXVe8AsnnGe5OQOjizSrJFhhYRtHMWBT0txpRKpT29rVu
lPeYDUo35QfHlMd53Qhj86fEIASOD3aQGpsUUh2ZHfiW+2mXb7HPCPKuy0kFfS9WhshJ+TqRHhwu
kI8lmEjy1yLDoK1EeSlbJlMjdV9Vf7WOzrAWKkoZbbE9I3ut6qEYDgMEB+IQy481Gx9cjPe9tmIf
XOZ7jAJbiggvspA4TcC3stON4mk0ubSK4TwJGyPBAmZFVuC15F5Pl0Br3BvdrVbSe2dojZ3m9xnu
nipt91EKzjuJnMdo5jwRlj8R7osZomOHjjZrpPj1CPplQh0fQHGpPLC3ZXfHpVRGw16oHZVabL9p
bTuCuuSndrLhndBZhOwd8coR0+QMxc1uwrk13G0sXb/Q8OI0Rgs4kD+wg6dIOfCoGwJOPlvbEFHT
B1FLT2XvWihH6ss8AAPQ1XniAuS/IHCe33j5pSwEgvXjVTxb/qysKmjndvLXJht2Bk6RtuJ3clr3
Ei/I7depDgfm114hCCOfXExkMbdCbTYTsXRo5FuHVj3prWcO0hTVBRrbeRzP2rUpUVJp2eK7OdFW
qml8JiVsXeKhSi4h7l8hlRONc4pwJvuZ89zi3iP+Wqvo35HDRtJkrOQ4h7beuI0zg4rNNbNdMZpD
1EvP5CW17Wfc3Qn3p62SBAsQtFAIE4a8HjA/l4EZtX7aWPoBPL2xM9vhWdVQmLIhhdGZk5LFaL+X
Sph3WhoUQkHcI5nadMJtvHiJfyk6rtttV02UnSt2VpOflAyyUKEAcsbSHqbbE5UTHPgIOrqJwBNU
KsesPTv5A+zs9z4xGAZEuHjNWYYa/qqsAl2ndGRmdabzaRBZMXS0LgQx3XUZd1NRcudoKXbrKsoO
bcQFTKmZgIOauOUZgqhNc7EGqnzIw7yaoKSIdDJ5bSNsk43dkYKbj1OycBnwGGQ6qCPxSi7xjGyp
m6cUCjwkKV7fbdqL6rQqt2IGDq9BOjw95yL9QFt9KQu+opxZqeyba/zIub+1aFPVsQNjetQdY6sh
hr2Cqym3HJUNAWBa+NcaQmOEmideOwyTn0zDgcX9c5nD/u5ZdQe8jYwPLZqGZmt7tpaK5ACq6GTY
ipwsbkhkSKe51F4gMCnAU5T3puGXKSYKptqdvK7V2afwXkeT6TYj9p0GaS2cB2QSMpuumqkcwrbT
zmPWxrtJ655gO7T7Na9pFOC6zNyKVcy6icCPvRz1PR0UQYJx3exGbhLGipYVNJLfm0xP8DH1F8HI
BECmRKKRxVXuGNcgAFtgEbh9gUWdZ0pkszU3lurVkshcTSR5wihblsT5DRfMfVmmeHZZUvVqesAa
RjeUCfAf/V3VUK5N2ynV8z+xyxeSOtkHOcluMLk9hY08mnXx0bh0M9PcMBAdGyK4uEh4MKHOjYz7
plcPUWPsR3W5lSmOBB0EUSNRqaF2uqNNQjgRL2kgMfKbOWooAu2BOGKQG3pvc+EbN3pZX3A1NXi6
GTm2kX6oWzYRJIhW6XgUeXdrWTUBJZtondN0nNwgz4kRUFf7yW3KO+ZgZIcUt+qkaedGLOVuabXu
WEuC0hiPkTs2Lw8KaZ++1jTsb2OTTEnTnHyGo89VTbSlTMtfxNDfI/58W/QEKETRHVK93ebmtFcs
1gEV1W+VywU0DA7nP2bEtF7uddkoNPzlhZLivNryY2pbBcyLdhaT8qzmDmQTSx4r/V6Zc0Kpex6Z
7AnftHh9IOm38mdiXIFVkDfNl9ob5WVumdRhU0VLjN9uW7EZIN4hPMk8nAaeQnMLzoX7PaoJNGXh
Pufq65hzhPx+xErJBda2Kz9gu+4nDE47vagOPeplThAVF18cKlWs4GgEPqYYxnVVJbe5S2RZIaZj
Lh0qne1EtxXSWqXGJTYsQK5G8u3xMVFCKBNR6Iq8zgXcw4k0ADOx3FOUF9fGelOrA3GqtnHQ3EUy
+0YID0PlmjXThj6kgpG80SYGWbXOfBh0BFdSbR6MmCGGuUynVds8jHwVGZvxnak/FJEKBXKja1hr
nTCcHW9rRTutZV95RELbodU0kEQIDmeszQKhjj7VQbuPnOwr1jdef8ZJ6zTDs5ypqy3jVisqwCn8
eWkqmahiq9tpBHV7esKrEq790NXKtWnEbzHDswuvSPa6p0c6MY3Q/vZSQZW+tMJ3HSaikk18Y60k
dQ5NsheeMjnNjdPozz2/mZ91jGaLuESXE5f3Yyweh5TFFkN027d76BpNrV70QasCyql4j5ugPirA
pTZ9hIIQeH6XXTtziBDwVlbTlVlk7V7r6gGVfP7cSGZXCtZ9MjYmYj6Ili6hRPiCkKY6y1+bmyzP
iGqulydTUjP+Hq6prHG9HpcEjWHMbTYNeymMW3q2PXx+89TW1QvEu+wS281NYTwnjKSuBlQ8dQqe
yWBYnU69TnoOvR8005tCaxO4s1e5lT6sWgKOb0jUgyGyIy0zIV3CORdQdZjeS/bt83ArIDRVUY0g
QkM9OlA3h/ZshQjKlz2K8+FKRgwEl3wYaZc4zBEmLRZk1KQ4ps4KEM1OO3+sHLFXLLeg9mLFQqUZ
2EbxK1VSXJEV8WJ5xka4HZ9z5rsKt1Gmzzesn4kFqljaZ3u3GsYQJfZ+IlJQi7TLGm0ayjr+VBxC
zhZ7FzJYafZWrlwlzXLJjfp5rNUjGUBoNgaFRbULPG5OQ6oWQuExvVtubAJI1cqdXnaUW7b0e8IC
MRsNd4OxsaKWgdI19/TGfF719dSY+meUbmPCc90xu0FtUPuR218WKps5KTn8cRdY1spqf8w9IkPT
/chbN7PYN8dt5Ba5Dwb109FeNqodrodg0Ydbs6VYyjjBheKYgXYaqv6rp5vytYrWDvA0SP5EH3ax
niVBu8x35bbOlMk1TEjpKxWplCQjP2JCssiZzTi0EDP08YxsVy8O3foEqM0610qbI04gUa5q7EBM
Z0dLDv3A1agaRJ12WlAOcg5Ud0Gz1xoHJTOfLBprb+60HwRpH9jev68ZcjNXY1XvyKbzWnO6Hif1
c7IIPNWjo5UaN0YdMwsoiVhFuTbkWGiqAs+kToh8U91hYIp9vUzei4FUYABfJ9dGTVgZtNNap1zr
mLWGWLnopBV6msoRatTrlWWJJ7Wm87BjvqU1DVlbP2EoIdyKD7Xa45NOdih2LbIxo5a/zeWOdIT8
5EFJoK3EGu6A1CROW1PPq+pXv3BkJ+imkjN6uGMlsruJJPsdMcBhKrVDVKwockdCOIfjZI/JTtfr
ifK0u6zWfL30UR7GvfK4mA6yqx7jqNna8OzFrxbbM7lh0bXkgPR0FxksklQw6OY10yqMMMaKWrY+
FjxSKLEfnA09XSXRnS3Txyk92ZFknN0/NK0YA83JtGAaX6dYh3BZ2WHXjMTs6QwYtPgRMJyX1Bo3
GOsvb3SUT7MtPxSlu07SNKH2unecrUoaQDC1ZvKm1dvV4yaAWJrsgYYgqCyELm7Ve3mScmiNECIH
hNH48iCLgevaOTqBzXqPTAfbz1EQ0eub5PSJbcNmiTRmWsszIRu7bTNZBnLSkYq49aOM5wdDc+5w
2yiBOeCqbkcIgmjyRRvREm1l2bRRTWMU2m58R9jUQ8ZXAyJypMa61iVgQWmwgktp2Ms26+ilLKQN
k+ZHsfw0Sbvf2ViJdmtvC9CpLUJ9nTF8g+YNFfWPUTPDaWtZAefdwbb67HKcvYUg3llViToxCRzp
YkwdznmJb0aD4VtqTG0I4dW3h1Xda0UcDtr0soyHaQrqzExCTPXQRaKi3FWCAoQ6M9IEOsbP3/+g
Y8SHzNHRQq2074tZcfZa4sAhNWjDkihB2iD5q1o5rOltH8sxcLv4KNMV1Rp9Ts4EICPdDcnqcKdE
iDfmd5Jj14CDhBFFd6IWSYBf0eGLfvnVDBHFFBQ2Yka3EYZR2cHEmo8FaQCqaWOiqRM/5Lhn4Qip
PZ+uJerEFppSv+q/DEIVA5AbeBvhIC7JqXCTjmPOVxfq8qoqf2nucWjg0ck5uVaz5meEd0VfJd5x
e2BL3ZyQ44DecyiWzXTYuSWXFSTBCHPVUwd4KlIIN07FTiuXT2NeAsARzAUN+741ql8se/a61B5n
OwGuDSEzs5X3Npn2pTUeHRIjjYzRpJFaqQ9tgm3/Zq3vkwd3jW5hcYYdimI6KDi4De+L7PV9MXcj
iUVgoeG+06JQ0naHrOZ2TZtbA6Ewhz0g8Vnsh/ZsAdoma5jGvrHTi8GGaIhm4OYV/VG+HCylRD0A
h5i7TPIhZi+pXMvrxsalH/6KrBGsli6D3MQ9WxfFFd3ysEs19ty9O5RBx2xgEJDXwCjWB9jAn323
oDXT8uOabP7yuRNX47icixR5KT8JhrHOJIUgRzxmiyP3yzP6zeJAHXCHgpeHO4EfE2uCtru2EwOX
m4h5VhprYAIeSN2N+sitNEAMWtpDjv+07qe7OFXvIoQnqHBb4qtNyH/bGHO4zbZUezd7ydrxB4aD
cgf5zpkvAwEZXp9QDI5G9qyvKEG5fIzaPA01Zge7sWkI8UqiaXmbMhhpeVwwDVvKj8hcD7XOo72c
548xqT8TMrrAaPLYHT/YHeyiXuNuGrqP1sz2AzcxNrLU2dWrZPhmEWJo0pOT2HeeZkI7+qjRNmty
5jsrkhO7K99tGgmrhuRnTfUn9KaUjERqsERQQ64uHS8O+53TA4g2iv7cG9k+nxkQAGiMAbupL0Pp
ktmMWLnLTToKHJQNEFPfNMniwQS8q21n8ieredabnywbUqKlzZhBVfyRVYUJ556QVi2ih8A0Z5F5
xMQzTLM1qFRimuI0wUtvm1ezXSBPFfzWLUgEYl6Nj7HjZLLm/iZ1kbfI3L3SoTL6oKXw4rTrse/L
W4Bc2HG5mJnlBY2NrgYTncBNnGmK6butcpfYw6v7sUQPfFnrfpikb0bjx3ivFSsTpJjzvSMQcU3z
l8JA/NXnEOJ6YhZ35gRJZtCrG3eoLpFmYKVw5XXc4Uczb+rqB/bzcFCJRy6VYvQk/gLmuhvWlq8E
cRLvKGUmWa8vY5Hf6QlYbd3WX0ls2VfVWu5WYlbmWbwJhI5elVfHxa4kXU5/sJe+DtCJB3AosZgP
5gn1DEr33L3Dt3rdqrLb6UN0J104Q02hE9u4pC/gx6x91MXw8lT1OatfoqgmeZvJgsIGiTXmWYp8
ueIZgqBH36i9taSUjD4LdGsUYg2NM3ZhMarxsb6Pa/2sLGyA6ryAbprbr2mX1l5TuY/OjIIMmE0g
s0U9iICYzN5LVkcJLbTv3qBRz7KU3q+QaE4iNjB/UTSj7sAApsx3iA+Jr86LGytVkdQUjy3DyTuX
lwb4jQDGrps901GvoCTaG0VFhElb+AWzUa/RuMsmhyfmPM1JsGSQe3qc0BxzCfhtUKnZa+QMxjGH
8aa20Z4Vlkq0lmogTiHfs5iLH8l4yRIjDZWxHIJ8bQukWlZLM5JzNMwVNs+lbHyEZ192rp5nvaP2
bZwPgab2CRwoWjeO+cBh8gh7b2BlFcM3zQzT9JjDnFtlbaGYx6+lnplBRrNcKmK9FjOq3M5gQRxB
wxszZ/GNUWsgK6zRCd/CtWmPy4m6Hru3PTRYK95YBR1MohF/tBPgfzUZD+Bzgd8ylj+2tcMJvyrx
wYEqs7Ryv2AH90zVPtJIMFeIGdVmy8ILqKnqT2iWHl08lLHab2PIyvbzrtF9mmgQ4YgiDuOs/0pn
yt1eN8+6OtwoN7lUmsOqyl/p1Ikws50owJlgN+ONLMvEGzOybes+aq9TGl0awfJgdGh8OYdpVKv0
g9+RyWbxrEYjs2KzsZAhgwLFbwPNTfzq2XpMxuIDbx/wDFJFzWVQG6hB9fyK7bWN10FdfFtX2/2o
i3MxnTRiMTAQ9wHu2bCuhx8ixoJoz2jbrLErd3x9WwlNAiGk47a3Nvc5csp1vl/7guQQVwVNm9nU
ufb974JgHeSj2o/qFdfNl4W1DZ0WPTtzKxYG5cgUxgwB9CKGJUAB9+VwTSQ0nkjyBd1Evdfd9TCB
XyCl0ky8Eilzu6hsNjr9nsiDV43V1yHW34yBvjlB2lcR3BWoiOjJZicMUNuc6vR+ilb/HC0yKdY8
qCIN20CfX094toUz/EDhS6hOWvo8Sl5m9OAb/nwECFkRwDfUbWAMMU9Xg0m8zb6zqnHhI/z2mZc+
JCPNOkrChcflca4QSS7NeI8cbmZqnD/PVjUEiwXdNKmUA6Vmu+H/YZyLvUmBOllnFoAsMiIlXHXj
K7Lt+MTI+9ridiASBebxmJuf0xI/WjnVjJ3eJ3GPsKQhEhUaa13gvSdZnJF08s4yPQTOruyqTld2
9YZFRc2QB2ORPUxIt1m5bnm0WUVaQ/4rUlPFWwcoXHZandv6JHHoegsVIbZ+hp1VZ+Yeq8u31u5/
aEJF/GWom4Y7Dre4r6Wzlr05x1mArZBR6Ots3hYt1QbfPZGcyaE1hh/r6qr7tGqOyIJ8fQYOqcD4
PMwwmKJSLHT83WfaccNpDFox6FOg9QOfu84sr2G2F3bqcilSTOxb1LljzzzoIKTM5BPSxNJxOM6D
m05kHzUXvLwjpj+pwWXDVbl2tGx4LD1F1furaNDLY6nVXrQq9zoCbIT50WXMqipAN5tjNvZGeJcI
Q+NLkjgT0HiqI26Oj2KZtfuKEmppM8cbe2xcQzlezSaxNWraPZcaNJZC8gm7r3qMQrVXRoSd73mb
yR3GRhG2thKjYTfeDSYmnlHuuc7hGaV2zqelniNCib4m3pmOeF7RP2N5MKGTteUNPM/d6sg51FXm
q67ZvIxUAMd2ErcM4cOp5AC3Ge/vMnOrQWeh4h7WZkaj0TPqw9zrUv448ll+KpsrJx4sKKYETULk
veZ3vOho1ZkzJu4JFhxh6qtu7+cO/289byN0HrFzXBX7eGHD5r4UDy50oRN36KMtix88eN9JtZ2v
cp0j0IFnvEtq1K/x1AXIPTXuHE7vglEsYyH1XDbzD7VtEEghbhY5ALtaGPQ7lIKdMY8HQJrqPhPd
3swea3syXqS68ozdJP6RkGHeF69C1d9Z1WzJnRnOCjd+airtwXXj2y6xRl9EELIjySSyha9SxdVe
M43HqTcENoQv15U/GluBid0wsZ+J20DTmwbtaH0hvx12euUCrcir18nITaYARWCXLEaT0bT3dcED
A9sea7eAzpPlXG9A61oqZqcmpNItrGWJAHWr+TgfmitRcYO4uWrv4sJUCcntt0IDespad16+1Bdp
zZwY00get+weRLER5RlTpAVjXrQPV6AMmDlEcpfidtx/EBzlhLSvhAaoeB/U6YXZ/M1IzpRpRdbO
mdzzKqJjOifMSCw6NHdo9b3a9h9GTdU421nPQ9C24Y9ml5WBAH/gGU5zFLhNvpxBUXo8fhgbr+1z
xBm4dxgmdUoRmtoSWq3G1mtknFJ1eRZSlgcToU9Wv4JxVsnAzulFNDsn/SGxfG6rxuuFBOkbZtOo
e00h380kvRuWrvQZmytBysq7iER+1nJxM5R4RgSq/bwVjzjUt1w2MDkx9uph2L5WU1WIx3J/9XWK
icx6tCYAPAnnmJXkz4StLcdew6pH2uXR7e6wZfD0rrr5mkEq56sOOL7EdQAgJ0wmfsMpmo5SkmXu
9PKraip+xqTkMnXVGy7F+ofhsLSuBm/93ySdx3LrSLZFvwgRMAk3JQF6UpQ3E4RKV4JNeJPA17+F
foO6UR1V1UFRQOYxe69tW+OOIcUcdB35XUykIXMBe2dH1ryXlv0zD+q9ieH6N0P5hmxXw9EhyTBS
ecgS656PdJaJiwWyx2OEJ91UUIDlFeMIEwQ8Aa20fzxcL+EkQi8pHw2TlsJloEX1Z7VBM+8ozdjw
ABxOdOz4WVQyV16eOrD1uYPExZjb5eAymN/qC8g6NFT7OA/r9TMKvBEbmTgaVgLxYttkMSxuS/i6
/QbsPigzzwCva7CC1C6uJlggnHuixFAIdl+2sP9RTA1I4ce3yJjfaDu9UULnyDyNNaIXbyeRfRsE
1BpJ9C5kbFLN2w+4a05yrvaSCkM2nJJgUkoGgHW3b5aHWanjZHSYCN30Az5zkDMAWBoEmkZZHIek
xALL1EPUS75jgeMzNSc7N2wWgUWoeqkrfuDEXF6j2HzwIi2hiRL/pU2kglFnX1dXLDZdOk0eivvs
119TaoexN7xDdUO+7cF7XxyQQ/qJTLv9AAh86zruB+TsbQ8koK6wNuqWeUkagl1Tq9qJzP+XTMPO
Hdjrw3ZPNks80Me2NJi1alA6wCIpNPGKyxz1d01drTrMP03ZfOh9GdQWCk97ZqiOivtLj6ag7eYv
WUxfXLboG5BzEBbAgsnEqBAV2T9Jqkzmljtl2AcUBQ+ltXw1o0M6iyVPRPpRO2SpsU+7G7gdBKJF
K0KpdWdV6tzyCDaCYebfrokOYApA8gueUq1GXEnOcHu0h4kfoy/PmHKp2ijRYCJOGy8lfK9jEema
+nRYhX+xDW19RvONUwHXEMGJflvRiqbztx4/QJ9vCcHZa40mjlp2GdEIbEak90jo/0a+kqNRwk/L
0eVSzXnXJseqmqUFkqrRYnIl4UQYOO6dzET10HJXlIQ0FnZzjbgDGJ3P0Gr6Zdcs7syDwfYy0ctX
W+f87Ah7CMZS/jq4hqRLTkg7liIcU/aZPc4CBt2oytnAsAnrh3+i9U6uaGaKo4z00BiTAX8HSEcR
RUnHjtxiqwYXZx1Lmqrh2q6prvLReDJKF/AzV/jgn0HeEpi0KzL2eGsSQtJnjyxzAOvp7VdXwQFw
8eboKwFLpRFBgQxkxY2kuKNpvyjbeWcZBKk8lujaWdJtp4iS1FQnUBXqBOj+HOtDtZXXIncN4EDd
EkY5ehcUJ5uu5wWJxjmIyvK/ZGREjkN242fLOxPC14ma6Tr5h3Lh9w1Bile6CsxRPOZdr54H9Tkn
EdGdY3d3Zkbgts3UNI/kni2gc0hb7WZF2deYaONJGg9ag3GpZQyRdMlfPXYpeGe1XXQ/2UTWizkR
LOzKBKGGQ2/IX9GoBzK2Q2ETlKABHWKyFrjJ9FqubIZ43SGY6lnXizNA/wdjokxtR3w5xEXAwTik
zlvR9OSEtEw/Zur0aF1otTo5sbpT7hoNhRIKJLCtUd6GBGVtcH1lW6Jleff0rNi4/USoj8fkd6QE
L/E5R7G2qXloCCl1qUPzghUQgQRLj9JBw6zEKTnvuwGsuciwSg7NrzthBPQGkooyF6zSQiJLJokh
r9qbOYwsAxny9A3XftLKXddoQ+gVeM/MOT6WPXOlkRYEk2NHnmO367FB6RPRdE45vjWZm14IrSAH
VrEiUHujb89tTrpI3vyYsdcevcgnaUBNr7kOwmpoaXp89+Ca1RFG7SW3Vujq1BNpWBtIZOzyze1w
8EVIOIHYhXnv9VxC6N5jPFZou/60Zn00Fwz1pvhF5GdxMEBB79XEtL4mgK41drmVfs+TQqoxrYmh
yYs3UzgY4PI3g0L2nfnyaxm4ipyUBM6YcXKln01bPadutuzzKD5opr8mT87oRlobwVW0c6RdHdL6
lEXO28qkJV7g0EbR19IKRtd1shqI52KXxnEYD+5Da5hvRZY2hGxy1RASswRLZjOX9VOcMYSIIYBg
Ah1zNERNhWyosaiagrzkhbcsnj+XYgZEZIEF3pcjr4nN86h1zzkzbmav665geYKmwSuWi0uMXA95
jbstMQMFE1tbIuu1neiTm9nx/0sOarHNSrQZxoDajSc+97Q0MDT3r8xRV6ZWvRXzqO9aDRpYhoTA
7L2K8CtUZJlokz3Xy1NpkfkDfHXrNnz2yQkqo4HbxQfZjPaRNsYNEbx/QC14wjH07toFpcRksPUl
k4/QCId5qAB6qS1nP0ua0xCTKwbFQAsxkO5Kvbuw3dJvjDzPKE1oT/IqlE483P+Ix+DhcxkFqCpE
Hgomq8VHqTP9IxxmDNqISwx+D9qdGdWuy+POGBLVRF1520liDWV6hiJIYtti4Pbhs0zeJPYaAvCv
lficXOu7F2of9cmjO5SPFle33RibtuScNJsalLzEiutKXICWSgOyALdsDIDH9M68HbG5BZAJ3iAz
kLCB2lcXTG0xIvxJu9vXs7z3KnlVHRRtHKUNZvUraKpwSclK0AK9PA8oWbbe0uogvZYWizxXsJCI
Z+hAGNH+kSpIUmJnArkf99psckqst5W7JFdbjow3FziGADVL98P2x7D1UaJOOnvWuj7N/Wkp5NfQ
8G3mcfWd6oqNDIylTs9s1jXzHeDkUx23L7Fkr5lq4zljzj1hfGvtOtkl+lobchoXO1Z41KjM42AQ
45pKyufa1nZTVGKJagggMEsT/kGtnpd5+p4HTaJfQUkS1f29lu1jalrvQ+zv5cKlYvUjbelYhp5h
PIBjJ+S9g0dkO3fFiGfDvBFP+ioIgqVcxKgQzDFK2UewdLEWC6crSOYEnZmdG4jf7Mlj8QJbELUc
UDefeqzSgqRmKFZMxVEyjzwj3vrnThjYQQl227GOn1o5FRs5av5OKz4ZZLGl7K6ZZX/nBZssozHK
Y8+mm5gm+1w45W9cl2e61G9i664VhCgjozAwuXJdhyLfSz/7xD+q5nWa5rML69i37ZKEqpLWHMDk
ptijjxDs//p3nIREVjECMaR2W3Tx7VJoi+yuJ3p/1pP+D1aose1V+TNY/wEXTgOvtRBEJyNzqdEI
1SRo+vQ0QngRc6ho7seQye9ZHLqqRUsE6awZ5UTHo46GbuzpGEWIubilMa6mel8tBHZnufs5G67c
Iz+Mg0Wzlp1tFsep6NoNV8Z3kVE+ejo6CqKDmNM8OmJ2Tsazw9ySzTm140SEVAfKym7N+MVsUmIP
Nf+eslzdjOQXQnKGvF8g7dBZpCIr3KnFcTe1/5bL8T+tr5hqZ/559Js4rCL7zikG+d4Sb4r94zHO
GM6b9NdZPAynZo5Cx2reixnMYgWpShT1p9lPPLEx6agGr1PWU+R3mN9T3zrypWqXrF49Rl5Hj0a4
m9mxdmrQ83rTGMZR8YrhBf5MrF4NP+Xfa9UMKO7RyLTz0ovmhUj2MykQ8tZqOykK41xy9FaN9Yp+
h8TyLqehNVkM1tmJgKX8iGzsuYPgsu0FryuilEvKtHAj+lk/act7J+EsIISp5F2PQNhmI4xzB4ot
KjRQAZ4N9ozlzlCraZ8M9NepKm5ZZ/02Uv9VbC5JPjaDsmSKaYCoCpMZMWHue+hWY4kbuZ+ICAGp
gw56VVBEgPkSbde1xvAIefkJAvG1GcitzlOmH04HdsC90+19qDHboWz3T1pZnWRUvTG7ZnGrxdBR
nOpi9M0TuJWTShixLM0DgVFUNtEUcbPS5qFN5PuZPwoLgA2j6vekp7PwFyecUyAXdNNojhrMk/kt
p/OuyLEKEGpeAYQyLzgkaqJt9//1w28tCbgccH7ipXpqcA23E8iUrHyucH03OeF7iQ0A2i+J+oUv
cR1tweyMfenYG2ofJ2wyhvQMcX9h6iCMsBxf0oZnZARKxiV4hNDhwgls9xS8YF1yd4DvjwoXTvq3
JzQnQMlFfZswuNedf7BsmGNxCG/QujO98LNDkUT6puvsh6xbaEYZTnTM77DuEyahGjNFBrRrU29Y
X5CtPZAAG6kCVbTj5gfpIk9pnA+q/vqZCXw6t/4RYNM6BtSPTJfA4pJ1fxxMhhpx8sBIRp6LNMt3
HFY6pJ7+IPJee0oqO312jeyQiDXRDf37IXLomVh5h5ZmAtUrC/ZoCV9ZwQ93iiP1kkzN61L4xsWr
XPZDdTkhZDCXMzzl5awKVx6BoGAUEf7Vqwb/mpnDqSq1+ZxNyx+2w3TNExgP42T+51GGnSncprPQ
piX0ScHdUoNp1AcGiYZ4114U89QHNmxXP8vFKhIMtVncc67FXVPH8xl7sTqD9X/vi7zdg4taLomo
FIItvNRZUTExtJJHvfhchhyZtKc0dlZLwNXq74STSoB+8MzqEUQ25vZVv/HPiR59EX31Zl+SMZOE
dps/xrpPZ9P+eAPHr64niFhGlgUym9DARN1lSci4RfEO3S6P3G1NtgsC5CNkV7VtZ3alet7rCPhJ
2RNQ9zGE92EVD+mF2CdYNXl/xKx+R6jgkmwLSTRaqhfyAcwdI3IRprxOXvlCECs195pfOFdJKGdA
9qmqg5gsWnTw5Xui3yOajUASFY5HeV6hECRtqOxbGay25tGYARw530qiDEKPqwBFQtDmtILnl7kP
YrSfepSJcdnfDP0zaThrG910tyO0PTRMnDtjfWqIAg10JMfbli6fZQJXY6Uzvhqq4guA2yZNuJAR
6LuhAzG1LefkIiNn58rBCZqibM56rSCoLM82epKtrZlPE9B9PmeUn40Uxw2ug3ij5j7dK8AvHMp0
1JhJadIYdcoawX7OThX2A9Qrl7Vjq2hPh8wnqdYwLq1drrHN2t720JSYYnqbmhwFucmmWo/JVMUf
itjJoZsxpY2wdO4erA6wYlc0QZsXoVkuRpAtg9o5AqNDB7iDXRjq9CSP+UR6uhXDp1CozUzqp7Ji
To4R3Qdp0h1bHElbgt+ZbcqzYTeX0VqWk73O3IRlXAxLMgVVzEZWgZcfZWEJ+C3slkjuCCZY7jV8
RBOGbZEpPtE0+AFSPb/hFhjyeTeno3/p8uU5TRhEmsMhmfnJk8GSe5QxhzxP2AhF6ploJkniOJyG
7jiaVBcdMD3mh9NRLFCn1XC02N9ls9ICeKE0Nmb92BYrqGWQB6lB5W0xGIK41ZEAse0iOuMVpxlz
HiePd3ICdu10kizNZgiJ4YjoNWA5TIrWBwr5FtrOOvLq7F3E8pqMcxaXbc4pqQCizYoJj0KQg10U
OBn6RX6tEuVoqoVO0QftbBnMsn4jNkh7ue4izXR49NUEn1ir+A2WZEfbnErckXkwClEe9Sb5sZNG
XpNs2fXDnB5dk1YibUUWtr1/XNjnHhYLtmxaTf+1gwjqxXzVjfwpYy+wh+mSkHNBkhP+ujNR2czx
upgCQPyX9WOQEUq4TXSTeUi04g+b7BG/x9ZBFIwu6UtMNsO/x1zzsZ+QAKjFHH7oGCPRPtG/UOAK
GUDGRwcuLF4x80YgyX6R002jN4ba+EArXoVt6QqEU5yz+pGBK4ohAZFgTPULk6RLMYGQ9DpSFh2/
PSFWN46L+kkUC7Om5kzpcHXkbv5cNCwvPU7qrcgpSOvlyRQVGZORgdxPYzNjz3f296EQKZqu6WHG
ZEl1UJ5sr7h37sLaxhyz0Kw44DRrtkOmsBMnksoD0am9Y8fnHj7PxcMZF5YLox4T3LxqcTVEFpkK
lYcXtPzjxEyPHl9thq7PdtOdUjoase7NUrxjpbDelrG++l6k3/emy3Q1Hp03zvV9OWj51pndJEgx
SHKNhlOKzjEB8LpnAPTgauN7AS0xrMbxlDbOrZ28N5FQBRrNqstdkErKjPJeKGRotPthW3urp/uL
9NVAsEvZDRjAGKn8yVx2OxyE9kYJJhiAFwm49IsjC3T0u8Tv7OZ5tZkOh9hjIr5aiRJgYzuXuMww
d6I/Sf7ZWkFPBZ0igmvQ3jairihuAmgrVO1DuXcy6uRl0W5VZX4siPm91p8PkPFLPKLsidjpC4Rd
2YO9yosG0ziSzNKc0Vvj+ARoyjNtWPZ8yqfiFRcKLH3m7RVwjlcblmEzxw+GrLuTKfz3nN2lstSy
jUtJZeVoGvLQjaW3OFGJd2cJb3mYfH49nWmB3SEl95ePtmMv0nYUjY4DoQJF0gM24ugUWdaT2af3
wcB+KnP3Qx/NXx/KLmpBRK1mLLWjZblwCkXDQzTjjtIQUrVMjHvWn2PTP1qGP13qSj1ChqzZRXrL
XaJ5vZtZ/tOjDTz97395aKi22rBYWxJhqekqxN+DsDH4IT3eZ5bGM1q7HzNuvVOOKenRKJrlANx6
3hTrW7b4iKArd84usUb7AOwUKRO4K+L/ouQ6kE6/HdogcpP0AXTgvDWxcf8kq05TH0+GX/S7uqPt
6XRdIV1z4j1OHHEac7u9Ys54Tfvsq/OodhgolQUa999S79+IrdL/xW5PmaY3Txz9zTpX00KoAiih
DQS83fqH0dwIKC4uQ0OscyXdQ6FR8Fm1/yoqJo/1Mlzc9Y/YjK+kLZbneoXJDFphnTrSebFXsOgi
6OOcev25rjJyekga9DT1PIkey1ObO6h0yz2yTSMY7bRgo6YBZmKmswV82R4qT0Ybd52StkXBvGWm
uEhtDhXrKmT6RmLJuULkajj/Kl+U1w5dPvGMDN7YV3WDeXQ7qDtTZWiseNIk7Azvd3Gz/yqvP+Vl
cwNnqu6jBQlRj+Ogx+EVeIbYaymL1RSGrFPcEhQktpfzrMlVaTpZvFRJGlRJ/dXMiBCccgh0FFgR
BHeseAPr9xztTcrA+rYUxsDaOXmMGzYqzcBd67lO8aqPC1sau9QoKNmGZS1TdyobMiiHJbkPjVdT
j9YflWNmZ2ZG0a6HGvzU2X62NbR++M6yEmpak96c2X5XVycWV3ctH41XvG7Pi2/u/JHZpjO3sCbc
N/CvQGbq4Y6Q6pBp4tmMUIrUDiXF0tSvfSceQUEj6EnUvm3KQ11yHdoKGpV1RkVD1H2M9qEqSAJp
1bBdFvnlGdmZe3BCymm9Jcz4trVuTYe47GRAI8FifkHUYIatKRHEsO+q536PmI3mgS+TYyKIgOtH
yL74xET+IRC1OBZssMfDc8qjt+386oQ+imWmqR+zpGAbiY1pp0wL5Svmba3yzo0XGnn+XJkG3/8K
ryfkEOOlfHI8hFYTrbBfWx9plp67OXER84w3S3P+FJplixciR+MH2Rqlh01s8WCQHbBELtANTVwU
oI1NNpYPy5T6W28c63s95/mW3MCfseUJ2GIwao4st2MfMsfEIl3DWx0PJBvbsv60cjQQHSlKJFNR
dw8zi7yO3TbKEu3WpJ1zZMUMUE/H04UEqnN8Ku6KDqMCyS7btw5h/IdW5nAtl7o9mWwLvba41aaB
0GUW2jYXrBIL8QiRwkO8hUhSGuIy1c4JAZx9nmX7k/CqBNS8aLI4IyPoNQx4UIovy2OVATUeXeww
kkcuLPS4D23E54bvZaFusBnvpju/1genQyrCbvzCgu+ZlCH/0An1qBSP7RqWQ/OptLOVGx4e3M+k
sn4muPEYADv9ZoygkqeZgoMe4sqdtjyckfsRr6GJj0Gob3BHbFciTT5n7PMua3QssQafVHned8bf
TMC7jyoq5T7hzL5gf0kCNTk+8iX7PPG+BIgSXxMXuXThgZgd4wtrlv8luaLLruNtb5LcoE/6oRaz
S49iES+Ab9ofdBDvrd4/zqBadgv7GOqgWp3hx/JcOt8pRkXeRc94xcOEBYcJia2jMIMxsZmFBTIc
N37QeWwUlkkn53XG18gqCzLZrsBdEbRAPF8as1dcnahzuhS5WeTSyVp+jTxSi77p8kZSC9n5JKOX
3MB+GGHcsRj1l+GRwnRlhk/UlUx4ay6fqI6GU2T4yN1auAhuZ5y9KvGDIcnubloz1zQ6kDBL/+zI
rdDd9EYkFKVm5ZVPueteRtnPW90Y5gPZ78MBAnx8VOBDyRGbDMbvFBJpMmVXbrRzIa2KF4H2lbMH
6NWAuRyQWhZMMurOejxZm3rRpiAnE/GcJIxdMewMT05mXwyKn01KU/vqLI5+tQv910Glf4oWJwtF
oX3atCk3oolMnM0TfUQ7n4TdckQNsGCZIZtRy+ZkOYi4iU+ssas1hy1iUci4W5fRePVkM16F32Cb
H47ZoY5E9tA1DSKrZJ9U2FbZ6Q+n1u130hXRSc0cOZg2gN9KNg6zkUfbviZvwIREhvocyVHedsVN
rz+NcrAubOyb04QRyB9WwG0axZd+Kc5Z7D9qjj5eXKN7bJC4HwtpUB/EONAA+tMMcOVQgyZlVHy2
ns7bIluicnvq8T4PCn9kRzAZ46U38k+FFe5oRIkeEkcGsxI5FZgs8P46ylblRsupF1RGUeWeUfKN
lDSCZONf5r4JatTmY5ZJ8axdDS82Th2WZtpOdBqYQREptf5fi3/5ITe5jTSSiRaZfyLd/haFVVzU
PDOSMgtQQ8Z0rwtDBdOURnur6dl959nViHMsTDG39zxL+pAUgnIHRbGbWcCzPZxPugPJDQU1rv8s
p3NU/tmycBJpZjVSdHAMwWXyt+ZQ9xvDHLKDGDhguzS/NTNPRO5quxgtIdJO41qtOuFIArE3hxkL
m3jTchY6RZMefHM6JXIozlHfffY9LBFVM25g/XIlOP3gzCY2rO51Mkks5ViG1iZzgIvqy27G0LVM
tKw1WQBRhNuObnDDaFVHS1/fl/Y/qlDGuTPCr4T0HJojngM4Sn3voNavpw9k1LTDTfbcjOWTIRfu
NjNjw8j6xM+xA6QJV4Ogs5njx6rnJm2MyT4zLNiMuMi/IJj+DY7t7Npmok6gnBpvDtrSdTh8Ro3y
abnOkU0YvGe+vETOO9GxGDc9Pu/kYlzt4r/EKQ64fbjLAB8Qtg4TczY/69p5gRp06zNinyQJOyMK
NMa1jjoSodiiTmv+OUQ4bUqj+sdgMNcYMdn5XGx0t70gLSABLA2EQF9ppjazDaNa9cBUbJnPRZs2
rGk9iyekKKkbkKYVHToQg92X3o+3rvdfE98joAgR8pTjYiFcgA7bBR7gkVMw1Q3PjpncGxSqxLbC
UMTHsdjiwbSXzxGLXmylf6K2HqeeYJfW+YKISabC7L44mFV8Vz2tieiFmf63JNF327JTZLNVb1rY
dXHf/WeIK6mwD1mJcbb0+addPf23WNVjslRfK/ZCa5lddfISteSfjGzrN33THxe/Z8JPcKDVfHhz
5m9a083RvEQvRORNWEw345CThItGcCOc+ZF2xrPHC+/nUdejiu11YBPdAYUBNFterO56TiXU6ch0
A5nOF9FETtAbmthkGi4By3QYr0z9hzdN8f+eGnNBe64AlU7ti8eGZkENWQtIPMacnjC/HHIcWoyM
XLYxqKKboSd7PO63mq3RvlaLQhETIkhcU25TMAoNYwgNSWxCa1CyEyKcyPG2Fl6HkQronidvql1w
dw4YyWvw3huFMXOj+fau0osioN0PDP/ZrfqCpR7L2C4noqLQvGf3pOCYkm2LXhZLWGk/wpa4eTZs
QKUzlatJBA4hPhgEbgSaE78Y7dCw+yK+aPRO5qI9eOYq4oRCo9OjAu75Eqz48Y0sCytvIt8rH4EI
11tMW9fvZfoEKeYiNNc4tkuWUHAPMCm9KXnsCVgaU+gCTenM6Mv6gj7YtAGZVa8gUuSdURLc0vXi
pBdki3JjinXXOgtVRDJoQRQtzQ5gxl+rM9yH+/FkZg0VGXHecZl9OyOaArMGATmXhcGoT4kjlQ+2
nQNt6bK2od7ZTmbk/DwlSxJDh3Sm/qWclsOS9I/UlG8DLw1BGWzPI5sauRTFgc4u33aArIOYqRRd
YVYzV4V10KI5vcIjxnelB4JSlbdQP0AE8tHPsZzwokF90P5tofgM3yK2Hhsi0KTM/SMxhPxcSp56
97lhB3tarBpDSJ7zuV2EcqEL1xL6pdDGDScfLjFoBjWzRDbth0zG3lUf1AVKqJb+Nl1+ZCyIV9Bi
FmD7D6aCfGRL1oooAO8uQiXRY4JOKve10fCCeK4XzkK8DgoFUT8mw0nHw3Jf0+EmbZ62Nb6coC/7
Jxil+97Sd0QOTeFyVWQdabO6Jyd+Vzsdj0bFDDR0TSzE49G2+udOLS+CWVyAcOvHtxDlGM3r2OG6
mCzmHFPxTPAjWrDaDhducsQ32gvnWcVGJ36zYnCvqtDRu6dNHMgBr1tfbVxd+/Nrmj0mBd+DLs8J
lr+0bO5ZMx7dZvnx3XlvoRiFNJb/6bW8xVh59l2LvVzX8EGyL2sG79yzoL26TvxAOpF7GIzq5jVt
civRb5OWQiZy5FKEMjM6G58sdKn91UjAzTJE1zwvQ9D1DHxs4TE85wMvrdNf1Hhw8/5Bg7bzWkAT
3s8la8I05z/OktUxSgDOjfOGQgX1J2QFPXrIyGFp6DL2Q8xXjeDoQ3pTfjGZ9GJ88E8L2MMD6JSL
r+ntyStkeiwVwyfR+FeX3W5E30bX5Oln26b7cGvzeS50/cgY8btJ2nBefBnGSqDTQ9Ws+uk6xsWL
UUX48myFWKCy6oso5HJSosnW7du/LC5pPVm5QS/4r84dNmHC3mdtY/LerFs6FHUjcFTyR62roU/q
0qBoM0lZijuL31IyTFtOd8aig58/8aPu9Ggt2vAsHpt2emBOXL0I4AE26M+HbHzSPdLMXIj+22Qm
CYzRlX32+6XaeVaMZKyoQmdO5JsRmT96659lFNevNgo9ohdm3lLEI01u499KreiF4jT00ge7jOWX
DmUl8BJbHmsldyrLIeVLXAoQYZeDmuJ7benpKYsT47LM82np+F1AnrH3qU2bN+NnJZGZNyyuHnzL
Ocez8cGUYTzEvZDYhSq+PZ+eZJwXjlYUcSuOkpp+EGsG2MLMAb0F46HZUH9Wph+HqGDGo3N4omO6
GCQfSYk9cDAhDWrDMVqXmJBDyFxCEWA5vKUm4HW1bCa9BY+RePGBD4zeqaVy0AvZbKZsJIRDtAcF
3exrEenRAfzTDu6C786dL6q3DkDQfpBIqLfazR6b1vlhJjkf/KJ4Jz4FCx7BSKesI9mPw/ps+dqf
Ev132brqqlRn7OLFfqabR5RkyuKmEv3XFXQnvVmx3hp9C+m+vjqe8Xy3aBXOnSGDlPMCe5z3Agze
3Aun3htNIrhMxvTqS/dNG+3kFs83tUpsjNp5oP/jlssqhZ6gyG5cNodiqop9X+vQ5tb6GEzPhJxQ
IjTTNQdkAwN7PbfOy9Cm56FozkMzirvO0x66peuGXu9iFE+Ly0g24///AZG8YDeuTRvTFQRn4UVq
Eee/O1lhBwXrb+y1NqRO3PY9EphwlFXxTH5yhmz23DfDDE/vJZd5cidcL7kzbTdlM18cntEDJq4k
HKKIeyJ35Yvfs/wFUpQGrUXZWOcdCnHCf655h223cvqdmtp/Zu7kpza92VqErarpfpOyJ25rYFCD
L8fCUhUUDGcHwi9a1nUvpVi3Rso6tW2+YABZ1A6uS3+DD/zd8Mh7Y7y1hIUUG5jDUJEuYXjRa5dl
YdHhGOgsZBBMLxG1DRyOvrWfOu0d/FGa6Z8QyHOW6csnsrYffJblxHDH6nXyG+wOKQr1pRwY3k9J
v+sSMqhgBY/4ngcCsAibgS6zBAi8jF9EMutO4MwFvyp/rflXjpZ7ttI44rtx2l0BhwLvvjXe/Szr
jjqmOJHo7aVIvEeNiKuLNiTOPmfcwOy5u5tox/Yy858irfUvc2y+ry80o2v1NnQOskmv20+kC19t
Vzb7aaQ6LkBq69Gn48WPi48ts2ArF0J4h/VgFOlVcOBJfNFDonkX09fR9OkFSnsILYknmWgAuvBN
ZYRwwutLickHsoHcqhi3uJN1RE/iywMG/UPqx8gIq+t4bc9opryzbyHGnfT6blTIchMJB9bBdmQh
x2SmDSlnKGMMmBogWbaTFw01JiPw4odg0WefBqBs4f31hNvYBg5GyuhXFal0r0XNz1h7+dHg1wjn
sQtBlugkHDpsMXvv1LG1p8Yexh0YB3ubdpZ99PKTpR2M6TFJn6ip5oCfCFVX5NpnU3MuA50yTqNv
M/nrmuXZaNt7woy2NtYfvuSPpPN3iCAFdpbSr76cDrm2h6jjNdAZGgwy1o4oLocj6SW+G1KlRXeR
IXgDarpvJEO0NMXkoCMH6GfT3JfOvzhB3ZQs7xUmlhDSeYfDUz/HAtV252IDSJif1IN9wdgQ3bk3
ZWOxR5LouPukAKZeMsB56SCrMUrMbu5iH1yXziFxrICq7d7EK8pqXmEU31XLTqJflfIp2uN4gTEe
R7zkhtncvYkJNQiCCbcitx9w+ShxV9rMi6j5J7qReQdhf7BcpuQo7ZDN91+WoC9D/BFAp98N1UQB
pvghyPzwOcvNbWWbwexQcTa40ziT2QvEJHlkD27pILpJ4FD9H3PnsRy5kmbpd+k9agA44A4sehYM
yRCMoBYbGEUmAIfW4unnQ9ZYz62atmrrzdhsaDfJSxUEHL845zt2AnyPr7UzQ7KyEIbtS+thmtko
VKNHg2e6Xw/mpjP5UZIZKghzYaBZ8VJUNR7L0JAvaibAv6twX5fsc4IB8Ek9IXJ2RwARqf/ZeyB4
Rit8a2Z8R0PNRVtV6i2zcDcG5JjAePkuYoHmcz6mKSiKXnUAkVD8aYO4WafDpGqN+SMSpI1fdT/w
xli9e3AlQFHIJh3YbOPDnOrgdxGqa22lT+xcUDdlH9UgYvSMECEA8aMdoPlKI7XvATeQA7WTlCzr
lBkWIL/4t92w5CcYCljQmsqcoZ7XfOmSmgveFvxdH6udbJkVOvdtQD9LKPROhyYb55ineKnoXErO
o7oFADfOKNW97IaRABPSSf402fjoFhPNJ031VFc3UIcMxLbF62BxxBGZWNyEUfRJkdiNfJhF8CU0
DLU1I+TAo83phcNp1U8TAov0ZbanejvW2Y4pYrJ1M/qMHArUTWP3kP4qOpnWzi6tjYVAoQ0N2NDg
/ONNNuV3jh8RMo6oLuwhJ2q/32Zx/9IDv7VKXnk27ukU6VvCvh3ZfIR6Hnc2tAJUzeW1n5dPmaAh
u1Td+CqpWkl6xl7TkcilSeClmQmLFpcwSEiLsXHfGb+iTp8soK9Aiwc7+809c8KcD9Ash+hC/fFf
ZM79IV4W6RQW+e3Pv/+bchYQp8M4gnGz7eAEW/i/f4FjR/ifyjKqvB0Q/HET+A1AN0B7vRV+c5ev
Jp/NDGIlVHsLAKsx49PQNtdcyDfoFj+LUnklRyTQQ+0cFPU3MvadXT4JZZ/nLC0PWIPP6CBiUk2+
imh451H5kCQ9dOysuDfbdgMNhSIRKQNPFr/0vnrrCJuz+S+CKSzxf3Oj+UU9aZtQsW3b8v4J9Dtz
ZnqxP3o7Ku2FYQbusAzxIU7EC3vIARDqvfV1I3eenWE060sToQYGeqNwYQb0XNu1ew67Zs+miI3n
AkL2OcEEczAauvy+yFmPiIDNOUw2RozENc7lF7qKtCwArzC10t6hDXHY1szzraTOOYKKoyjkIW25
aerqMS2RfCzBxgBnkvtepO8gdN6MdLgMhrFcRoxP2ATihQheZr7kDYvaYxxjDZkGBHtJVO39wMDn
YQ31Dr20W12oNg5OsbNN4IqdcB/6OeGbR+JgCB9hNpkBnF75IwrYIwpE/JyGZu/R8t5J7Kn2TjB1
TUQxoc8lyzrfi1/+3DilC4gRbNFBTN4rxgV4Q9uwJjXMgXwL0mZdG/I2U3K8URr9QpO2j2krbhF6
Kgaf+FZAaUkRvTayvZt18htwzu+80t+liYNQc/uKjDAYT023hL/etJWxg0UGn0JyJdo6vZC2uW2k
/mjLZQ2Lh6padp5DP+5ZaPo3bNOZf9j2s1pCVtMnx1/DjsNL0wPsqkjxYhRyP8TmK3w8FJSMQjjX
zO+xqcqNl0mqG9s5RCbfUfAba+u/GeK33HX+EgFEB29Dv1X/xKHN8sbhgnRg73rBTTZTV5QMOeGE
mExJULlj9pOQMrKfoqmDHSZVbGE80j102Tgiq7M3dj+zyux1rZgiLx7QQBkftED4mtPfjVU3mMrk
K95rECgS44Yf72WNdsPWhb2OQAJlGF/ZIvMVCjyyxoI8GFM+5Fa/c1NMm9ZIj5go5r1Zs6HAr72Y
pIoXqUO+OQ+H0Q3e1Ng9BYsVpQQhvGJFxGMCyiaoFn6NujmYC1wtKNGIK8KMeWFvfRe4tsO81eY3
9TKYQ5O0AKZQmP5rurH7n9zuvmuRhuDxFszwgt7+y7kW530ASrH2d3XzFvXxq1UeUqM9TpJlm44Y
/ViWJFYIHQZsQ9C6Trc2EmLzUmsyKR6d96GhCVZ9jvwxWbd9D3ovCr+J8kU3QPriWGgYDmX5wk6P
Mdq4V3H/Hcbcoemn28AQtcKzqJ09tLpD2bSvecaV61vq1bOH/SB5YTAGYxEDC+CaAeqW9PTn2UnR
j2FEpWumKLf8tN9pidit0h9xTnXkxXXOs+jXv36xltCJf4K8+6BypMfBCC4Uu/g/vlihHRnSkpm/
G+3iYxL620JWCKj25WNslpKCpTFs8PRjGoLfnjOyxgYJDGx2E5AIsDbd/vVf/0DqP+E0c4PY5nJY
W6Zv/dMPVGpuDmY+/k4hBGN5E3966WOaQIxyhnU1DIfcNN7nHoDnHHm3eXDoyvqROAnKLBsRH/p5
untuj0mIbyCnto6YAhB9VnT2Jhm5BdhwfcRZeXAWKKdjQzUNPPdNQO8wDaj9oPt/kl86HijH0v41
84pDkQz47HjerbvGt7jkYUJN2ZNdBKByKkz9i4Eutc8wMIa1D1DxprdJhziP7cMQqvp+boLzkAHw
lAYL8kEQd/qTe5izIM6+ztUYntEJmtYi/A5TSpvMXwuR7sj4Oy0Hnai43nonfg9Hej9lkXAQTTyU
+MtAn/sYSvcxKue3f/13cJaH4l+rA2Wy23LRHYKphRcp/ilsAV3mDAGec6rgp1xnU0k2BXjbkfFY
q5JTmTw4RDPHcUzqHtQWM//SARV9SgiDM+hqNS54ZZYe+Q0e4BvboAvQEGDjiQuc4zjuwEOjXBCD
h8zdc9dN60xLksFGTHQi/fTcS8ppIi++sxT3p1EV9yMjgjVc1Q36N29FkNClWW5OmE28EKX393Pk
/1nqDNEx/xE68z93v4ol16X5kz3zf979j//8/yOahlrQ56b8H38Nv/mHaJrLT9xEn39Npfnfn/L3
VBpP/c2R3L6eLaXkEpJcOfCp2n//N8/6G9HGplCOcl3OGgEaPi/qP9kz9t9c3knUhCJ6ffms/4il
sdTfPCBoGKl8ksWEcP3/TiyNLfn///HKlp7rUVhKgqyFY8o/wTV/fT70svIA9M/bQmHeQAgZ3gzl
TKBpZj8bhXpFEADfqDnjGLp1aBdNB7GvyoLdGDe/Zs9fFYZT3zgm6VNBjIACZRIBplG5y0vnMKm2
u8Ubii19OKdvZt/euCC/OWOMY9nGNB8Rj19WAeeIpfgiY1U7WOf7sJh9aqWQCUoQovRgsdkZziop
PLnSgV4AWmfax+cmo21RY/Ao5MIARU0SmzzEcVmvp3F+70IeX8wfthVRpae8J9eJQTEkjVB/T0vT
XCRVwqcYvyxgJiWeaZygbgdVGqH4UWXoTAd9O42RtWuG2NgPwrlms5Ve5nrvWr39yN58HRLApdXQ
3IYWYhyOJ+zrwFEJCWwujl/gR69eIgaKa0CIMPRBiPlfaPxYSz5PQP63hUuoalOCyEkxnYUOfXeo
eaG1BFCbCA9/Oo/qTlNlFFs0usAAChwNKrfpJ5GG3/S1+WIlw7PwmchV9Wsr8ye3Hn7c1DoTq7rK
Hfeub7po71VEC7FABebiQeNjfomuhHiNt7mEsTOh9urs4VuH8cU0nX5bj9B+EFKYqzDtxztMFRfE
+uNtbi7xgdBeGPhAQmgYe8PN+8XCSR/IS2zXgpDCa5l45taPPHmKG+jzLNEeyr6szouuUEQ6OUe+
9rYsZFgFzvLV6o03K2UiXbsuWP2C6Fg27dW6dfJDwJwKHypy3SoZNL2X9YFbXz9NbO7bBIQGujXz
WlRoOE3Hae7CcbzEAWPVug+ndZtA3CRkONzih33qlYzuZ/TiVYALL5ucmDqMSFdNvU8/wkC79MQl
zGeAtGNRnOqqCfZQ9fJVITLsrCQgCz/CflIRb4D+Td73aKbGz5Jo6CWG3tpELfzLeQFpjSZz9bH/
CrKu33idc2LvAkUxkleryteILpmh1zOx0UEKI9XAuNBk4liG8s32s2Mtwl0unK+OCY9CzRTV7kaR
4QIx2L50vlrN5fBY24I1qaFIu5OPE75OpipwTYOZkboy/GYl4XMyXmOObFmkfBZhS3/ihgUSd3c/
IwFdjzLxGfm4H1I1xdbuWyrrCQYBcgj8mIb/YTTuhwnKdnFPMy6so31XQQ0n1ujWyoJtUBiEqQG6
T5ETGTjZ0R6tnVJ9eczPUGJ8VKH4AA9PJQKzFXWFVN1dIrgC8pklex79ckX8nrfqwGwfDZDJi9GV
wT3OrIDUQfCr+pnkmyHTPx7RtdeyA2vp+d3GNZr6Qmui4WiqAUNNi8A2aw8WyoFjU2Dhr4uHDiM3
0h+evqIC8+lpZEo9DuHvMHgEhvZipQhraTxO+OjyrW3Cc3IZ+Xm5XOypjJijLC4e6rr+8funoCBM
YVZ+cKgsL16HWDvWrRRokELnwWFfzuDYro9WC+doCIvpNLjDThfkOA6OpmaDzbuPzfInrDrnahBw
u9bIfNf4MLxTXxY+Oer8F2KYkgrZGBb60sENRp8iiGTrOPtFZ/mEiWU75/VjboS7QJn2juvhdUye
4ObPpGN7N5WT3MVFUR2la+PpHKJ5JaVwTl0w+QAW+nzbeOCaKul/BWnS3M199snGrN3i/Yu3KO45
nFQ5UQ3O/cZE9XaY5fwui0mcu5hQrnzCkxgAvZ6UiO5YwsrNgAf3kPETC6MLP5aKSKO6wdTXGnc2
7JFdF6AykFPecqoCrxJufSW/FF0BYqFdOIMnNoxW35nBmzsHxaFrGUrYyjj1cQ+sLbV2VeOmx3Iy
30v4nc8NnBh5H4aV9RUAr7phszdeC8stj0OLQoCpx7g3p/KLB2i27xySQoykDzY8aL/wf80EFaLF
NMygvB09zuux5rcB9MJgaXL9o29YV7sceyY88olkAmvTi7g6tpjRu7JA0C4Nc8fZgkdUH03XlbtK
5eImMTuuMgcUV1m4xbYBltKWHgkWRn9L9Bt6izr8UR16UnuyiVyTNmmHnhPsqL9fE098N6xJ9/Bi
905t/hC1hDp/mPUyVGFUb2KbbF0wc8I6wvrP3/qOF4pq0tlFbncwYucY8lK6rB978ZbOZIHZ/N+B
FtVddkAtl9+Rsr4sbuWWRIclI2OQLw2u/LoR36POoEPP4rHBi3Q2BvbaTqb3rZ9XW8Whd2f21b5v
RHxRsOlvwixV5CwidMbCWsLnS7Kbpue48fD7b7CfD1wAvGlsRBQs37x9SYwKUjv3U6LrvKmlw8Ex
x/MtkA3rpmwBUOqhxgWYYi4xQvk0GPaqHnzjBfkMdUeLeRTK8tav4/65n7XYDrQKCPL4Z5TIcdeq
VjHl7pM1X8w51rN67ewkPYcLdSVIgUPEAh6zeZgxMAB3G4djbLOVNxXRyDN/BTC79nuWUArMhLep
mQzNaP6EpVmZX30GZGnsGkbxPvqNvjfnnZ/CxDRBMVWU3qhtkq8SStAazhNPSva0iZdArEz0fWIG
98nWnOM3LXkd7BGX8kIvCsFQkl3ZIR9AMbDwTptLz3G4rnp1XRZuqTB6xIUTqjdHG2upUDa1oW5Z
aEBMjYYzr5PmQRSYyLujlzgLj0OWPBPK47ZgqINLOvcOxx7zWcaVD3WBswisn2yOrmGmzGyjn9HH
Sz4m01EafLiidwRhjZv0rU6bU+sGzzP88SpA0eSOwXDww2E8iA7QcSAgw9b2rE9VqIMtJzFcb1Id
DHRhKyBIzr6L/F0sjWNUJ9bVMgsG6svNSEYX12843tq5593bRuIh2nHEhoHJQE1UcsbeWVElPuug
LzZT26A7s+qIvfxkrfyuite4O+wVmNpu71JesFiv8FL4ZHXVhto1zeyykQnTu8pnNdnNv9GTJbd9
HQL7KwjiLUhz3bCSo2GuZ3QHWf/CdA+3PhWXM3jereeXp9rT97MTLNJj23/rxaPf4hMqzdpFKUjy
TVFnKI7jnKEjseFXf5ghvXHgrUdUcTsuFOOIMwwzRf+eeo3YFkTh7TBPBTezcAa46EAwY9DvQ2Qa
38vMR9Hv4Xbz8u1UO98xWqsqjZAwoLM5+ZW4tzttHOLSLjZlMLHO82e2sJk/bexozHFVyKvgffwV
s1t8ghTgOjfvFSihUxQpa2VEHaDHbH7ebyPKqy+7a98bSZGv3Azfdfnel+70+THblGe2Vb43AfsN
mwb1yRAwn/qRrxyF9wTqhOxxQ/1q+ii0MAgg66x7+mGC5KtxwYam+aebz1iQwI4YpltvvGqKKOeD
8T0iwdVqzRJAg3s3llN3bs2GTKaESI0Rr9SJNc+DJdQXJ+SL4YrkEsFSWzWdRgNkqnuuVdzbcVr+
CIMFXlAWX6HMFMsIWP/ovk+6HsTdlIlsleXa+Kzj7uyjNn9GW9Tti8aPdpy4JMHlPSYn/9Fu2+Gl
Cf35zg6YzKK3cV8d5BK7ppUd9G8T/0HWPnsqyrehg2ew9jCs5VFT78inaPaUCCTvmq14itrZPpWy
ZhsWR+KJ3/0ua0J1zAHKm3Uunme03NflX1YvscFxil+radpHuDpSbzjVnf7AN2re6yywNo5RWqxe
EdtxlTP0kT0ixj8f9oGoH91ieDKUHtaNUwRrT07eZfZz7zLlRnxM2gxzc/biE0x3OyIfvrhOodfo
KdEseF0FSt5v915TfLHOxCyzvHEtQobK4NLplqZqrLd9NRfXdnkjKcOvobciqrDAr1Snh9kaxYNf
iPwctqdqzC6Yd6Af1dO2T7V17w8Fj6J0aDYisMot1EqyTH0vv408q92TJwxxkU5v29lzwERwRfwP
9wsKR/DBQChCMpbpQnnkOSTmMedpnxSjpC3iTh8pRlNcJMZB5h4eCalt/8POZUjL8FexZKoUqDLh
MsmzKj3rCpYVHaz5Ugdy+mbPYaX5nVvV3S/8d4ciHogLbotX2YIVDhr5oQbA7fbyt4r64csd7OSO
J5pvVfckm4NUx6Fk8PAOWEn0XQG1N0nbXSPZRKbkb7ijjztI4nTF5oe+m7bII63nmVCz59qp0Dam
hl6k8Omn3X8SmSkOSY/9Oo565+CX0aVrpWI9sYp1eGuwv18rpdUOvQAMvdz+yroCPgiyJESSuD1H
0T10xawO+BrvxySvNh2tgxN5q3byBarxEGRLkBgrmQyAlGVCwjnZCv7tUI4Y2qRU6zZ64KGCQaYj
IHyskP7YsTrFQwEJZPbUPptYY+fK3iPbTy+tqGLc/HTgsnwZGSi+L6oEgz/BQx3Ny2OeXb059eZH
bg+vmH/UgyRR9iRLXl4DyOpHh84pi4PsMYwC/4gIKIaMzv/PJoq0wqr4WVolQMLFyg3tNzFlHOWA
DKV/7ZKY3pS9hCFy74ybF62N1nsLLa5QBQSBZbc+Ww6K3uYlUCSZgZ1ZZbbDz483HjpXceOEnXyK
rXAXljxF8DnIPexgTUnRRru6cni5VJMjIBcgeToPaoNf4frF56WWgjO760uKXEchuYzSZHqLU+BQ
uW6qO6ki8VBCE5jOcdaVdw0sujvCAsqtCBxFk9QvEpwyxd/YgZ5OFGnf/jw+lXHs3BfMQCFhgg23
XpuitY9eTNaj8mk4eArfpzBeV2TWDPedAcmtNxUnG8l7R4JfMyItwNr2fsQ9MY9EC5EgsRG6n8GO
2UtsFRN/ECbRs51NL8yWk8dgMhE9AfeS8dxBkuyBljFIYIbC1rUAo7yt3a66zQgLmzoWKcDzKc8S
IhXKWtOHEShHYCMEhdboKvSAnnGuo8k4C0mr4CEFX4vQYGEYpM2FcReTTtyf27ICdNb1utwS/oBp
lOo3FqH/2JnRG/d4HSUYnnLzwWpYusSwGTOX3pOTN8LEgRZGZ6kNpW9870PzXS16mUZ7T51j+aey
dZ95QqCpqe1z43H5NxJ6IgOq5JwhwalJEDhoHR6DRZ0TiP6a/RHsJIt2x1lUPHU9OgfdYhU34bc9
ou0mxQ7Fj9vd5QhyfwOkITgKW5aVEoPcTeUNvzKKIb1ohwANwCJyfyVuvteV8reW27EbSp9sdEc1
+qNpAOYFl/D9Aj/yk2nSzlrkSgl/y6QaYC6pEbM+zawW/nu/iJyQiAAAzhNMETUUlPaSoocaFmFU
sUikDAcynEETepgj81QFJHZoDuYyy3boSRn9LmKrprsPQKPuTO18yEWO1cR3wTQmB98tfmprxn8p
Q4BYSLik0zcbo83do7b6eA08qcJR2WVPk5N8WO5so6UlN8nkfD4NOxya/iVJ++gaGMilkrY49MVU
4rC5DIu+bNII/YyZZ4KZJTmne3UFR833X5Rp5Na+TEw3NsmiWkMHkJ7U8mZYNG1//ukjc4s9aDFJ
IbptMErnWqn0tmS8dGSNcdst69O4slHMDVG9dkhuhUPCSq1blHWEhKCx0+bW1YO+w2ribnDDRNs5
y1FgVT6xJcl93frto91FIWCkYMmogfpqg050BMp3z3+pnbr6RDyBVaLCajRnBN94GCtK3by5UAtP
TeOf8syVT2D8QgaZzz2KiS5zUD/UIj5MYAvmyE5PVt09MyaYt2k4hBtOZu6yosfyjH94WyVhdJul
SO/1mA6vGYr3VWyI4D6HVrLFict2t8hw5HceT9XakZdJocosq+jgB4NDuew595nEDmyONhYD3hWr
tLgEJl+n38dpim1QpMhRq/ygCrM+tp5IV+ZI5pnbzefI0OKRBQZYwzPWIffL7eMPq7VqXEzJuMVE
tWOA578VjTtuOolRAYIIXXwZYYnyubxJZpTlwKDLWIaxJgJ6O/kO+zcnDZ6WJ+da1dlBVSDyQNa+
uVF0IO0RFr7/U9nQ8iDe6HMAdummiN6tYihWXduyQfM3WMCxtITAuEywzamKfhqEqiywcH425Aqe
bW/YNuwYuYC8lQP4yF7CAokEGLigCeR8EcQ8rOFbdqvCYkKWtDJdF0iub2TTfBZxf8JlVQISAK9k
LYtfL0H1LgThRS2WWyDmKyu0f0tLPySMtXeyxfUIUEZ8Kv8xinHL1AkpyFZubenJ5/sgC9Wmyguo
CNbH2C6QpcY8qyj8KHI3v0OEBQd02eSUQaW2ZWKH696e8kOu2k/QOsNzU/rBrvDUAH4i34pJnqEu
l6wPvL3BEOH3OAFAHwlkSRyBPiCcuAGH6rWOXLmRwRmnfrqOTYBTY3yI6WNWqZmhkbbz6TJX3ngc
zPYTUUC9TETEuxjUrROP5BsZ11FU6cnz3lyrHfBWQIYFchw+wz824VZUI+SLiahBTZoliRjZVzNG
2KoJIqhyRAPxbO81dya0nfjgOKgbHNu4DxXUGvxLH03scROVCNdbUgdzhJRrvuRSo8yITdNvVM9A
9MJs68/Jb9SzyuZhhbhT11lG7YezZarJBsHY1N0EttiPLQpK4PR1b380A+SiwuLB3irOHnRduHgP
ylXhBp/9tqgL/xALhDQjnfa+l4mzNxHP3SzyyjvmMWidisA6TiEApp4rcWyNN9ceECVxre8CS75X
uRkwee2Na1/po1VO86FH37typ8a4gKfGkdl0HMnBYk7Jl/0E5c/aJUlhPYSkPrZROax0rBzO4Gp4
kKEVUAmht6hrwcs2ht06IbRgm4xOxoZA3wyCPscsEn3FqPtJXOYr7j8CoS2ldhYr8Gff6p67ifAM
kl5XkRF8M/cfTkw7/OdWW4+tCLf5MM233OfZJR6wtPstWjAM8iU6hMPYXE/zyimkfsVIMV4GP/pM
+/a57XD3kKCot2Vt5acknqEjGlQ2TV48tb2/lV2dnA2a5XXRtu+t9rJtWvoA1ayMfGtXv2umAg9z
a88b6QA5rVrWDYIq5HZStnj0jHa8xVVGZac9e82IJtuZlnNsCGy8Og2EhbKy1pXVW7cFrs+bIiPW
Q2okKE5SHGBqDWsDw/VyUfsntr2LNDBDKimfcwDsxD90ehubxD0Fvp0dzKW3YjlDxjBt00E0YuN3
eX9VO8LBlzAYViIqxLpMZBwoYzT9SbWZ0oFyTpISQISZdjNacXa6B6t8RD4THLwsJLjAtI85Vy/6
DfP8542Y9oajm3vfn41DopAD58HtEOCBs6NzShm5y1v/cWp4RGqXX+Xvb0KbX6oa5Ao13rgqEts+
dwNxZ+Kbnie6M5AZ7lwSKBaWfQmARIDq5GAb6RZck+ez5sF9ogh85bcy6an50UZjOJT19MQqjQ7F
UwjXJ1ozbGEReWpnlSComcYGS8NSwincwZuW6/k2ThvJbB94FqEbYpVadUXGG75IG27ZTaksmoKa
qSuLde4vVIKPGQAgKJGKj+LX3UglkMuH3W5GwXkh/4f8xHTTJ9Frh9/zivZpAQPwVytc61Dr9hwN
vflkaEffux0CSgDvKwTyeASWAgBwDX5K3/4EppbcVhk/zVgEEE7mOV9PM5aNkH7rbPT9jsJy58VQ
hCoMf7kfHtw4PmdxDM4pAcGu85rKXSD75nbCEMMebGXhAygm3HX0junMYo+ICmvT0ZOt0fNF2Cmx
yxFr1N2GUDKuac0gy6zUp60iCeMlk6eEIdImGHOy5DVbqMIc0tc6oI6Dtu9crdL46Oxcb0dPcUVV
Sj0GQ0G76XrXKAzOEf4zKo6wvZhhrVYFrJeNQl5zgl5F4BNpwLrNMLPosOA7dcdk7rDUDjWolSi8
CWM9nstigkNF78Sole0ST22sQMh2sglRbqMJk0qjRw/3wpA6+tYUhrXqKtBYdCITbHloojxWcGQB
dzU8qVeeaWLF8cNtwtAEPdCIqLoa97NlwNcM++4JfQd8+UzLl3aZ/5ulgWgRQJFJ4UpalC03AdzA
G/yv+mAiCifQq01uu27qbiozOcaJgAw8Ga/MQyDyy+zdirPxSdsZuN4EbZBtJs2W+x1aoYPKLJxY
g8x2e+pURkFBDLlc2WFVru3Wvi06DhT4FpBgJjyA8HWW4Qvy3XDo7rK64bnhgygqQjgUNn1Ho9P4
pIZ+54esqXG33bl6nA9etHPsqD15c3fm9oy2SQjFZpSjfmsJtUxNtTeCzNsPkfM2piPcQwvnRG58
ABxFPMu2uKUqC0fzpar8jzy0Vn0hnnAUEp5J0udWVo11bnezFXYvpdRfjhTHPozzC/4eY8v8/2xF
clgZlpPv265mwUb4wVZoyh2opyiSKyLtMox9WEv7U5ywM0x8fSltr7goXz5VcdDdFbSaRcCkKjJ5
uvo1Xr0S7gt8xPFLWlb54CxvJGyHde3YB1D0FuljozyK5jd6s2UzWAzXCkv/ihLyEuR9vwwfEA87
YbrrHR0ejITc3bm41LwGAAdJ2UD3YkOJO04J3DgPweU2dhGt+IRBXXEiGQxOJXEBPXJwkgKri9ci
GmSKlW0NGHKr0c2IPw5AZgKXqJ80HK9d5XndKSrWGb7CbTL3kmYVQzHnBoNHWqG9i/iS/ju+jw2t
H6qG6DrdTGSDk0KQOpl4LyqwtV2AYl52H55kThr4CFDtYldDWOBAWoVY4nZCDI8sp55MbGGk+Dx5
oTx5WGwTgOq1gyFYV9lDAfpjbgew9L3N12TZO1T6DbEnamwqSMxd7SYIsnMT5UyFqooDpzszhci3
RWQ92zGrZoiavT17dxbmWqbhgDYWGrBpTrdWS8uNZXrd9yn09LEnYanpaX2R7aEX19EuAHl/us5h
HF9VGr1lQ8PQnZmYsuAQdkgKIUIiiowqaiKEQrs6wloW5eI7MXr7UC20T48FQpKNZMR0L9mSlUsy
LvpFgqE08dd2FFI7lduWpUGQ4SEwspzYCxX8lL6Jman47HwsURmHjJOmxBkOLckPiCJXmUcEctlQ
snj1ehyz5EWE4kwe7W5Ic9KuJrB13tWPoSoYiggu0bNywi4pSvHiIxC+kXZHgEZKCRHp6T2dGlBX
qcO7g3cQgOzEGvUcG/6wagtxCkMBNyHIj1nJ/tqK3mx0m6jXeq5Jxi8cLvUUE7DtToSxMFlfl6L8
ZUK/ZmiCAbAzrDs7HR4CDHVRVHVrWTZPfPi5AKR+MCqWNUnijS8RwccEfOEGFElRrTL8cze5UHJD
z1DdWx3GBw/jQFGMPxPPvrMf9Q3cE4LQyE2F+1Gbb02RfumF3BMQS7kefDvfqGX+g4C82cke29zY
AC+Ife7iqja7CxdHc0I2c3bCon+aY/OOse5hHgXU1D54lGxDNhCdfTK4q25foXOGuIXA32oJCAJk
ka5pAvHgaCu7R6a292z/HWZidJ2UNxwcu/loZftcw8NFu2E8hmIhFCBH2GLxSW98bLKHXoj8YZTy
oRyC4K6co2jDofyYQkRdJRoaSdmatCXKvNKc8VDqcCYIJHc3ljNt6qj1rpOoy9uJ+SLYVyCFdaj5
zKR4Yo5pbvLyVzxDPRhXiI4HLl5Yw6A331hWvcfNuG8wLxTepx8wDxrdlyQE35HN23wqHpq0u49N
tr3K+aqYcYyB5BGlx5tI9PbGxc2szSE8tB4zykj2LIN5vYU8jWUWXnrDyw9aiKvHwvguNutxnREh
gp2JWFSvK451Pnc7LzLRoE/z0arJn5VdsvgXqxPBnBbjxTbZdS7LqkZzCEGrVzc5IX+ch6QFytS3
N42Y/G1G9gZRWS664bIGHhy+BZQ3TGT65Ji4xB1ZVv1mQnd3ZNcCqPfrcW9tGDcyOI67QxRGC8V9
XifgKlaW9I2LofvHukTjY01s5C0mgStga+lO/S/mzqS3ciS92n/F8J4FRnAKLuzFnUfNU+aGUEpK
zjOD06//HlYVGlltfyj3xjDQELJbqc6re0lGxHnPeU6fvmcN6zrEnbu4Us6VcRSwVMGSG4Thg9Vl
10YBWxA5inrfDftO4+fwGrQYSBFXRCVXAqphn1SZ+Y9ZhtaO6PFdi17SJz7E47ZCDOr0WXHIE/GM
IaN88PA3khaRV3RBAnK6Nw59xP476fjpwvxSk+nDDZV3Qvv1WfVttytynL3SJL04DPrAbJV2eEo2
L1J4yRlHcrAricBEBShFYMrW3h1NnoZN6TKfg/cxRV/xJIqnyDJ/4PbR26pk4prWbbTrXFZb6WTt
C23TYCJ7xz3UNVGksc/8i5MUW+kUGcfRQm3tXvZH2ybh2tYgLT02ZRx0gkO4bHMJF4U7TUTVQCN8
mos3GyQAjXf2jeNCcLKWL7XvoDmAWHfDpN/nFmi4wEc0DOfK23emOx7GxhzuNJjrNratE1irE33Y
3c5H9SLZJc5yMsKvKpsf+EeQAQZMFNouswf26jdxcoPTtp2T8Nu4iO5Z4lkvAzzzFjLpSo31+Emk
Aeow+c9kdI5toRi219Y1gQp3RfEvt1R1AVjgNrvB0XVPOCvGPlv7NHCP56zOmlOCwk1YItkpn6WI
2T3JCj3yW3QHU+iXBCfGqg70g5PPF2Nium266hnYcEcbIfQgP+WyVdzOHUE4prj05jXwxrtG/4CB
zCSe04Yna+6j0XwYRPZCcSPFLt1PTIwE+RKX1elzjtlHY/Hd6AUyH9v6mBUdbZjliB1ZEcxweeCX
E8+FZJZfURp95eNyMhuTU+VFR92zY+jEFK1AtrEINeFr43vyyPmFoOdi4tLQ9DtBWUKRwHatim6A
O2ml0Ob1FR9HdbYzIhgiQU7C8g7jiW3ippgt60bpkzu/IjLD7GlJtJRO+lFdBZSDuu8/PbBfZmM+
dGXywWd8sgOsab3RUrgZ3rEoJKt4gHZOq0a9s1xSHaGH06ftafGWF8MctqbJSS2zcUHMS7d0FH2y
6UYBL3CEuBGc4QjZspKE7Tr/G+Dh5wC/4Oy5H2M0Xej7oxPZxi5sxDTulhXKVeJ5+U3p1eSpRcND
beON+rFoHU6iWfhgmPlwDJlMch0zRvYS6kyDaj4Y3nS2xhzY3uKM0W16Zo01bgbf+ZCqMfb+cDKU
p28bcrQTANTeHx4wtDhXX+7dJCgP9MEifAIcvFB2c2vGrXeqEAEOfqrpWehXY+dF+0HyMSDaQ186
TgkUHmxUY4ituVIuIdAwXePO61ajcPdR4WJsiAeidql1y0z1FGDjpq0Y9gfy+Mo3hx2O6rPfGO8K
cLO7tC+nrroMyQXHmYHZKmjO9H8nB5m07GRwDj5lSxdM8RYH/qPVmuNtAjL6TMqE7f2gidvN2Xev
XPpPfU3zVEUNp8jfJpib23kxio8t003t+afGQWqI8N6vADBGe/rUra1BvUYOneYhkO63UTvJxebT
5wTcn9khn0p3OMR0bXOZ109eVPNRO4T+mCwNigPVIpi1B99ndzYySTPg025sPqWZukNWsG2k+PcN
G5N9r+jQUpwpHOVfeNk3YVH+9HG+AcKnC9CMkP/Z9OyqKaY1ca8sqlwptt7G9FmZmUezATAYWbxk
i1esKxkYR6rfj8GCS8PrylbIK08NaIZDVy69rXC2Ya/00T1GXAo5QAGZnuzPVEPhMotjl7Z5B+j+
WOYbx4bko3U/UkxLSeAUcUNGTvKjsrKUY2wv93WYQccNA/thrt9nB6eZAHk6Ycn8keqnCYcAPfXF
E74PLujgXRCMX7MX2Ri9Kr+DNTRwWwFmsk5UPN35HJ0fJmLom84ommfke7Da7RMBa/1D1s5llAnZ
OJPcZlrTIhh3xnA3WOgTjpldhQvxqTThIJj5UdvW20SzxZFVLtkGPdm5AHjGjr4qyoJLoIecb9JN
lMZvRi55VOmRaddMUMUGSC1ZKlQi78zhJ1W9G9F0ey+FNaGAha8wMbwXDsJf734XtT+TP4EuaABh
RllN93Rf7Qi6weqkQG5lix4LMJhdgpxo23FCja+BR64GEUzNx3M5WwkzV9QenZa7yJIwZPwoI7ap
QMxgvNMy2oCR2RYWhUR+Km/NjRkRkGjjqry0iNRcvWifefmEGvfY99iYQLC4O8aXNLx7RDvGPvik
2NCCKblnr/DTGNjsmUjIysaW17NcroOznsxz1/Q2Qj7cPjJ171GP7bq2YGHBlytXWd6M656qEKqz
kD4UHysVt9Bwgn2T7U0EvIOIcEgwtaUSnSK/rv8qq+YJPGfMxpXoKTsnn2PrmYsFooc6YIAFoSSb
nWqaF190l3D0a5BWdAVzoKTuk37QcqxwadcWOOWrSeHRhk8uhWMhXnMeDOUUfOt+gnL61pRQ7kEf
ITmX7j1IaM35Bb6s8V3GmFVrc1rO2jUhTA5IdaB+H+A+Tz6nVPWR2yblhhkJV2IggA3jm/7G6Hgj
Q8bZWdlCzAIRzUqdvAzQYJNGH6yuTjnIkaNGnqR0OtZHo+ufzVjbu3zU72HsU7eOMteV7TecgxaF
8TSBWMQ/6379S8Tg7o/gyb8VOr8r46Jr/+PfxX/NBbm+5Tue65um77nu4ur/xbWP0FvnfE4zc9i2
3U4ykpts9NSOarXRZ8gCoRdCaeMzmTRJo6Wwa62+fA0wcbldov8mZCa8fw4R+J5JhA/7sXI9Kazl
5f7ycmQsSlCU6bgvbVQxuhxvh6FstvXcd5Rhcrq26/SLwReLhYi/251xrWpFv0HrfnmFQTS0qPjo
xme3Cbgkpdj8zdu1xKR+je+4vD6iDeSzSFssicO/vr7KcZDR83bejwRm1qmHDaiyg+KgPBuccAP4
MULtW7kUDnZMH2D8t2+T90Mm1RKVpEU4ipxtMTQDlgGuyN9f3f9atGb5h/4Rovk/kpohKPXrm7B5
7963RRd3073+aqaHr1Zn3a+Rmv/pN/+M3jxN1dd//Pv7Z7488Vsiyh/drwkcQayGj/j/H9o5xPn7
B0OOf7tr3j+/2ui/+eE/4jue/5tpKoeUNlFHCqqXG+2P+I7n/LaEKonnmJYtEOD4zp/xHcv6TSLu
EunxCBi2pV4yPZb5m8VogtoJVzjkC133XwnugOr8yyXt+njVPMuWShFUFIr51l8v6cnobFOlobln
kdDrcHTqC0qq2kyqLr/1heAx6SAm+3Bwr07Yxt9jI2CIBdrPPmZGZYu1beXYEdyh6d/4+w1obZRr
TLjNHesByw3dmumhwRqw0phQty3WyRVzfOYTHarySMn1fnQT43agwPXA08reYPHAkjxGNcN9yt1n
h3UDklAffUOI5uyU9FT1oi6RX+Q0mOytIcIrwrHyxbV69xNDUL8b3Kz4Aa5J37gpfQSmAbhlLur+
IItufCmNJjj2UWXfpnOr0GK64lBXOUfJEUPVxmfutbVmSpjjYEBmHmj1eMgFxRKrIbddYHB1/RSB
yexXaUZnwphRo9zzJp9V66c0/VbzMbNSfBz1PFW7NuQM3UlHbFC8aRiHNGj/DI1y+DYlBuzsQRJR
1q10XvTo9keT58bPKAnwqMaYNufa6NEbHfE5M1h4KevY/sYP0/pQ594tjOb+ZM65OODQG3YmxSIP
ZDJcIsJNR+NfO0KknAr/PoZjdjfi7L3pyQfzKMpEvI/sfqltREwYq7B6mPi8NiBfyz1j5fSDVmXn
qaxNpg2tV1m3VtFT42SYxm7sgYys8tY3HxK74o9zgwUKWN54LkKyOtIltJkW2XTnMe7EH+YpaxfY
LqYEx54ooy7n7E4PDHUms47vzLoCEg2oYzoIF66URuQ5zuDJj4hX+Lgi19jAyGWMW9GTsYuiyKoQ
bKcYYLMnT0UfG2/MgOn/GVIhyB2EDNT7sGlvK8/CtE06vmeLxeLNw7nN/W+6aoefTlvYbJ8zM5v4
YOj0HeioAxo0kLuB/nbvpG2InlOLR8A+wXCg7TA7utqdfY4hhO3ZMIwslLY/+zd1mBLs8uRcUOwj
MW6t+SCKexn3+ltU8d5uJ7N0btsqwyLutRUhE9NsuuqsGdCjwNPpQdlcA6+XJYweZdORbBvGHle7
ZXYTPisgjWs8ZPUh76B/QIIzow3Yq/qgkAsGIisql+vCiftd2xXV0loXtCcXLgIbItOl1Ycb4sTr
ZqxLeycZdcruMAgHmKy3XtvTACNZMDPfGI/sdoMDKCuC221WEjv37DuHGBW2PQ7jxViiCLReIa4B
2Ag2NGV3TcJcvkaWl1b7pqUdUOtY/Kxtv7vDnOJ8xAk8+NmYwxcDf+ij5FW4615n4wNPEwOlzcTw
6Ap/4ETIrOfGNSx9aIw6vcbl0nA22BKyD49D547QbHSqAih2HYNr8h2D1/wwqyTYz1ldnydPeG+p
ZTqE7waWXS9EEWVsLI+NUeENjxK3fwKMQ8lY1ToWq3E+PxFgsnbAFexHeM00j5HpXmeQZzUWrTl5
xfxCd9ikzGZdacFOkoMcAnhZAGxt2ccpSUQXBE97dRmUb91+8A9mXM5byViOTgm4pqtUNjRS5XSI
3tLSlB7iseH86bqhh0YiePMmD8K7n0lQSmhn1slzK+RAY1LHTqkGRd+AHsVeN99OIpmhVBsmjeZN
8qjmZDj1kwzP0SxA0wxQO+4DbQ7PWYCxcVLobiurybsf0GCdt7wzBdPbdNwoU7qHqKWLOioEulbf
emdZ+QwLjQU8Kad6EfUMLijOFrQJlHK8TlOhT0OYePcT/rt1N1hIkJE33MyFzUCgBW8VbjDcIa5W
I3gYS5o4gFL7VOK72nW0Zr+KdDBIGM6JvuAsr7fKUqwKZCEwPeUWDg8fAL4/AehIoUdtvcZRZ9oc
eY7puMkYM9nhMZpqkhYAiPVG2JV8w6Y4bSNMCh8DC8Ir0JnmK6UOGjyR321nN0WIs8Glu4lX/UgS
xz1iZ8E5RUR7ZXBp3/pSdoBGpyiKt2Y/+halsIEz74K6H76rWoxPJi2lJwoKOOEnCEa4Bq09p8jg
WoJMwLjF3FPi0aDxQOunOXdLSr6Wvk1LgObrXEUHPa22n21h0GyEAeHBrsruPonTgoI3n44MUFhG
ycytl0+zl7XnIcQBtK2pijOY3uJJL+qCTzICSD+tclpDXxOqMMjNtSn2BQ5RZLx9OAeBgytWCb+/
0G07vvViCXh6C009LnJuhXZZ5DKMBlolVJkNPImWGZhtkGFZ5UiYe4RAsg7VPOwl68yeggLyHpwh
nE2QSojWia0fcx7EOGqDMTyAQBvh7IIFcvjOlZmwQsrjneWxrJZ3Bp+9DAbqwubJwWyaMYtaMVau
D2ETxC9hZjBIU3Fb5EfLjXoO+Wjo+2TOvRtRUdxh6EYx1S3EJnDg/xUcWeBeW+Pe1G6ygc9ovkx5
TkaFoVaLMSMvL2TZqnsKrsq1lYUUMY5REdlr9F1MoQp/45NwvbLc4CTJJyBsJfT92VSb0JhKYv89
njM9xN0CHGwUDg8z6B79msXQBKt6Ww6a/6/0B6PrzRQiNA91L1kT6OyiWq3EztYmZnvNyqJ8HVVc
3eedTLAQGoGxLdTkvQpn1DeRbbR7w52Z2JeVOrpz6z80jgvcvOoxT/RpjsDZOg1YLHfqbofZC89U
pldvI0ex3VSF85kQA6wa6NHNMpeweWZVjf2NiUPyUoyQtQlG2MfWMMnTjm10cSGKrFW0WJQAT24L
o8VfhFM8LvRTFiw1B900X2P8IQ8ZUROMRkwLgDsZ5oYf1/Emhzv0YGeeEazCJDK/x/XI5Lsx02tv
OnTDdvncf02TRn+nCJUlqYqogFxygNJzTikC3t6ctbp0Vjutyy4FfGkk5prwASOuXDCgBDM/oBrF
TN8weo3n0dV6LQKn+WnOdrkr2qalLLXT+wxD+dURKXPpyKyR64wmfazJpmz7qmPm2k8Onoc+Jm+7
3MI4gWMLPLhfsGmdqlNqt3pvQfq8JQLeZLRcWHTQeXX8bjgzXNV2yqqtP1hL8LGwJU4JumQ3zJBd
wt4ZocgVEasECqFd0XWV6OQ8FTEeQHv2PrqCtucV6Q+EAx3nh0IC0SzMmvZts8UYkZRVhU6B2dAA
znzjYwW8TSc8xpoXecuzlKJLZwa+GXb+OnLZc5oy7J/wPhV3OHEpS0plt86H3tuo3sD9PzoRtVwx
sYE4oB/OlEPOTLxq2VY1MDYMkdjFtjZIUqyMmWZlZkZMLzvXWSzIhqkeDTeMT6UzVc92F3Rn0iv6
aE4u6oXjttYL6tiEgVw5KCekYgpeHJNF0gWOV8GiH0x1qHUbYJikNGKXt9Bts8Chj8oPgseuzvO7
zsBggODpH4gRw6HwohfCbc7O7rGFk1Bx9jaxgIvjifJFRo2g+7YnMdiS7f7xy/nsv1E8YFP9zYEH
XMJfNAYvI/BMvpB9Cg2QnR0tHE905KFiy5l1FHU2lL1iEeREPydiTRVIj4m2f+r5t1Y1RRXEGNqH
3hLsYGaqbdWAxhUmlPpC6BCIg8HMjr+8GiRXSu6NeuIQBFplPFLefY16UgdtFfAJGjUNha4PedDH
eW2Cu2pd6yCH8akfvTeK96IdEPcR6gnW8o+azBMuu7pdO55aentxDLo1+F+Aq+1J+XQ8lnE77Caf
3GFpMZD3ymG+UpM47ceo9ai7sfLvo4ijz6YYEORCloypFvlhnLVP6RZhnA5XK4MsHExCtgyNaUB/
Jao/7Uwd14fIHWnRbWzvRMG8/5karmY5iiZkPCPQuzz3onTVtDKGEkXmLwZhAqqBEacbM2ZB7N3N
iG3ryQqHN4tV8oiMTtB8WcRDmV39KVa3VhYM6FBJeSgjU2ABdihSa3AQMyeZ75xx3M9yJqCdAFOA
SuVO+yArknk1EzUj0FmWX0PYFzc0DLWnWrEQt6b/ysxc3VkekKyVxKV85HRC+FSxtWTf1jUN7ToR
Y/bVhJd3ryZqWFwuvzdjCokpqpEouO7XsYD+Vc7DGwi5iGgDon+dJ/IHvc7R0ZrwWhjBTBekCoS6
9e1cLoteSFsLnrrLDGf60RU9pxALzzLhhT6DbZyk89UwqVJkDp5fXZh8BxKnT3NmUFFOloTDCtnO
VbBs3ZskLp5jvO+fRGLiByHGiZKhTOldF7jemnBjfBwTo/5hLP2i2UzUKVLafOvDOiG8w0HBd/qS
ruZpOFBY0F89TO0bmBnO3prGp5DIDaS1tsdmgUFkZzUjC3jUPicmwFAnFvkT7R9EbpX/vXSs4lvO
puqocRXRe+xhF80YRzLzjtjU9kt0MG7IX0X2Z56ldASP4CJzJ/ryYhk+R91AZ7IQfXIkDQDevQ+v
mAbyywCv49Op7PB5BJjHaW8Z/ndZSX4oCtyncShH8p+qbs9pTq6fIGhxX1DqiEUDxTBf2Y2uPo0q
uW0bI9oI0kI7DfvoZiYJtEslKGYKq5p9ZfFbWtKdXrGV4G4z/ezZ+eNcl5cPtRzhM+eRfmb+nz0F
bUnpz8CKZJHjWs12PdH9noV78u6g9UvPfNEdHn3keEpw9USnLuTbEYjJs1CTfxMlxQkuSpeuHaOf
mdCL7q0eOwTyKAlvnCh1bnnX1SZNhL6AvLZ3TOujfTuXw7VJuVQqDvMSPxaMCq5XZmLeOiubC3vE
dEUapPjIfn9IVFNL32Rafs/Z9CnHO1pGBLpiNNR2bNI75iuc32oFxyOLt7k9ejuw8dcqG6vTaGDF
wLp8sSxidKl5rDLMfbpwP7ADsw0v+weR8kBXTLof5HIY/5uH8iIz/6qrMiSSIDVMSzgCWVUt3/9F
9w1IqQ2c84iwN7CzkFNC8t7S73OIo7j7bkcuAfhecrsE1tGN2/HGEvClurkffrIR1eQpaflyybs8
c542zrpLp2V6FUQXP62LHbVUZbXlzG7n2w7jTbBiq5M+xMj+0dWKWss+Fp5ru8ekxhIhiCA066G3
WDc1jNDvf/Pr2v/06wpL+qAhFe4FgFxAff766w4J9QWBbam9QfXO1oEo90GwmIjEjM+Sc4uX3nLD
pN8cWTRfTUoachNFlXFPSWb3Lem9QW0z2+EhFCezWIVmZX/YDRHblfZNzYrlFnCPHVxaVOWGCVve
hgQC4zBXnUDJ2+AQm8Ex/pgl/Evy8zX+AG9X/uz+imD6XaH9h7T8n09lzn/++a/8H5Sfhcsn9Mtn
u8jPf4E2nd+bgv8t/Qu36c+f+lP4Vb85jlxkVslxGqWVa+FP4df+zUTEhebE3OV3pNM/hF+hfrO5
EXBYLZeIx0/9Q/4VAqST5CbhOzZ/cNW/Iv+K/0L1I+HiSQdNDSYcB+1/uvHc1jEqjzjT1sHcPRH3
cIP0pyA/3tPf46Xutp00HJ5Ha87eag5DfzPwkf7vXKhfb33XXThUjlCmi9Ytf//+L7d+GDkWWJBM
b7uy3IV00q2dmvAtqUcTAKfAy9kpxtSp/j4FVnVUahA4M92zWXb1c8VIfmskLep+4rwnueNd8X8W
QGez6xjZ8lo5lCN6dZovmoSzjzrNjWGF1SZqcrnzPJ8c76w2eZUNu1o+x+gg3/yke00S17tf/qB0
A7IxNhENTO82ctg3TPYEmjOTb+RWItE92tXQXKp8PHlkF05xJtY50/d9q+JPVvw3KqjtmzIHh+Ms
vhaL/FWZRxvbaZxj7NQP0mLxCGFKuqiWV9eq1rNViKM19Nn59y+iAwpSIykFtfhptf2ub+VnmR0a
EFWj9aPFMJDZautEtFdj0Kxc4uVaYTUlD/6AHS1aiSHaNXB1US5wPaYEpgkFvbiSnRynm5DxtsPE
Mu83dtBTO12FNzAbwm0nIHWDh7tIhTrBaGFe056HbmmV8PbIFPs28uRsZO2GUvGDaMWJxSxglgty
rsLEmzIXkIGGNgEs32OtC72VyjJynrlKVvnAbhmSLiUv0BbWcSYPgBsVz2t2JYm9cW/cziEuk2Hw
0PHt3BdrMwkuCG+cWUtPJ0h/68zJsGyN4g5VYeXHzQvuber/fGIvJrzhqBr3STY6Z68ptsUIubyG
g7S2qu9WF96YBDgdv5sekHdL+v8Eh0mPx2iVF+/DoJY0L9uNBooLiimHqygjDRhy4obizN/EJlw3
3bWJrXvKrNATI9w4Y9iyxxuWUDpOWcw9xsWOgVyYvXMOBWVVTSPeZUIaNLEtvfEjyqCRxbGMAa9K
QXxpdehk9lJZape2/d5zrQYBa6/ScYJIpn4ydrhYWPy2cCCWxuJUHL0mI40Wo4AIy6Ttmuru2uda
K+19UMp3vHhnarzesbrXpaa1Rh47Z3mXjJA8YN5tRTyRPel5s8PMfS0bvBDQRMjNRiyh8V1mEmQY
F1TZdvBban873FEZjRSUw9KdR/MxHO9bJfL3yZbZHlDPd0gOW9Nuko1T0a5E5dZmgnOiAD2v8gDH
OVLjB20SxNKn5EVbuI7LZO9PjHmqlDQlQxOQtuoztCmuFxW0ewxmnC6gjCaYGoZkKo4eTmKgEhR3
oqTIXa6CH46lUcYKrMMKsSSPX0XtlBeHPVOCuWL2n+BFX8iW5ZbK1kBqM2AtfMIYM/IEQb7JdnOt
TzXekQ3e28+uLc5BLqtjgL9oRVAGOwOeHQYcxsEidbISreLI74ybMfU+x3h4lpFI2IRDcFVLNzQp
JgYzejdxCd6ay5da1ofAI8jfEM5ofMjgaNxYGazqpneYHgcwqNj6tAxv2NtTQBTQvOy/JvQkNkS9
TwpedFW27b2UVot4CMNR5o25Sjw2dhbeuIPOaD6CXkc7Yd49AEqz6HS+yWJsObQgoYdHePr0qIed
5aYjs77xJRhEf4qc7EPjMFgR4fJ2gj4qzo9mf5R2hoc77b8Ak+EiSWgT7HphvMBCoBcmDZ3pAR/R
B0GeZW4H6czEdxGb0roJYv9ocs6Yxmm6a5rxa6AFkbh7XO68tibpxn+zqcC5uonG4xEFL1bhDrRi
YZ3yo4D+BMJIee08ulWHeMmTW9ntdB3rm6Yx/AcK3KqKSpUgEZKbdEj3UdRKGGV1thOxtDd+KA5J
3M3necph/nlYhoh9ZTZRd+1qUiAGbYC57VREH8NtY3fZPZiahnAfVUHeWPPho9Z4ZNfOxujeYc9V
Oyc37vHtkPvHcMKIh7FeI8f7qHrXXV0e3L5urgm4AQQwI7xSJdSe5WBgfiNoGHGrbXykm0IVyb2L
7MQoJ6+OgFAeSQKKK0hBbIWFdxPmHSkRFyCY4dJgVDlhvKNeq7p4dVtdnOVLwhM/z4GpYIIZ2gC0
AFrTmrEHTaCAjc1oegUeNb2qkeYRvDwvhISG9YB8ecofer6DQCVinNJB8Iz1kUtOBGg5Rvc4VL3x
4AzNSXm45su6pSMxzW0OzYO3DjI/AlPdlCfKVINX3Ev7vkdGd8pvoJC6jU79eCvJbGBytJsnR6t2
1eeELdt+K7EPHxo1bw1a1osghbEC32wyCASnGGGvvrkNSqIGIIQWKastYyzX7jn3KJ4xq/6jmNKT
EYKKMHPxypDu0Uf4LwhSHrG2ePdI6njWLHmrPG9XjuDE6T3wN+MSNAbd7VAxMsejRxFzTBVLCrq4
lB3JzxZZRWL0Rv3M6UeA03Eu0+w5GlCGe9d2Vrq1u10vu/78+xeqDqeYyxfLULcLtC5WgVEvpiP3
NYTl8lRV2NgS+5nnjXiK/HVSkjdssWuC+Ng7yQQkIUyfpqTBleR9w4rrf2sKPK3Mwda5EBw9Y9lc
beOL8w9RyJgWJmqlTpMs8AnNn4LkGDZeXMxJEt+HLtqkIINqMyFb5S5eUjexwZwxrrHVdyzOm9+T
dZw2Hi3aOe8Ai67SpKXYg+KPV8+mIXc5ZOXT8BCxHAslZwxd4wNUiOQ8xk51CNqBFjhvEue+pw4x
4hm/zd1AX0XmcEYy9R6iVr0zu5mRuQZvlCfZpdSEBoGF8Ju5L6Nv0EzEXGTntmW+gloXH22rfE99
fWZ6Q0rM68SGmgkCfX3NLGX5MtHp5VtxDEQhKq6F6C0Q2YehstvTqNJ7ssDBW7jcTDW8qqnOPtU4
1edg+TL5AR0/sBkL26yvqQzqa5u/Rxb4KRmPchdjxk7xld3WLY9zkgn5eYxoLfcnt7rO5fRRlDTy
NYq/n6twgWvbMb+O0W0GJ0TFdUP2ARaJrDwE1kXpjcUI1Q+qWzPFp1uAgaSKCNRVA1tkymJFWDqa
aMW1scg1AX2JSnvoTkN28vnEVjqN9F7HjrktZcNEm9aJjdHEpIANxZZYYMLPAe3d1j7UmIp4hB2Y
6b3kEripl4a5bIxBfhupvTYNCyBWQvJBVuW97EV3DjCWL+WnPzJ0nBNOvHnVGNQyVH76pQNV75X5
kqQ6fzauYNL8p8Qg8QQxICX7G/DoTKd6NXrO4xTN/aW054o9a4EdcS7p4hVmfxij6mZMIudJm/je
69Qrnvuxfy2YioNiK2GaimYE9pw+yDyMNrqv6/3s4GzMoKcTx/IupoqepwCWONDPZm/5FpE5M7Ae
Ghk4K8zsYk/QNVlPZcyuv02ZDpnBMaf7enDep4Zqmzlrj7C+Li54ywu74nozQ1pfG6w5m0Kx97UU
6OhlCsU2NXsrHKs5Wlagt5AO+oqFkzZl5rnzotobizE3dM7wkOTNYL7BwBgeGfMBHijDW4M+yn1n
ef4L8W0iAQ0238IB9MPFvTZMKX9w822i2C2/iWE4FuEfQ7iJVhJBlCvv+4eW4HzuZcTHedLsmAjE
W0/TmuNXqU3YNNfnsAbioIyCzZHiPSJl3u+iObkzQkXhSdLH50La3cmw6mNVpccyM556aKiHEfQ0
Dt9lTho18bUb2kcza/RdZTd4yqXDoKAAWWElN5ZkmdC924L/Efs0bRJi472zSa0KJkKPzSLpcuYu
1mw+H4bPhI5UngBpeUZ6atPCPNnzF5UTtIaU86PfB894UoPj0tq6YjdUrKAHk6CZadi056Q4D7I1
6KEJgU+WauuBOVvb9ogUBuxiY5v0SVKlnV671Dzbpd0dAS1s87Dj0+bq3eawAdaRnTbnwPTqM7Vx
TNy7gLoXkQNadLnORDS1lykd3knOcBkl/o6xJSWjlRHcuNIMbpKc50gAtzRDxD/Sbpatx8Hm1FZE
dLNYZXIy+umC8Ne8iPQyu2V3amrRH4duupYt9WfJHIrnWXFUHICtscXt6gcqgO98Q55hGDIAKzkO
9E7APjEKxM4UEOvtJqLmiQzMVpXnsXb0dg4Yn87zB06Y5jHUFsfAysY5ncO16aPZWHuEF5gAuNE2
ap2nqokkPeWAbquRNjTtf1hPDa6ZPZTZO6MOycxECaSDbMpuR3mu6icZsfH0zQqr/aww/qBA3+Ve
OGxHb2ZD1w8uFUfkJYHMeRioWPJDqMgbpSKAwsyRbUllj270jhmr2NMGjFk5s2HAVe5dVHbW7YQ4
tQ4iNux5qONLGypzQe2AtkwMfduaVnQYCqJ/GJfEGspSSHpWDI8FSgu0h3E4pVQ9rfpyWFKi+Wri
AKHLNLg4aexdrbmYt2NO6cnkCHHDekzfbmDeeaAcTgTOc+o662abZzaBDe8m0AUDbJznhT0UJw3c
f8XtfMKdbZ4KkCF57B7i/0fdeSzXrWRZ9ItQgYRLYNKDa3C9oxcnCEqi4L1NfH0vqGpQ0dEd0T3s
CUP1oh4fdQmTZ5+9164rNhM2VnKd9jAoEIYLKUCGewfnPjD28jz3DRNkps84JTrxToE0pZy6XI12
umAG4MGkYFHY8kTNY4rfK8e1Li2X2RR2xtsYV0cgU/Xv2pbPJigoQmLtZZgNeruH7EPYhnbQxvpN
aWlzoMk7XTd975KeABjC+fgW9OGMX4iFPSniby/PjW+tflGKDKOhyVvAJfdsJvNnpAi0z178o8oz
42jk3aemudkRCV0sEyx6YIYab3TWN+LA50C14kFP2ECI0E2usKbolxjlgx9OgkgYOTmNT5YajSfJ
FCIz64kpc2V00lnPQ8MyTneTJ1JwoT/bpuJ0gI9tENS+92F5DLryEkS1t3Nbwz2VpJH21WKUJrfp
rCyTbmiOdcXOIDHipxZIKc3Q4WimwGRheW7TOM/Wka2Hy5P6a2onfc8b+uzR6XnSRzu5DF39HbA5
H9i3P7Ci2w/MYS78WbGN627co2sGB3rSt3QQVOdKi14MxsRLnCmDXypPoEJgAC5HPMSy2w0y7nea
cILNGBDZz/k2/jhXvwvRFnfF0mTdEN510sHc1UbevjZy0jdi2qUc8Xa0Foi30KGPzSy1jrApvUTg
wvO3PCrYGpb63YSASfWz6+6NgWFhKMJiVfe8ZPJJvnR9lB5FY92AQ0ynDodb2adYbAzvHguuaAen
f2cMLXd9DblO4/7L0ig/xWWMNDXIVbVIPImuiWMkqnYfDh274ElU+zScNzSw/ab+qPriv75KejP8
1UbJMYEbfnWyjLubg9GOvRLCL24m8vb2xWmxloRT/7AL+TEJXDkBGy14R9G8izGHbmqCoCiAxc+J
wyjvpmHjUX/lA7SM7nQ3axurMY9ZNB0zY/yLw1rhXPEbrwB9k0RX1VFUoo81AE/GoVVWAGxie4Ll
L5o34FTzVey1mzTufrem7vix2lgh5PdG4xcZ6lRaOeB6jKp4gfOF35NegjyqP12L0uUpFFT5CAg3
7OLuJKmvwimRxeL6nRatq7DDr7+VzRnEWnq3sU7aWXAJt4Rl2hCHaM2mL2Z9OXSgsWlLMFDZ5t6n
wtrxs3p4dTVyfyuaPMyNO1LUjDSk+chpNJK39Z+yiVp61rWb0Bwso9jneFcyK+NGjc+dzL56wBpn
dsbV1UIbcKtiN5pW4ptTkeGRsuiv51tvG41zTyUJ/9ZR++xEWUPujNdTNmm+mRu7rK2eo0jH1T6O
v+JAZK+huOAp0jf45aYbptVDPBD8ixoWE/agScbU8GpZ1VsRmM4axou7zqvx6hRxeBBt8gHd8sWy
oit4md/jFNCrCrQKSq2z6xx4B60OLcUgB0UqfeBsYbS8HN0o2rNQ+qWlY3GruztP3Yq3yqGjK9KW
Nc1h+qDRsZNmvmkqIkip+nIDOCpm2zxJUf/uavj4oqcExpPuNYqhh4aT+A7HqdtmQrx0WebxOuQg
jQtyRQuW609Uf8JbYIOnR156z1uj25RqkuTnjfZUT+wY2waBuhyKYwUMgVmanh+UzOTDBGZCgtFd
lVzQpBYbmI5ERz8wSoSbWod36mKl3LbExemFok3HzqlPxPIJ0YlgFQAwi0ii5GhN5MPaIY/wLosV
AfzcuulUPIGEMoHL2jLzWXtXl0T2zOzlQhGnRNvq07vD3fyz5pLCsEF9IhNWB3QdDSU9EpU0XoZZ
HexOo9i4sDVqidXWtFrILY6DJlm3TNwWTZoGwUQ3nY8j9utVm/IK76sXnEZijfsQG4uTPKR4tfSh
eB6CdJtmnNEh/g2HktP33ph2EqARDExnpySmmYRSyAsdZOWWZy8C+nMsl2NVHB4Hmx2jPf5pXThj
4ej9JrKDeZgTMylULt649o28/g6jEMhj2/sUGf7MYizCVjd8oOuCpB4b70j4mGK+oogfYqJ1PYkN
6bf1AHPNLXk6ujQrdUyNdLSszARlNZQJLkZCyWMxMi5RWcLfqe/4SXJ9ZUFbRLUaMCMZcbjRvSHx
Af7iT2qbe0Px04rltbcq0yrfhRiXVg7+mU2qwnYb1DP+gUg7CqOnrYok4T5P5udc2NGJDy3cZYXJ
97adHNQQX5KIJ3Yz1YdONOJgeFSsxuCeufM/x2Y2756e+GUttNPS1hjN6ckVaHWR4THwjOWwGZJU
v8xEcvoi34lSg4KgK+3eGt6HU6BwyJk8UsQM7Q9VT2G15kbXSJEVDWX/nvSAK9T8hBNv3mFS6jfW
4Hm+pD/JajXjyknZuHqejHfFwqD8+8+6hhL5Qut59YWh2oFO3Lb9nN30Rr2zF6EY1mxvdaiZT6Ot
H+z60UwgQzgaUJKhO786ft9+Y4F7iVQJvS9hzWgY+dUONJ152TwTolUHtxLRsZYjxHuvGfeuQ93S
PPVotk4XXIfOktuQp8oDD6K1qQGdHCZbfpgqGm8A3WsIIZSe1QNPSRFAaC/D8RmRHMJbeLF6Ye8U
L4Ib5tk1KqJ+xQv45c1UCHSRnPylJMIUdEB7jpPdWhpeQUQM2baVFthYnlpaU3jXMGgK7pLqM8Ls
eTdUTI17Xja71FBCW+l50GzM7qDThHBOktxluDMZH5XG0yXRPILD2XzDKx/4LEIwNh6zvmx+NXPF
EzkLL3rRCugJgImb0o0PVTpPKzwPcLb6ofTREYhA0JxGbpBP1Q6DbwgZX5YWovn2IEdZu2p+Xjkc
400alivHkqc4ZwXtFGV+nwLxK5ladQ+9vlksnx+F1eWHgX6EdVq79iPlrgW2BkxdmTezTr9yt7h6
cILoksPmMMav9BMwspXMZybIQVFiZYVyVbAAX4EdAEtWD7PPL6kBpLyaAdJE9lxvJ1MKELpAksYO
sBBBQsgchm8axWemGabvJNQm2R63atxUGQ1AlL73ebIRZvZVDWbIYFDsQjCbc0CeG6Y3qdqhcE9t
yKM6bzznVDWD9ZKa1ge8AXlB+lkPujBf9MzeejBHEYBy4BxJiAWx1ynqDmGYxrhjObGE07Wi6IlZ
s60JXo4GRF53NSTYksKWiz+c2RTlek7/QhRBFS+8AvhxVmHBn6hMtZlDvED39TDuXgbh2P6kd9om
lOY9cMf+MI5Gd8wN91dtdOYJGZMtOPAiM3wLAynvBURAmcmTJe32ypljelHxsaXTECcWJvtGr59c
EEbroREaKgLbpmQoQEhHOVc05WPkuczmKVui6FE6v4MVKF7yIjiZgbMHO9L7NEDVvjaUaHiYsbEF
sccxwQOzr0+ao+7phO0xv/PhZAvqRfc2FiHl9cirjQ2LdiDdUvql02mn0CCZk7OgMNxUf/NqMFNc
kNd2JPNb1ckB9s38GsfB2s2WTWibuwyo1vji4sHEDLo2UZmfZ2EuhZul60dNxSFVzrvAqTeKbN22
0vr+abKsfUzr7c3Is3bb4w+Y8ozMTKunh0w3XlSaxCcqfrD7prx0MsM4c8IUp679XU1C37XiXtUs
bWlZsN893vYrIsIN8k/MGRuC7qrJFM0jIG3BbVV3j3NM0onxDnntPUp0Z4f+qnFoB81OOwILARtH
HbuUbDuGmjxGlt9LRABXF/GJvAgTCbUdMY5WAJTAfLnGzbFKeMBBHM7sjoWh1wLgbdwtn2RGuDm+
pF3qnZoA6VyME96I0m6Otl5/hgi6u5Y80Ua0GFpN1joVtAh08/GKJ/MprAftQwoAKsckrpiGI6d7
pBbuQYgEQel2RysXcoMOeq1rTLUWLpJtqnp4Y43ekNo3yTm3Ue4nRMXX8Vh1O22ixbwmqXEicpyu
545uD610d1zRHxDrGvau+niP4BVwYITCylPiQvvgV5Lm49F0cnrBRVV+Oc0hHMZ8NzY5PBCuESZq
bbyiHCoYbB99kbUvnIYHnyQPi+30Zzbn1tlly7lOG1dfA30edqPivNrZ96wX1ds8HQdpJj7VSfRo
cyZO0oJHoSGjvRz62SeRReo6y/0qwA7JGb3cWCaencr2mievb3/l+IvzxuyezMnEdT/r6Y7m61eY
R9BwBwELITF2QduTNPWqCT+yqBETMHHt4EJ8GnYVnHjwcjpz03hngOxQtuERObDSfSmKfkMBw5Ye
oemem2V9y/tPIbHORmZ/Yr0j4Pu9jQzDF07mrH952+xKmWj+gAl4W7TRZ4kS5wfI5jHnn61lhdSj
MyhXxELecmWChHDMNxPL9Ig9EGd3pNMj7aFG4s3eqKSP/XwGY4ULTPOdQk+wKLLLzsoBqHnPBj03
7NMg80OWOWvqfpicQ3px9C7cSU08MON8eco4gL2tVgnlvbja72wsXwabOdAsB1LkuvNAJ0Kyg/5U
LGe6oKmeNZ78uWLXMi4h+OYs6HZCfcder7lPrLtf8kS/t+pYY6MGqFMpBgrWfiyZmJybFWdy2qjc
hIS3xCdhNFQBUbDVNeMfNKGIhR2AuwpUwEp2oLsU67PWS/o1RKIP/PDzSc9GyQexMKQMhN3UJX/n
5TyupvUL1nxs0imAtzB2/tg9OGKXwDTVzpd65pYMw1tcz0cSF+7iPA9BOvAeydkhRklyNsr2jPeO
3Sf7xXrAndRlv8n/sHuWHhjrpUNgFgjNVfxJoYDJsF7hBMD8BiXxfXb4fetkP5qBgNbi123iW2XG
v1rTvE0mnS7ZkJDx0JA4C2ihMuJxDk1gPYvxT15QuGC20Mz68NvQRm9txcVPIt0/ZhMts3aMK8GN
1ufaskw2RFOMm6CKX9QwbkzIgtSYM0sM8/RptfbFSANafVOjRd/dTwHuVTpUy1Viq9c+7Ph4u0Wf
K8H7UBqSsstwaZ6NMlA3rcPD2wouAMmIgi1A2TFmPBNVzSOWdqQ6rzHTQ1WJXW3dp8NZ2ulDH/ti
F/GWSgOLvpSeIyObLPIIdyIc+xwr6qkyJUcxd0UKJzoWuB8nG5000H/rcWis0wnvJUTAnaiGj5QT
RTsi41CvEOPIhzLXB7+lXoz0RBGnd3AIRwtGxqpv1dBwYGwYDPOZRFWbS9tX3TCsRbZt7A6nBqaH
jPXzGrNttBuKwDdamkcinWYZPa3YQFnUBCnOAdSpFAuLl/P/yi6UCZwwmHZeXTIxp3NI7S/b+gbh
rrdx+rei6Tnc1RvPIoUVWCp7GACrGQvGeI1NNfVHXb85UdJfoCvTs0yB+4YDSuoPDOinanAqpqRe
/MjnKzSki1058mdp/WFUBkEbG8O1m/MXHCDiI1vMAEnV+alXFn4iXJyXrjmg6BV7CikPQ17IW+ak
Ojz1xtyOLuUnhQEIqfuJgZgCK2VB/cOoqhvWnxwuMO2aEECa5kq8PjgrV8u2FsGGTZuiyZndYvGL
k5sIZlrmTD09d/GABmIm2g5x9sZpJf0sBKohmY/NOPX5m2zx1ROwHMrSOjRVSVV9IDzQsaW1ami8
4qbKf2V1ZV9R0PcSWOWWH9z045K8Q+15j3k5gpjEiUCTFsh51gRfSEaEClynZMpXGzZ/8lQvX6Za
Ll7kgzYkNfBRCEtTIKcVpeP1ebAibT1HLVcYtoyGhag7hsZJpMI6j4pHDqbE0U8rr4Npal4jon10
QlM4mTUqOcWqNlZGwiXGXqX7DtOzTOnmsCLBrRtPI+SjghJw8qMHs2l54OO/wT7zLoWbn3SCr6cu
NdtDm5r3WoGzGIPhh9655dnVXG1zHWUr9xli2mXK5nKL/77Vw0NSqBCDiaQ8rsa5O7Z/uOx3IAlW
WVtPG8Sfkt5R80HrxUqNpfrmBLoOHFDhQUasz0V5Sa0xJzQbq8/K+jL07lsrVMarcyzvPVyUPY6/
N9p5aVlo9flUG+CriqKqHpMBoStrODDNYNh9M57jNar0rjLs/COP2ifoRD+yVicvxosNGncUPwdO
viFl8T2NSfaeiHJXxE71WRrUBsMJD2kzoHVn1vr2mIP4XQac1yL1knMKD+XMwf6V9BWBtjkJrqai
RK9iFXmOtcLZhyoJNyoN1CbIdZukl3uSUcwBVDPXNpgQWGnobnES8z7Owv6MlaqE4J59c2Qy/CBG
/bS5ZKHuUa9Q5JV3+ftFNbMH8NfmPqw3eImqE6m36cjSddVpvwfSUU9I285zJR1avII1K5NsvyTR
n5zubtUm17Iu233qvZgtW9hUTfkVMg6HKKtHeKi1E3SKW4s6fDCNPtmTYol9mn4Qd4bhEshCMfmx
J4fi6vqjZUm+VcSpb9nWK6tpDux839lHlvswJIzDIgoHSa3uxMvcg0zlmxaW47n3FjkmqK8asSLZ
de0tbIY3HO7tts3sic4n3YNV26Rs8IacDf0KepoA9pG2mAumn5UeFviStOoUVjVPH2K76bLa9qbu
UTVN9plJsIRSEfKDFuxrVaouRZL+njp1yO3agmIW6Vcqj2wI5Hm6UFp5m2ejWKdt0d9LGnnqujA3
GMmLja4y92oshmXsPJfWLjdOM1msj7FQtijkqDf0vGhlXB48oy/gsbC71Cdp7p2+0vZjPl3ySgtP
XlFGp6gVJtIvV3jvwJpTZ2bi6LVOnN+YcpoVQdm3hL7JLXK2wFkZDY9CjY8UDN2J7ExqRu49UX35
IFTDespzZ5aDSfnQ5lghubYOrVUHtqTdW+7O0V103TteMI52lqQUxyIrNKjmk9177vM7ovtQpdW2
mEFLpkX+3FNutzfMAECt8CLYo4Z1nW0AxdX4reKu/glv6AQy3YLFPHY75VVXj60lLxToKwIGoYP7
+SpVC7besbdqiFy0y1xucw+4tkLaPlRLFiIVzolKXEF3pdg7rBeOf78UM2Yw1jDODpWdrb4sdgnb
qs3MKmBT4TDZKwdKTxvnnD8Q9YTzEehjdO1d87tUNe9DL3vPQAdc+sw6GlZv4vnSj4DVDJ9whcuT
AOQJS3O50ypSynmL0Y3G7Yqttvxh1IbHrchJU1YLpNGaX5wWO/sQdN8O7lZSumG+F+4M/T8BBdZI
fv/BjCcLRNHdMcmMpFmPxxRK0nppLOzf3IA6Ri+CX6UiQec7yODV2DkfiqIPBOtuq+h2rsMOWQcY
AsUq3k/HLRASxoQuLkx441MSQ9slCUHFsmJxjEnXXyQkb0PQQazJv7+VRQw3KdAOoU6KGQcuOdb6
WiRGsgYiCrvctX/qaJb4/bu3wNDvdlEM3JTeerLqN0fr7ppLu4wmtQP/jjgVyDxxU79GSr97Tc3H
Mff81RadX+k0sRF9SLw0eaKGYC2M7kVDF1xJNRHXwl+MEUDZu65Oh/XCZwhU84Z1Ddhx6WFAbRA4
ovQmUSJ3FJNirNzYRhc8I9xRpWHL41x5v7sifF9gRUOm9lNpfaFbPKuluZJb1MQLnOkbQyO7Vdh8
9t1k3P/+gJbHh1vC4lhV1p2TwE8w+KBQw7NBpCEYpk0o6PCgiO8iRmN+rrPgPbewFLCqZf8U7AaD
dcrym/QKVi04mwjFF9XREl5x07J7xVsDZh4v2goCAKUutp9Vrby0ZHnXSRo4vgPGaeX26XPicEXp
LuOuXnsPVL7jLHsHc1mDDjTX1IyNvLuUxj5k+UWW3fKfSmOf0NpKeY19hVvJn8iJ7qyhpOqGo5aU
lo3mGlB3a+MV96Cuo4kjBPStT75XoAF8NlYs99j7NnHaDZu4Hn4pofAE5a/cUscijuFsEYHPgcAc
LVghGxJh6SrIp2W+4mQT8QGkufczqvCIRhZ5IIudzKYCMdVYpB2tnCuO1W2z9ZhLcVTF7rZuUvLJ
9TM/7bgf5hR4vjc/JmUS4W3KQ9PoB8yl1akj57tGop62Igi6K1I4fNfeozgPPfiMFdxai5hNh+xH
AJs00yHkQ7QtmneQheNBhPYtqUjbuekT+WfMLhmhsjSQinPGpC7EqqetTvp8RUlBfjZUm58BNrjE
PiQedGFn5xQ67dqt+WSahCulGh08IgFktLDEomOwNON9M280Lpn1SI0Ghybu9D7joSB58tomwY/a
kXvTys1jvtjw4pyVCQ+roiYwl7hpwq8rRSuhkQeKYP9wcqqT2onCBCxWNSVDUXSAJAITGRthUSI2
ZyHG4Bq64+3vl8kt01vXTz/ivAuWrvrffVXhdh4Bc5RZV18HFv5HKzVxi9QuKqbLAilo3J0rnorM
oz+Z5eLZGZoXz7DdQymc4dhyQWZ68lZ2Ld7AmoARz5thM7FXLJIheVj6r0jv2h2MepoOKUiY2Cw/
EObfQMb2l7CtdrYu5lsezRNmYV+nEhEVOfd62hzmwD4RdbMWzIKkfyjh1jAsPVlHJZVaFBDi81TN
jmD8m6wGCmoCRt0+qtm+5fIeeCaB+LCbGbpEjH3dHk+YiuDURdB5bc2ZLhxDsMTpDSS3XLx2gwzp
TGHRiUoRrszCu0djMJ9nERHQrnnK5CDVpNm1p0ASyovC+moGc7NJB2QU1zWNVZxW5inKtG5Pi84n
m+27O4T7bqT30xgZu9wuxvicxRpEGzEy1zt/igB3cCLrV9Lj/LcaJ95SX0JwDcq3z6Kp26NhVQcW
aDiZOj68VBTJJnCpn9XkvAiVmnHgbXIkYYzfl14iw9aYK6T34JmrTvFMX8Wg5Wqf8JoTHbTCVo+u
WWnxTgUhyUs13Y1eM/gYJTvsbHNzHYKiwqoSEpaWlJzAMHuEcRueRnpcoHU2+labQm/vYeJaz+2U
XW1vPnTs0NdmkgJtTNq6P3Mjnq3BFPA3k+ZQ0ZNBQBfhwXXifiPx0VPLw4ieRFjyBZm5bRnn5T7g
CE5NKGpn3nTdcRBpd5xCzD4i5CTA63ECYQPxldZBHjWq9/VpnPaIuZg0iA9Oka1WnMCwcBm42nBc
Q3KkZ2i3GOWNSOvW7YAVol6+/P2T27reoaL2GG829memO74Ucm/gecW0mn8zO9e4Ykx1pMIYEqfo
SLZY+r6UEKrdmFi5yyoKGKzM+Bn3kzs4R2A9tKOCbNkUdFScu15/S/EvrGA3h1uzVtV21ljAijR3
QT285V1WQ8VX2jbrR4oo4OptWSxhaoOvfBd8+kqftDNRk24TTPbPUga/7AQTa5lUA7qZ2uhTiTcE
BXrluF13yDz11TNPNEQ9zzTP5WswSa0f6XLc5Ln4Oabqk5C+fnGxWRKr3hbCSm7e2DsrR5nhNgLL
dElAcXNMI88b1ymLdEGIhD6fi2vN8WW+j3ZuvYgEI/8Uw6WcRh0UvMe5KCZ25Ln80iSUkXS4uA7w
ir6pqj2AHo+RpO5ObR9/cOsPBGdO3fKlbE3t+Pd/kjK5cM6h1wHKDF4IvOZp0mFfDWi3aRdnoNsl
ZYuKL43j3wjY/ykI999H3P4dsPYf/7us3O67vH7l3+3/i7Sc5RFU+59paafv5iv7L1G5v//Kv6Jy
8h+mZzAXsyDiaoSK9m9ROZ57LhExDFOm9ReH9i9GmjD+IXVX0BwpTXdBkIAMbP9JSnP/YVg89T0y
ZxK4rvF/I6UJIf4r/Q/in2MLWwflajmm6fDz/XtK1aM8dUxTwaM36Cj9iaKz+Z6bY3DJ0zhcB6IH
RlIH2qV0hLMyZqaGVLD3WJCB26F7mSPu/jh6IYJZIjRq7caFe4btnMGxKciPB4u2E+Dw2NeO+Y5L
ETtDOR1d2I6rsc3F0cyznRnV8RZmKkf2GT49KvfR0NuTRkE4pUTbMGVjoE91yGPdtQmYsr1UeffI
G2XdUMG2LgY4z6rnbWLx3ndD3oC2w5BcYJ4IreHeVZgKiY/UkidHrAdYMGbtVCXZlkdnecabGdLT
cHHm2CKr3mW8Q+r41XG3mF+AtoYKFrHUb5C+SbH2cm7fGzvS163p3QyqNfd1ZKcvScU8EsXZea5H
ikXSyt0XOmdCPHUzo533xKbb9vGSWbuleQg8RxU9tRodIEVYP9CaDPY2QErzLq0eJLrfyqlkyz5P
CwtMgyTOfrtsON1nerlJoymjWgBrZm6m1X7AGMUCYSz2g6jwPCA7rMgMmn7KEuJoEAn769PVLP04
QT8IrOY9aiBv6MjkY4WdCvoHCSOGDx86C4/SsMal7Qa+BrTrVLtWfzVZl4DuhVogMemOVZT+QCCk
xS0zTgjcEcBkvEseSCSec/WZExVtDQYhjGGYzOuQGeZrj6nLI6P2MSm7ITiGtjGLYu3pENYYJ7eF
B+e+TkrS5ob1aoz9ovQauAkmTDvUCKxVrJ1sgKunIZjWXhCNp8Sy2EwD9dIzT6ccmevM8BoHQ1/W
U8frvkEuFzd2UdbFDfUU4W245DqAdEtmbOqdscLUF/9YCEigkPKn0AxetTaafPTe26Rb2/TJmsbi
B8QCrMQuaTHSN8wfQPVcSAoYpeXFbmpn3+nZMwBNPLgsB1FRLIpfs/hQmmjRfd+XqyL6mZJMWUN2
8EAHpBqUOLHradb9ZzbAtF043XOzH+p4xrZrKeRmbg2tT0+zxt+QoHyyvbBdA6UxjO1Ta2iYUNoY
CrBprtnvUcpghu/WwDICRucWfy1FKoXd7MasTK9anf2ww56oDAgrFrfqTi0NEY+Yyb+t+e2LTA3v
JtMBbb/uEtofr+Cv1CGqgmeXkrabLqtwQ1EQjsjU+w0/q/xUJBjsbFrYzH0nKWgOYxrOmXSszPiW
onqncJJRYNK1o2dwnWZF5vgdZVnkgji6Q3W6x0wpVxOT7bOASL+1FammGkecM8kT+R+cjS6Dddiw
Biywlx8A04lTaelUbGdduRWFgXOlSSmOyyQ2mpjvT8LlQI7GPBt5Mfl9++lq6XSbSs4VJCHwNKgO
VIGUOqIQ4tJI3wHi5EvtJgu5I7JOQ5cwrAzFtI5EA/EmGdgtORxlSgdLNwPJRYqOZxA3IeQbci7T
5L0W89D6GYKVmsfh4ZIsBjzFmYUWar+VIYoIp9+dXinlW4l6wrm5Hk3HPYQddkGz41OD/DYdO2qO
DrQSPXR4+3uX1vTOkJcgcG9TrXWHVqcXqe2oxOJwfEut5MtKJuOm0ToAKRbeEfakgnZfJ4fyO6fb
UJGVYv+gKIQMg40pJECHZrjEGJz2adD+5ATqbQZU3dVsF9qpETUGKZkQ+4uH55GWT3iX+Cptkl96
3t26IN63GU7K1JDKt23bfPTasl4rjLMJOhE9Kax2bjY+40Gb2IhDUxq7GuhPZos1pJ7yESzG3Cyl
rcLAX24tz/aQV4pKipp94lQtMgqRDhBkN3S1EMPhVHFHFfkpjyi6w6sGmE7hR8+z0u9EP25TO/ko
yv6FUyhJpCiq4SjLVVtI6yVIWVcZSaTWKgjUFe/d9kymULt00fBb9NN8b5v0yY3RnVhY+GCqoNaz
xp4KjcUnGSc/HZbvMFjjjv+njvKaTFsHXRwlf453+NRSupnHD6cqzR/2CLI+IQpFwYA4wzDswFpE
1UvXokaKUKO3bqlqIriKtkM1IinPAqsDTlPwR4e6Cvx4pn59LJyDbg7BLaDldqYB7TX2eBn9GSb+
mEBmAuY5pbc8dZi1CdwqEHxnLLoYCDBnHIVLg1OZLIG+cDgFWFdlYvZru632HL41HNWXkjtMpyMD
dr/xQsEcZAVAXl6tQZ0hOXvtYmzBTDLGavaaYDfFbbNlERSGRNxAwmDgHa1L4Kq9WCRa1kUKIys+
U6Fye5MR5yWV0O+H3qyofCRS7AnWzmKv8T46V/iBWfkavKwiPoixNtn+s5NeI84kYSZ+i4+6JL7h
6mH3HCbVw+Jve2BMht2P/ncrSpLXXXvp+GQuE+f1gnN7vBzg++Uony+H+nY53g+c8ymC/5LLwR9W
W7USyzCgmAqqZTxwlkGhYmLQmByiZYQAWKSRDDcf3TJeQMmJVvYycuTL8EG7MayzZSCx5BtvNves
L6NKMrTVVtPCcMuESdg6VQRpXDK5Se1sPLOVW7UMPrjorGUQ0uu8wikD3r5MmJ4U81KyDE7DMkKp
DBvyBPJxlVTJNyN4eISQJffJMnyZf+cwXsxtMHsHJs/iGC9f/v6p151unTDJactIVy/DXbmMec4y
8Kll9KOsLLlJpkFWtXgKlwGxZVJUy8hoLMOjsYyRSBtgVjWKwPtlvlRd5OKcxOI79jChpzket8M0
j6tsGVDdZVT1lqE1X8bXehlkMc83B3sZbjWm3HQZdyHLM/n2yxBMsuXA6z6jdpcBOVSMypTV6lto
UNoqWgZpbRmpR2brdBmyx2XcHpbB21xG8GkZxiVTubGM5/kyqPfLyM58DhA0I13GMB/bC8A+ruZT
4WkPllv2ocW7VDcU3xA8O9L9aGAJXgSCRSrIFtFgXOQDthmkyfWiPtTT0KGAIjPUi+CgL9LDsIgQ
sPReZ9wURyey/miKHSDx2sD3/ooXi4zRL4KGh7KRoHAkWvnp0X20V60yT94igxDWga66SCPBIpJo
qCXuIpsU6Cf5IqToi6Qi0lI/z1Qo5YvcQkdvS8gMCSYsxGuxiDLDIs84i1AzL5JNuYg33iLjcESJ
qbhA2tEWkQc57R6YRvYKyw5OwV8pCE3IkKTSZjM7CSPhsLwIR/lfDSla5CR9EZbEIjEVi9jk5vD6
QRjA5zLj8mWWajh7rfOH0ijCJ5HKT0Xp2M8zyU4+0HX9n+ydyXLjWJqlX6Wt14UwDBfTojckOM/i
IEobmCSXY55nPH1/8IjqiMiuyrTcVy6U7pIrJJLgxb3nP+c7LARHSD/N0e2TsyzrEYl0UFps5eyL
1jI8YQao7eILIp16q7rEvmWFsYvUND5iMp8PlYpuWhvc7l/srPryKV88+bK1cnOIAHqordzayHaJ
jacerFoxi7yq3hH0S24YHgNiSkW/sGuzXgNaGlibVflEe8LSE4WeMgCEsqtyv5lwF+7LqOXlpeLm
19KZ+PLrU3EkRwsuTGPx66/Q+Sc9ujOWygA5Tw5tA+WcuZ02egCOBnlDl9HUB1CpREDs0hnxeWk0
yH6mdXSews2OAUplk484OhorlbZe1fVnT2isAIPt3yVKIma1i7ivRm12BpJXhKNEH0ZUbWhLcNdK
YfEbqP7aGBMK51jLZ3ofQhIpdQsLRaPcTX00qARD/mcOWJDWNN7I4l9pXHirEndY/foRnEj2WH8S
R5L6XUC78Xbs4LSmvszIXXT7vOrLRZfki7KQHS3T13m0wu73WsfaVyk8nGGN/FrY6dJD3QmyR4Yn
yve2WvemyMU1yhH0NNwjln9t/dLJAXy6eNR9Gi5mNi208ch/PjO4tYal9iWVqGVtg9e4XpVqg4Rh
0zXmUzNKPQIeiHBeIJh3WXJpwTRy7WT15FUsX9h2FC9FlepzP2G79ufnJA6klTQ2DDMA9lml/9NT
i28Gb692Im8YtBLog9StTDGv2o9u+sAqENZEYDzNunlmQNLf949tk+hwIJItd4jiLnzbfZHB4mNf
K+5Bxo/FR8ByT+CK1dxhrMK8wIdv0n8PjcdWQOF27PfFcNLsIHmJiY6SJ0vu3a8vWgwf9YBaHxHg
TlN8dZgLGR9l3TXtA56GagUHwezuEJa890crc2fCKqD4tgTUei9H25u25YqPxp7n6i6m85FOzj6Y
p6XkTQbJ+CxLGBnGX/PuAkpYkTBfrYrcWCV1oxyZZijHXpGKNXpvPPOauKIbQmcMV4U4oNC1uQsT
Z8a7t/FFVwFx1pRbM1bYqWDCbX/9tUvILUmBHrPu8VWO6OXG8ppq/uuvSHrh0aiKR+Hq7nUQaFul
ehJ0G/QwAW9x6TmVBRtiYBM2emV5/fUht3glylbuQETyOda/BCKfN8wmtthcYdS1aqg7OYM45S6W
02PnhWcFcRUEZ3sP8l6cpR4NoqyVamEYyUpYbkUPsfyZWkpO4H5881T3gvDebV1kulMd58GJw8+u
9Hv6VbhYyND5WykJDSow46deh2INtP6h4Oxc6rWyDXhvcByn8sMMLYdZczNjKqqdu4HS3Feqorxz
ySCNOJ/YimnTPqCDOm5uEjuq+Mchh+yp4bw6WMQGdqinbPtbY//7B5wIM9IO+gLHf7G3fSVdQzQ8
sTTC3EUvWIrp8+SU63VsGUeLY9Hh1wffH+eFawR7Jlz2tlAxs0reKM/6pngfo1FsBk2pzhqqB+t1
eAT2gu9YRnOs5VTftwH9AVNz0K8PhY3niD6VOTbukNqjpLxJBUM5vVCYFE9/DchhLfORgGdH6zi2
8Q7ggh10W6b25qyYnNO1TnQz8rWTkaja7deHfJ7SDssh0Yi3OTGbWxDTH8lYy5jrMsPwpgjrFWoE
RoPWG09DHLtbXMmnXu8I51ntq81jegFMfgg67kNep3moDCQAq6heqCZj5KTTONhDO9SHo1d77sJL
LinGlZ3fKuZZIeqBCzsdP3vc+Amp6IfaIMSY04nMY7WlpLS+xlP4xdJjqqcCrr4+K2lox+rHgW/S
seI9qlJ0kDIABBxMU4QhdUXLJqDYvv9u9YaJDMKwRLkeV9dYswFq0mPEiHJL9rBZZhkYRA4BNO02
bvCtgrKPdTHue0rZHX0k+hJXCpIQ0+SVnbATNI1SAEZivR+N4gQX5WjrEFoQ0uJ9nerUvcJRbXF+
lCCAnX6YTqI508XEVz46KVjCC8D42/uvdSZpLB36sFO4zR9pj8+dNu9oAO0La+XDJcKNEoE7DJq5
Db1vLmVJe5T8znb+g8G0GUVyhfG+UNBvhPflhdRpAWsHNg7/+D/03B7kJm8K6t61L98293HR9Esd
VhEexZrCrqIFKDHBaGrt7X906V9dIP+ixUM1tIl79t/r0ufmR/Plf5fl8Nf+jj++7Xdt2lJ/U22h
C1nI+kRx00D2/dnfITTZBCDyuzjNV/5TmzZ+MwVqpQ3fjFmFKkDR/qFNK/JvCK2suZqmqqYOOfLf
wbhNlLa/M9Q0mlkByVGOIfPHf6jN+fOikiz9ze2beWXRGeR5iIJxx/UUTdeYx8WWc9H95Zn6L3i6
/6iJs2j/7Uf/gyb+5xVvi6gh+86V7nPJ55H7ySHW+he8uAl897dHShzSVJgEaCSXhFDVfyAnhm4b
GrVIhyWjSAAZOUK74hGZocU0ML1DGXeYXIE1L4cqf8peGK5kNg6SllHzjsQ5IQdmWYUZOMpl3YF0
8FSwg9IeUfgnQTsBMsUBoupQI1WG/VwjAD9jEUqG7AGsdq+N0rnoamypJMvBgioanKt//oQyTPj/
HiMjCwtCp+CC4qr7ByafWqIpGS32LxgiowhtTGOJCsU5as6CWMYsq6WSXYd3LxQmbVINO63LyQ4B
jWJjmz+hppWbTjpqNAbA//JSrMX6SSVx6QRd80kL1jyXY0o03imAnvvtlqAl+RQ1/JREuvc1sQJ3
9mlobQisyb3VRR3O/HrTTZkfNcH0E1pQRzAFrHX8I1uy0C2kFZJp1lBs+HSCq9APnD6ztkNkxbdq
ssITj5v30s9Mip2BE7IUQoYbyP7AkHeJi/bWsBJ6SJSNHbgXr6tIn4GVX7DFdNIW52pi762MvPKZ
tMBcR6wQKhnHQl5lnnrSq7UoflTKXqUjeib1s/e28/Wd4lVrXGo4RDxdXiOGzuqwzqhKGDgtQM6g
tZbMMW3nqm+gZlZTRbPFs4Tt4CFKRVslksVuuFBP+HwvlWgfmNrQ03T/ZfBTZSki5YfaUtYMXJTZ
QFSu07aLrjAZViKNF9wH4k0DpGmWKXRbckJ65yk0iOrnGxLydAvTYN+U3wnYXyeqtcgZSmJPWO7j
Ra9DdRN32Yy8ZUnIl0mHu9Il195izu2ob8DYbpEWBbOr9MdpfOxhvoIv5zLst5uZ5ZPt6ZIAZA0i
2U4WEH8AuuwRfbMTptZcTm0nx4m2pWcy3KSG8d5jX1+API4Ac6kJPF5xaUo9W1Tl0Kzt6Gi2BZU5
ys4IAoA0WLQXnUFUk3qBYVd3w1W2IEXpTQDnUPe4EluqQCw13xOiH4lTw/xoec6mRCbIIQtVpEqk
ZRCQo500ElIjxD6HabKuI2mBtVYLGoO2EAYvMIJPleovMKNzDASf6LurWEvwPfhbvxZr9kdOjWe7
nCLJVeKUrjaukviuMJSfUwwS4G50Q4djZ3EAcLTom+wG9CDd//N3rqCU6W+Lk6XLQrAg0vfAtNFU
p6//BWVpe5lS5PXA3CMiB5x6WA4qymUgyPPH3z9IZMIipXk34eDv05ZuR09ndoBsv2r7aW2KgGNp
/XsQqP2+63WEi1T0GzMgKEYCBs4DNWdbbF6kE7JmxxNGhbOp3Xua+Eb8Fju8EeGcisV0x5X54cPB
OcRqvM/DR6C+KZVeM7RyK7Dy1o8MeNWujYi/BSboDNSnBgYQKCq/I1vppajfbNRPv56k/xmO/4tN
CENtIMc2t8//fh9yCMas/Ej+ugn589t+34fY2m/T+Jt2LY1JtDFdYr9vQ2w2KCZqqwAXizYma+x4
/tiGqILvMSyZ/2myrpg6N80/tiGq8huMTnA8smUpfO+/OyKftkF/fQtYOt0yGnsa8MYUbwJX/ftb
QLM9KWMRatcI9Y/ckB9qQDumPXYU01LrbjS+NzNpaHKSl9oWXIdjgDBbkz1xpZsc0kkZjYuY3BT+
IOR4O9VnSSdvsrJ/74YCc/NA5CdS34pKN9eJvVTw1RHTm6BmxnCijqIGYzIeqCFJWA3jM3MYeSvV
NiGuajKs+/iaa0Xv52GHYuqmvbzxmq/QLfeJDr/DC4DkeSXj8BZ2meJEuc4vrfsS30RNTxC8FwbZ
bBZdh3nUIYn9ixqJTVT7hFw1+csAigrDi0p6wjbCRGhkGGCSa81mfWVxhjES4IY15bhEn9CfQ1Na
+SQlWSP3yC/vmts/yTrVLI6QTAhPFLNSHmCjTXZGnu1FI6VfYgTD3lgUUo2TgVTv94DUojk3mnFn
Q+Z0ZcCjndqljt5xsIxdpov+ZpArqpNu0aDqjurazFP0O3dDAj8qhknDxA4MazyjZ5meRWRIL7+3
kfYDxBfNu+yqikJ9r8MphFOVgE9PGoNQTF+6IJ9jQw4g0tVZmDAlubg3mG4TyXzIMrRAi6oABTdo
pHdwCQ2CF/bQH6t0YP5OA4PAzE+txBsknVc7lN9CgR0U6iOpiO6gmcmuM40X3yr3XlVdFNd80cN6
aXzI1bgQWq6thj7bsRRmlJ20waoz1H1DxI9mhmRH7dDF7dt21ZZXpNcBXb5+JY+41URMi2RFagwW
QDuWyZxx9JfX2VAnBF0hpQTldiifbM7wGBHZ8hhKI3nNaiMH/+j/yIPCBEw8WeJc5bU1e8eHfkct
fOjIhWmRJeqhq9bypS3lk6cHzHF73al1WuFrGc/EAGPXGYP2qwDrYdlVviQszkAU2OPYedRKU3bi
DJmlzKU4DTBk2HuFCe4sxx/GHmzaY+Or1wXSTvhVuq600tCvGv4fY0i5C3nbBGVjsrlpwDhWR4UA
PYWeoM4aGWNcLt01v8ngOJU/UyzTTqC7exo9qM7sj2laqQsvuyadtxza6hILuLPDzrTrp11RSgY6
cW+aZGX9qtzrxjAjAroIy+LiaXY7y+1ybrbqJfK4Sjgc3ciqPnyZXnOGWYKuaM0GswZo4lxZT3j4
jlqma00JnkHAMK/EZ72k/A8FrcguSksmwLJpTwEQM4/Dwenoa0s7+lM7F+JmCoiIWAd6b3wvTO+Y
4fBacuhgHmoUK6TTcY4iahJ8oe1Md6fqYtuDGcPX6aAlDM/mp78Pyc9giH50AsrFmJ9IR32Dv702
env1piheao5L22qI0Kek88iRwSuyBHyNkVoFdnGiHR+ld9UEwyOpRNSomHpCt7M6xM1LmCpEmd1g
q0bctwFWQIbVZ740huACIMEl0dsQZVTL5MQco844dD+L2k0XwdgVi0DYuOdlhoMWbCO8yi+ZJFNS
Iq99+k+dwKVzahTfBpa20QhGDAziKJXtXg4YufpRmTnYWG9dhXehsMO33NN/xgP11cWhK9P8c1yO
Nfq0zSDTpCjMV+yVluxoDSDva6X3RueZlzOmGja9XCuG947eB/dQhC/GyJunlYrDUKBgEB8Ckjnr
1OHBbOhjjN7Yvp+IBsQcP8NqgRVeV8aX6V2HmkQituZINajKiNhN8YCr+e9S0b5MVDyQ9rRVCLwC
XWNtBdYCpUmMeWAQ3Mly3oWoMOm8HtwNgYIrSnswC0AuZojQrdw+os6hMIrSXVNW5iol4MtSdTKS
nt0IzppuNc5D+Ximlt7ypmhuopQLxtjQh82RCFAdgZHhFGU1fbgwupJaCdOlddFsnN4nR+kJxG/u
UVLV4LmHfSrlkEnqQMTw+d/LsfzwleZot5q/ahTziAk2WtFyPNm4KQ4Mq6Nt8BZsGSzMQ9IzQuVl
onGM5dMI3yVKoOqE58Mnxo+RNMclJS3Nwr3EI9vl2i5ejEBRqXcunmLsHK+k64Q6eQgd7TEbwg/T
89lcprSspPDK0qrXFnJT3OyBPsPckE7Apy667/9sm9xy2Dp3g017GnQc9HlM6LI0Ko7Q1XwXFTEQ
WXAuTSSDXc4ZfIZwUOVIezUHc0NHM9ERcjOI8SNEPC7xb2wK2JYLzjmmcOlRQ6yMSu9iZbQ55Q0h
jxbHiZXUSxDlSzPogPelDzKWdFQx451pVvclmPHo9FIa+pTTY/A+K0eJ+VEX+8vBlAWGMqU85aqu
EWveEMPTX7LQpGZLsR65rZ/lNlauhB/auT+xMNo+bLbsiHYtQHEyvRSd9ybAaNtaGvjhCfvgIvF9
nZIbq4Zr0HIHx+K0yKUx2QLy4Rk38LGjga4K4mUrsrTKokTjcVwl8+YZlqGDYm9+UdQkFESQu+5J
s8ZkXrZbhUSuCkNPGs8h8L28DW+FGL40F5qmyiiPyzill1Q2APboydRnGTDWZTr3U2mZl0w57SrF
MpW3hGU1EJf5AFeqgQK1IGdltGb85YmRNiJdXY5d1GwZW1rgkd2WbYIS74sSWNOvPwF3CTYYkeYp
6nZjhuMrLfflEnq+slQLtmYpqWRrKqMhN2avzY47ol2NjAqsGLxNTlqkF1wBdtgd7cEDclVStJEL
GWk/pSoya/ydm+HFoQJtqRchXsY83tTD4HPOr+JHbybuvO3wegFbhTlzbIYqICnR2wsO1urOG5Nx
zvHxjWttPOLfNe+1NNyCKvdXilq2a4ldAkJPA7n9SUIlOJi17LEgJ8E2OveGmp8VUBJUk6n1XpPz
izE0nMMjN72mgnGRKPrJ0GiRcVWbW6Hn+YqQD/S0KPavjBWWlQBJG9SW91I2RXDR6ImsTGak0we9
Etq6pS4cUoUJQEzPNEdleSEquCuU0tyxKvllBVdPA1A0VSUUr10Lk2bAbOw/oOAwXJ8Gh01e3fju
Hq7hoQs1J7G8ApZNuSXGxPl1ZI849ITPWg6D1HCRn8cuM/RwxIXb3bSE6XSSpN+60IOVJ2g24wyn
YsdX6a8UVA109s8W98E8Vbk0c1INZAPLpSj8D3n8bhpXXzFjfG+jMJ9ZWlKhA2E1goAnNoakzg26
DDBj1hvNhi1mGLdACW8pm4mQtTDpCLhFcYkC1bA80pIyTcHkrVyZn1VgUhqnRXhPi4HyGsts9lIT
A4oNpJkwfhqNd0C7Yk6Ph7PVjHfcsSjtFAJAhVuQLP05AEacS3gBVNmv55BvmoWqDHsdMrCfWucO
ZDH2DnCYmVzMu75a1QzGC4k7b9IZczuwuS3UwaOQ3VVKKnGujmCeqfwhtD7F3bXyoLQ2cOtRrCw/
g9HKv1eiHPuYDSgepDhX808OLez2hbwUyriOG5moQjpvyp6SeDptjZ6Rs9Ld86x/aJV6gEnarHUF
hGwbLQE2+0hm0Zopt7+KFRm2+uixf5tqlDgDOQUr5L7rjlrutrskktetGqwxPEHlsP05O0f4PRQb
BIG1RH7+gT1+KduCDreeXhiTPtuKU4+BV8U0kz0dEsIMAb4p0G1ijhp5dG1B/c708Dzww0rbf6Ou
KACjwA2yLl69nuQenMeZugvcRpuLkktKnlqv3GGXFFNTwRg9PDVYBWP6XuTmwRDWUknjd8EUb07g
+ZYhODCr8tdjpX0ZEkVYWirdCxloYuvvRIneAz73wWp7KxX2WXVucM9ItNfUVWZDap7lHFxGSNJ1
gMzXZdK1mIAnJkwrVycTGJe5vEiYDGpxD+oihrqTPsu631AXtwPgvK4rUFkUD+5bmVKizK37BTtx
jsYBtn5aZCvgF0NVvRqR+mW4/Xcdgc4PbLjdTakw38+1uSW5wFEGe9MU+SJKiF3RIetkZrqVqEib
5XWFVQ42Z5437XrsjHvASd6JcwbtkUYOvfd0bGQ+rTZgFCH2u/k8T77SJFt5siWBTAI2rFTA9bA/
GN3IwS5IWbiqdVGOZ8ix81Azbq3A9VpLbz3FXrOyhy7T+smG/BS5ES5Y2l7Yy0ygmDH6MUaSIPwI
Y9EvbxErp1OS9JkhzB3DOJvTD/vMvDuiTVgN90wdwKjzTOPJPneKPbd0/ctXsm8heA2jSF31CRtE
v32GlSi3tud5jo5lfRHmlNRZprqQFXMtp4B76cdiI5dJauxUpQr9kdu+Dg19xoXNEq6pezuu3oxs
pA0jjox505IKDaBoLwtVpj0cJ4fVu9lMFp9ClfatHm4VHzuLSQ9jBU4UoBYcZcgP6gVK68ZqDHbK
afhVedOhQBufbXQedF7ZwKoAn8gFitgUWTG1He9DNshK+WXmU39E6y3MqpyrvcXGOHvq7IHasdor
uUbQMevOg2pmBwEo2q5w9mpCEauRCyNzDc8xFLYcQHNvis8+SmdU7tSHMQlO+ND1Zd7oPJOc/2NQ
y44cWXsxsWkHSb+GKNmYMHNWNDlbszBC959sapUxLxqKEzm1bcaUp9ccQWpBg19qZn4qY2sX4IGf
WUaxkRAfsSJTEGEioheWe1KiQF2kkMI0Xq14YPjqN+6nZqOUe2rIK4KXD0+mtlHU5xQ2tdHMN56n
fhSsGEi9thdMTdRMLaj5hjJTsKnU4Q7b/K7Miu+JPyz97pEAkV+6SlkvfXpVAygJUdUfqaXd43Rm
wKpegnIQCy9vzlqgacembxddDQzW0jgwpbR3+B71HAH1ELziN25Q7Kdg3zG3ZR3CS4QKc/R5HGR5
8CV3ac0Zhu5WlUilbaU/at++t9bKSNDbKyvvoCW1uXNAHhWhqexyz6ycQnU/jXxajNHhoRSMm9bi
x/hND0NL+rZCk2rqzFuMaU/jpwB04YVUzWVVwXsCq7wvQ9kwRieXyw8uDozoVOiwe57LViJzYiPI
iRfaDhNaf+xDr3r2krGtFLVbKMP7ZMAjpDSp7AzqhHwd5XWu+dqatudTMLqnukh/IM54XHSctTJb
efoSeOqOxwPmc2ZVHCSN4r1BH8MC1i1tEzqUl/gPv43Y2/pDR8mFho+Gk+GvRpG8lJoZ3Xszzeze
PGs4jYzMcVAQWI1+xkjtfUq1h4VVeOqN/lWC/a4TWp6TlSgcVVUvcWhgOGhqduOSv8IF+9kWTbKI
RMSsW1sz5ol+n8D9j377L/RbTUbU/2fi7RULRfA37faPb/ljgGz9ZqtoFUI3ZLRRy/x/yq1l/YY2
DIZcUWCWTJ//T93W+k1R+YStWUwCp7Hzn7qt+Zts0hxnaaaQp0TUv9UCpk3z4T/nx4Sm0IeZays2
XB/Zonrs76qtLg1GHViDsubg6C1gc73EenqqwKHJPY5ca8OZ23bVFyMFo6yX+NyVZV/WXJtmusM7
mcz93cDK9zUeimtyze/da/Wqg/szfxRqcXO1iR/PPTI4X/7yFJ9//xX/V9ok54yMU/V//ret/Ktf
nRH7X2cuuSGSvMy1Yd0F8h4Ow74SNMFIQccvZ003DGnGTlbMx6LPFt5LCupu1frD0QWaprXqMVL1
U9+WUweTnTgy+/jMIgVvGTvFnLhFY7KXCSPN1IstSfz3YuPequO8glzWFfGFFKMxC6YZsy7hBwsI
LUua8dnXBl0oHPuwcsS7Qp6apAd2LWxL8lU1Bi+xJe5trTs865+SnmYrKTGNdWq7G9i+4QLmPGO0
1gg2UiYDkvWSw1j4X40Q6SYq8PLo0I2d0Utb4AzeMgCwOquR2i+xF7LSsDHBbWUeE73dQRBKNjpl
2bSgsdtyeQgwuXHWtQs5CT8ji4GYaRmfZh+S7ITcTjRUOKOVrKO0Tg8amiSDyqnaBWSsVBrD0pQb
f44ItcpEP3/BWmbw0k4vcclrbf0weN3r1/61uKfX8ipD1vwKdsp+jHh+opaQvcRrI9WhRBlxfmCP
0s9cSylngKuZ9nnhhvTsWZXhspX4eRmkymSP2C0KQquQf4k0fHWZ7PhSxnVYC5PpLdn7LBpod0uO
2I/ll1CAojQ8hG7qYchqIF+PGZar0CM7N3jSUlfknLaN8J5dArb0bf1KZZVnbY1HVMWvnZWtmmMm
a29U78rDXnpWHwklgJMGssXK9RRVau/caFjXIVF1PPJbefRvjb70rSqdaQb3Ht3Od8U9umSXWtN+
VhyB6ldRyRcAIUtYOjV9VkbR8ooX++Y+PU2eom/7m/9mP+0vZnILu6s3/i15aCdxKPKqmrlheRUM
kzFa7FMFZxLYOSiyqGUP/036ogXvtXrkEE24E1nbttOZoQS0+CU6he+0K19Lj3ohe6ftsxe/UWJG
rqREkq30bB7JR6jqTBCf7TMpsRi4CiUclV0vw5ZZjdaoi9H+dBsX8SMOjgEt7YukUOgVldfKvjgK
pXnVx2ql0k4VLWJr2LjxlyzNKiI6n/2n8pm9W0qCM5VdKLtLLOTH+lakV4nHmnwEH7b4Yna7Kl6k
Z/cAaggXayZk318Ii5gDUX+HIUk792T1JRjVdhVpDV3eBK2Z7V4I8K9ozPuIvOgtjdB8o11zFOVw
Ss/5LXgJbzhGyPvNyvxNOrkX01q1DssdkPC83vCqFL7dzg1uq/Q+fOhug9qQNjJA24GSXkz6ulLj
k2/GPZb2opSZpa7Vs3eP7v1rdW/uBTtZMS/dZbHV9tVxCLspOsGORU04TM9zv78xlSo4tg+YPkdO
EynCwecowF+OkTcLT8139V6nghAaCUhvykjZ9q2a4uxpT7Akb+5pXmwh1hytMyhbY5bcg/eOrA4u
s+SQ2BEHoaZzbFNEDt8MBIaFqMo+kjtI8z3pjMUIZUCAIMdVGNaKk+RCgAekJbqDRaH6vPI8uXv5
XBfShyQqesxt/aPS+e0au6RzpixsfHgf0l3cZImdsTgH9+Q+vmqv2QUl+GzK+RujMa7n0ag6p+ii
YwlUzx2uXKMR+y4eZYwgHG/GakdKpxxXOewK33j33qvv7o7RcxFKc7mOkEA4FE3nC+SaDyA1nmOv
CqokGhnnhPEFK+YayjicOOSW7H5IB2bv5SLYyFze6uCc2y6EGwZXT3K/ARDubXU1xupJUVFZCft1
UOGm2BGWyZeEejr0wlVU0s8d+1rltIuiQOvZFTY1YeNnc+sfyU19kum7GoOxCDl/Ku9VXmar+LMo
h8PkHylfXUtmg9xbBLVy/9VNykMEha4X/ZtCAh1icIOeaK3jAd5Kbj0LM6efsZ2REphVcrYtXyp+
jnhC7Lionn/ybvpFPbkdIwV93Pt6HlMa9qapOZjywn/23JtIXBXUJitsiWcfHIPe7RaXS3IjwXFN
RoaNFcSA+IABdumDEvYf/bZNf6jX4UxvIBt066f+Ur9Ol9G09rQnrMuZZc8GU/dpbo8WiiDZIOxD
9qx646xcMK0vxg7u3NNWsJMlFGLMPDZUiAD2weOOxIQiSKgAqH9CY/rRQH6vPm0zvw1P41rpzTk0
AYS4h/QRPrSD7+WTLUMr5vXPPsuXSUVV17hIzuGL/6ICghuJ7SY8D+IEydY1N+FjOCkv7g3/taiK
pV4i9CziLvqo4OHhEgoc96qe6DLOrZt2FGf7JbkX9+oO4/UZofWL83Q/Ul6be+ykvE/rdXB338bX
5L28Mt+iutC/SlW27l9H/k15TcvkouwazpaQbuJr1+8WqC9z8SW9Kxbu/ZtyAbvXV5uyDz/lp3Ud
L8rRvZWvli+tmjZ2kggshCoeNmZ6tFMe2wTWdNHYHdsKxEwsTXPn4dttP9wvytXmQDYOndku+urR
cMwlQrFM/BftQvN4lL/C4qT+YwaBGxqPd6jJ9lFO77VvyQoyAu75ij/QkjXXxQrs4N4svU0qNx9M
a2snauGweKsc0SFkX5bfk2txqk750N+9ua+Ns+qsPPqH2ttLRg2lCvD+Q9t2GIEWJTOjQsXOXpqQ
iMl9R6f4Uvo0+1lL6QyxxQgdjPUZirFGWx+R8u/0W/3E/QUXyNHf0u/wPX0ne7KG1nDBOrAiXpRe
8kvJyHEKQbm74py+JOTA+5TliKa8EgfbhAqlgAOT2c7vmVZXaYj4RCeMLe4W7ToPM9dxvrS3luUx
lK3xEtgx9Av1qYeAwXM1Ip8BQLfCJahkOyzCkCndEBWr9q8GfQHLzgyfTcsDTshp62npHyITTUFF
cY/UNlmWMb9HMaROhOHSkRJ9Ww7ZCk97h2nNFZtAMDaTIsSbnB1aUD79Xto2ZCe+xVBQuNjjNrRJ
NXcN7eJlsiYk9AjDCrg1EVlo5p96jNHLggXdw7qDAaKYizHGZx8Z07ik8hxXLTajXNJVJtl0JEzM
3ZICH/zN+dxKCc/SL/KdxW44dy0z3xTdWWsUEDJCvid4h+aZXXS7AJcQL0sBxZt2G9lLoFWN1DaN
NYETPZiwSgGv7pT+p2h3XXgFo2EDZEZadWuczv3SqimySE15r5K9lGoMF65bYVcAGjSjwoegbCEd
fWHgCkvQT2PYp2VfzZNY0dB4GYl3AlDS5I5rR43pfwF6awBvDz+N2SL0wLXnAuku/B7mVP3K1vbq
xoUHkdjs5qaAZDJtFkzCjmVOrAMb7taekunoGIuLZVEN1GrpIRHaQx5tKlTi+tT18hEpbemRqA3D
fmdXzBuyrvgpoq3NS8NmE21NCcKfMWkzp1JRkqoebyyutR3eg1WYglX0TGqFIEUTMYjgrcdqG9Id
p8GmdcOz16RbGT7VCnEdfzmyWVouSp1Qz8CFm7jKGjEjmBf5+CICdhyBlhJ1d+nOkpJrX9HpFROw
xBhx1b0fnRQqCGH1tgKC5EQd2NB/fkZS/4sjEoguzni6ompUIf6jZ1bEMYZOnURpD3zdanx3S6f7
hryq/FSf1nN8xG73f9k7s+bEtSwL/5WMeug3OTQPUV0V0YANNthgg8cXBU7bSGhEAxp+fX8C7Ask
ade9VHQ4OoqHezONUzo6OmefPay19gD6jCc9ygMyJF1zNr+vJj4OcfYEZAK5hcvwOsRd/nxkxLe/
Bp6mTu0ObBTQORP40U70Jrg2pD161PQ0dzmy4MGboF3Q7DJJ6jwpuI7ZM5oTXQoeVlFdWw5qWtkz
NvKuuotHbj8V53p3dmUNC19FYQIq1gNdhFsIsd+kNKVbRm1gHz3bcyZYYd8tOnJbItssnYvX7h1u
p1sMod5MqzuhtTyzxos7QSLR6PWsn9ZDdt4xxvWD8tB8n00wseq1MC5O1aVut/L5YiBAYrX0GyAO
3k1wE4+8flxWI53KA5Le0HvLuXZZJmQatbwbeOcoV56axGrqTTG/tjNc7z76IcNQfvOiK4rZlFeo
3y8ejZaSs2O7mg1hgTLMhNTUOVLMPRrJCm1JGqUsPCV/nqf0KUka5KianpG0WrZId6OZdBfehXRL
bMsPwaS+k63zoPD6VkJSMBrN+2afejTMs4U1DtwYcpUDs7pOZKQgdf1CcmmZ4E0SNb5PptJdMTEa
uG+cENoZDhM6HxRs21yIxkkTkcwGkO3HFl2xUijYVNKn5Z10lxESqhdNJiC7BSaKohxhThPv4J0S
/CgEQTVud8ILU97C6/l1fKsSLH2+tLRdEPUqpQGEWgbuBk2fNEnz/RYW08sgwIjyTOlpiJjKukR+
sqXc189LtAvzp4X7lkn6WYygUq10y/MknpQPmUrsFHr6M3paxB8P0DfvFiPFnHe1+GfFVomn/MC4
iW/UQYhd4pjTorZBYBM+ic/Fc/qclBe10LL8nx4hEPrNhEMZ5NHZIr2vBg6Rb9X74jF34ferxyQ9
RHMDsH8me2gv/SHDVklEVH17auFPQgj7TmycIVV57vYFc2a21NOiUrrptXHv4Wsv79PcOlXD58x6
ysbBk/dUPuuPtB3VrhEapYcCmtBoIdgSYsctgMajPIPLm59X19q4fHDQVgyBbtFbOTvXZXIAUJ+6
9nB+tTQeNHi2anoqXLsj/ya5UvNiKA+Si6AJyMTSeVT8RhnoAxt5IPezwhLuZa3AvNE3yYSkb6rW
nl3L6UWNIPxMpdoLn2+OVIxLSI7+xKOhdyU9n9AQFVlKaFFNEouiFwmifkxLHhBGaju+zm4THKL5
rTCRRtEXL+ZQXoqBiRovRZI1/r+7/jBGypKKL8XdZfrKHzq5Ej66pXhG0fU0ecpe3SG6ySCbcDVu
a1n7Yv2vKB/7k9PcWpSp9miN9tHO+ueZ88z2E7Wnz+0F/cIQsOharn76jCzFWCE5Yz/K4U2pw49G
O/Yyug6uEdMcq3g/2nPuR5fheEGM591WVH8UfiMZI/vWW9xGt3ZVAlzqZcNknBMElveAD6hkyAPt
efEqzOguM02XlwoQuvoCfr2sXxWkgpqrIT1eUzzniDMffUV8MYlKaYxKhAo2aEDPXaLWtAlfASGb
TThrEdciGUjqm0h32YS8zhPk1CYIptx1pV4FRMY2ETLVq+KLc/PAFKoimF02lihbFjna3Sm0nbJY
ALxWelDbzKkU5RatWhHlTprA2CZCtptQOSVmrkfqZdKRCxIJUQz2DkSU341ztV3eRIkBtgtXs+l1
aQ/8Pl0Ifw4Q2Tu1B7VaIU56pVxCS4XuP25sTEK3dmc0pycvyv1gOhzp1Ij6RiBMl0sR2IkKDwJO
ant27UG9dG8UW24nUnUuByLFi8q9oRg7jomnl7fJq/A405+g4FFKrLs+bPF+SQwOeW04b4JyY96y
iNFpvxATsVdN6B5jrJ0nnXgeGv4ovJbvq3vey60yqpvAX5l8vodXZnh3maqiZGnQ+UEgi/L+NhFg
CdhBTamiCqxuHnqdcJLLwgUpJRGKOLwTeLDkjdVhbHflMhjQvfstRge6ifLvFk3Eb95WF0sc2OQJ
8IOONC58HaghCT0TqrfAQCanQoU1Pg8Tj87VUTmdBXSCWZJHTUSZUpuK/BLCBnSw9LTqNRVAnwrl
4k2rnmYOSJakVjKUwqH80E7HnnUgDwGqI3tWuQgJp2QadFe5jqtkrJcP8rnd8/23ReD1FQ1sjDtY
mECxlrlMZli79GzqpOH8yaB5jym7SEbelw3MOdHn5wsra38xt43t351bDbsoAtkSNc4IaQ+LDawO
wkQoyz2fbuedpJAGtuiOSWSPozvY08Mo0q6jqfUg3i0nnr+48HjBIPkW6VLvQE9/iJeLzky3egub
7vA0cuhYIfBcUhv0fbj0SHUETc6DEVDHvPdJhSA7cuk9J01+JP65LL22Kxun3h3tEqf5nfUg38Wp
TJ+0c2WwmCGA62TX6CMFoO8Cbz4RA9wRWZUeIyW9cbTCG84AgzA16CR6tI52FbwbQMe9TPNuF5Pl
FTAYs5W0lOJG0au+GaZM9CyhCYJ+roVXlgAVNDBKZ13/Qplv9hodOHUk61efFbg8SHnqMrLEgPYs
uxmFxTxMa6lXD+Xr4E7M6SdOn/e244bTy8yV1TZI9zMyE9ZEvKmulw+5dyHPe+p1dFcW0RC2Efwb
DmucVEM7tQWAZhkAL7clZcYCLafMatfD5UP9YEZXQkXdXC1GjbcaU3XVDGxzKxDUF9VcvkHWoCfT
sldcaEPdVqQW7zUgUix12KSzqZItOg6dPrSxV5oj9WkWXYlNYscjw1M2qR6zSfoAWBk2rlpjWNN7
9cYlOySSJSpH9q0hv/gDaqF30k8pt87mVnCZngaaBCrobj7JAX3Q1mxpZU+Llti2cveNpDU19jR6
QIy5QzuALkvKeJObBiNz95zUWn5jxC/OjTdCuOtpGZhnIEakNycoR1b0M3yLZP8lGhARgKv2LmMV
olRNocDPmkRP11JhoFkLkgTqedhz1Ip+HeY0IKECqrVF1piWuhq63Uvq37VNywO9q8cl4npKXHdq
BSI8ZjdAZr1FZqPJsoD+EiQEc71iaCyf0npkj9MwAetuz3p0puqpbj9foGhQNlWgIKFBjkiLkrzp
3D5awuAuW7lCAgA0UxtRl+tmGqv74h4ITs9wxl4wTPiZ/1TdW4/ObdqLL4IzAI+3Ir+T3iujObkp
NEsektv41r81b5SRfBWRw/rcDii/usIU9xTdUk1qjPA89hYsDYN0srYLqRcXSNkNjLGd3iyz8syz
aK2UZjUyOEu0i2a13Y6fl63XvF7OumISD4G6ThC8UtUuIHjoAU2eKSXh5HeF/NFvclDoDg4EW+nQ
2rLJUH0Vuq5M1K4Jg8gu6/BaqE7qirnnxUixlYd1rYs9WQkGyWRxow1S8kYp+aMFpRVavBd5gm5X
H0LZC51dvnABVnTSX+6vKo3aIxQZWd67P0QoIckiemvbJLEi/OXoVX+k45GD7688R6/eq0Tay8bS
cO4o8BhgmY1n1/ScS0mTBdf+MCZtBjHzTIXeN5OkqV1aj0YEUP7zl3x4pFB/ZEWSLckS90YqFfS7
zLxS6ilj786bKl7wnJOhLEfaWJQmTjypfxZv9FduX6p6v9LUJ4cWhqHyqKenon0j+dIcSgoCr2Qv
DbKYi3us19UXY9R+OZB4m/CULfRzdErNe8GKJNDUQ/BS5K0QzDKGzkQnqyq/zV8KVFtDfzDraWKA
wtmpIOJqNSpjkJYbSsE5DR0BHEE1GSXU5cbzSFU7jkKZ17r/fIwHN4thQqJSm2nkGN51+nxRKtMY
fk9PVpEqenAe05sMEIbaRhDlFpd32HiytLW9XZBQjUis+pRYPQM5rKCchppz7sf6UI+hNtHsLPPs
y2gh3Dc9OfN8YHnPRuz2PfRWVqP+DyjjC1CGRIAjGyoJr4/AsTPNpj9eV7IAjW7uP/7Wdqbhizub
Js4er27zL9fwDEM/Wbn5QCobl0k3MZIbfj8kfkihIisXSVq4dx/4DEU8MSwJ+TEy19gHU8XB2vDq
+AqIR4OnUExLQtJW/zP0fqXZvH+YISAehkkAAhKEUZAnkxuXZCuZkTtsFIr1dGrSY2C/Hp1ZUMyP
9XZInpKMuSi2Yf32CtGTLswaBVpRJIOmkGQeZYL4nASwapbA3PqO7F87Unwlx0V+VeQpTeKEDHaS
7Jt4tp536tKt71ozRKCiNP851Zd0KIrDcRlXEr0oS4ovdWR1S215tgygMEFAiWCCpXcY0NtS8PJu
SNeMtRX+z+r+anUb2J/PlvZg6qXO9KV4fY131vb6320WtsLyFXVSAPiqDVSIRbpZ2NKJoVDu0OW1
OrLGqnsXrpBPULpoFp2s6ohXNFZws7IRVdYlNJUhD2zgSv/87x3nOd37+zZ8Z7Vwtxe2DkIRNBTp
CVnXOLX2pA7cXJPKOd7WaQ6O5sw13LSv5ZTI1dpAwo/OKIItCBfuIp23NdoKd4IZ8MgY0lR7Eajh
mWMQ2tVxVHcc1JIHaQ3NxlOtPsQBs61AEelYhWXRyQy8yNZEHwgDVmfV7sh11TA0vCmVxLUoMq3b
WzKwIweZuFigWzgO9cy/joppSp9P2hQZ98KCYi1N9MxTkHo0qtcCoR0tRB14JyrENgrE/TrTzm1J
dfqGAe42MNG9KYPFMKniph9F3rUXJpJiMS0mPJT/xmbt5aCHzmZsOKQEovwxbHiJtMerltotB1p4
minapSCAjZXiDMomRHua7ybuQMuH87qontxQVME56NeZEwcX8kyYfcF/l3+RIVF1NCskGXIyYk+y
vpcwKYV5GEcGAbIfI8NAq29nsCxmQ7K9RSdz/HMgwRdh5bm3FfmAoYCUTljgclh5e0GbXFouiNZ4
ptqPKImJV7UD8imrK2bUolpHKxAwLUV4pi2pYKko96CyE9tl+pCYIT1fXP9OdfOqj6Rv7/NX3WjF
7FhfneMAeXERp8qE1t/AALdf9dKw8gXlIPQHlElcmC59lPUccQWaV9Ra5vdT120tyST1pdqPB0mO
EllUwV77Yhi7ZRxDZb1JkiKTyibNy2HVeFdbhwBlf6/IRM05pVD1U4kA6lFxXGn2TWr3DIi6e+eV
hXbuyIteEdqTpeMBkc79y8hHK+rzwewhBo2GKc6Z12AZ4Y/jdu6dSAZqxPW8UC02Xn4JhVO5LaIr
NTLNDqIQymVp0UIjK+jmsCiqTpILaX/5UpepPSxz+lZqaWWcVSZCs6Wi0tmZ8lwXOcCCdgmWjfKi
eOc4SQFqzXishUg4S+LFq62aTk+CDHa5yOp06FdiG7e9lbhz5VarCsQ4Z7QKnZfeF17roUe1YFRY
JslmPsaeZ10JC6ipJS1wnARwne442TBfyu1FYQdXSazO6XL+HEup1PV1+VmlH1WhXMWhE9Ko0L8A
I2ENwpkVnRmhFKOf6aFSmmRAna1l0CHgCW88tZI7cS6Y7RkNhmlhALVWr8z5OZrrRmsWGc8RqaqL
BcWvmIjsSppR2wZU0rINMRp//l7l3Vixea8GtSnknIGc4ljtu+gAIcvlLKALUhx43gBV0wQ5cHjr
sNhv1EqoMMjpGX2EJktoib75JNtztysKgdKWstoFrm0aZ7ofvAQQhNsaQgVtkPlBC2rVk5zMs6+2
JsfhztZkuBI0ZySWLIn/qnvLMHBr9B5nPhXcnP1Z6b40yEZSTFaiRh7+AnwkiPMIWCBtJOyBolRW
y3OWg1zVwsuQ42akgIDqFKKA+55lSMP38qWbn30+qb8YkGaUJrINBLEQDbT9Uy5HIdWRFZCCurSA
Yb5Qn+EHAEsJcn1YIFEE6e1CTKKB7cfhRZ6wsjVbCv78ljVMqr8IKOmc3LK+d9aiZ4+Y9HxmdDQh
M/uVQv+BNCYxUipmderOAaPKtJxHBxzaKyLR1P0r+6KOkcmuIG/fxXZL1OZok9HX+EE25vf0KljI
KCjLQjrNtDmyjoUVtxMaYT/NNZqhsNG70txULgQbRIztk1yKyJtG9q3ve4tHf4nQdWkX9allQHX4
Ysqb43f7eGbKTZx4Usu4KaKm7x3PWenO4KzpVodRvElKnXX9HN1bO1KClhLUoGUhHVwss7G0iMSb
sC7SXlbNpNMVLiGiJaZc0er280HtFazYXHRcQNWJAFhG9YuM964FLyQ3sgwnREFOA5gRnK7sZiKA
7ZVAN85pGQecbWGfqo6q3jixMI7F+akjDJJoafdFkwoqzBAqRml6kRhLGFaz9LzOaMwpG+UASxsj
vR3QHTNb5je1svhi+JK8P6emTCcI7H1zulPX2ltAdhgqKaJczinmD9q7JQr9HK39yiqC1nyh2xdy
IFSn2QLOrSObZc/JUuOsdCHphEK9jgl2PMlPPcdG5IRsAih4CXdDtZrTcus0TJC0iiqZfu80Qsh6
tfhSzcJigMZXT7Psom95eTwM5rLea7RUAFSqdOSMEEFwVQqBM9rE3Ek0fOu5Ioi3lNZ3CSzmywIs
MigItzcLlPkphnI9hf9vIpnNgzQxNOLcblZd569JdfOKl5B9+PXNtys8/gQa9l/5pfcA4fCFNsH7
V7ER5TgJH2RrB35cbjXozy7jTxl2/kJyQDZPFCJ+Tg9dXH04QPwoBBe9+tpSTzSNb43Vf5vfW91v
a5p+NxGfP+N6Rj//nZ0H+BnlYda8iRm6uTuxXlN43kl+rEb06xTsXWFrCuQTzqUGGtQ8afPZmQLD
OmmCRLPZJqsPbif3+7+fgulL4IYdN80SRFa3p4CeQViqf2UO9i6xNQfaiU4XUhSVlEPLwORr0dJ1
1Vrf6Bs9fCMseeTDS9oJ65u4RuHpthY/b552RzyzTM+A5rOmP32jhzcsUYE3dfzzs8JllhH5jtVn
dxrUE6hRqI4jxbj6fLsNINHuhqDkuB1gnRDhSPB5dx9eP0HQnsRRk+JoPuv7fKM1gBegr9/I2nf4
K6eAJMHAw77RdGz9ivdMoEk2zKDr14YA+I2eXoYVfuyb5xUTQZGmPrj80ZUz5SbzbG3mZn3efKM5
aKwA/vSx0yCf4JYTpxGerT+7G0E60SzS3mITSXyv84+VS2WXFXrsDEikdinPkeZY7/VdX8iUT8Dp
shTEb3cIHuLm/sYN+r0LYJxQ1uAFywffPyRdwrdGjHczOd/OEK5rYU3p6LiDQD9BOh7SJ7CsA/sA
j5hsqEQku14jm1X3jcyBfEDt+88uBg4EqNqSjlk5tBXwjAiAkdsEH7j6sFO+mU1YF0aPdY0Ij3S1
gT7oB8MjwziR4BWQ1dislW+3KUBuqEfHiDrMfVLd5Bk+3vaWm2yKJxqav7Sx+a4HZLNQ/8Uo8ffm
UT/RSGHK9Fg9ZBYM5YSDE7UCkm2rz7dzkvHgxWMngaq+SfGdmuVepKSdqBIGgXz5N316UIoNdumo
k0GyThooKRK/wBCaz94k6CeSSHaQVfA9raFytIOkUjAn+6lDojp0NLIHSCIYUE4+vv5mpwLNIY49
EhRpbQ1Z7utVsOslciRQyZAlMkbrr7/dkUCOp0kWH7UVFAWbb1gaJu/jVW8dCYbGVqBCCu5n/fX3
mwTSp3izR+8IwCUqARPJk51oyQJaoqJX87FIvt9xgBE/dhXInPySAh7rcObUxFWGfENvmI29/HaT
8B45HptBlJUTHf9IBrWxXu+4XFvbgfQpBTigCxSPVp9vGELL0rF7QeJ0kEBmAM87aBg5HjEZWJ/v
6iayGqipMb4jjaNknGD7dRR/WfBby4CoSSSLjp+8np+NO/aNQkeJDP96bR6RSxRPVPLlKlSm9WLf
tYzgTFWA5GyHTUT1/ZylTTrp2LAJZ5ktL5JS0g8ZBVZDQ0sCT/v9ZmAVPDdH2lFOgozZI7Mqgfs4
tBI4I+V1HX0zP+v7faftAPz0WKvI0dBwzygwbfzBPXcROKlpWqCDN57S2vh8p0lYe0rHBk/MA+IU
yIo1HVO2jGKTXkd7T7bETZHt202AQuJj7bn8daPI0+MIgXwyWE9bT28aJwCSYCa975A/4SL9C2vk
A7IA985/WYEV3Nf0EKbhd7/wXqL/9ftNef785R9/A5X5ge5f/WKDXVjf+3UFkGj+/s+d1Mqqfr71
5Xs9ffufbx7w11sfHNT7D3vuazJNfjrV6nGrzTDXVIj/CV+cZPpjlExfXlNnu4a+LiP/MaB//G1n
uFuW8NPrJ3k4/elM/UO3oCURFu7oW6RI7b1fppn8dQXs2Mu2XGeabF92DSo49rK9aVJNw+n2hTfF
2qOv7Aa/nWlpHeYfe4uLaRDkP/5rGsR//9Gfpk7g7szQJo4+9i79aRICKPJ2J4kMApbi6GuzFRpV
ifV1Vlt17eEde+EviBcfm/6vbaPL6YtTHd6m6xP52OEPX5B12pkXZGmbcPjYC3/eSPXIaRnl4Xz6
/D7I1d5f53SPHfXNdD5NM2hiO9deJ82PvfbvVYGPnI0JvGb/x9X0Jd8e9QYNceyob7Nsmhwy4pt6
yrHXv39Nsx+t13A29XdGv3Y1jr365RRjjsHKkp01vsmBH3v1bj7n6jsItA8EwtHXjnZG/IFvOva6
HPwI1IY/YEL+uHJ/Rs+83fPU56/p9vw3WFpg9O8/OgjB/AiJ/rIjQKF6A9089rE+75d47AZL3Djf
XUHNyNdZ02NH3pm+4IitXscUauqP3nT56rvvE786qZp7ETq+/+yvv4wr7tC86vcrba4Ok6UBCxz7
JJfTsJmn9wttXfzfcIBfvs7wJqfVzq7YAB3+Dc5k59V39ie9YQVTIzl2Wjof+63j7ljo9egbosqx
t/iS2HzkBmg7zjTL3PQX6vQfeKNjH2F1zky9hqH9Ph+rBfRHCurYO1xwFPz2+v+GJTR5ZWvN9n38
PzKpx45/MH1hfrYnB4YlICXwyNTZ+INMCu3969/ZiEOR5AeE+9f48h2dfuif7QbPzW/89F+nyT//
FwAA//8=</cx:binary>
              </cx:geoCache>
            </cx:geography>
          </cx:layoutPr>
        </cx:series>
        <cx:series layoutId="regionMap" hidden="1" uniqueId="{B406CBB9-F055-46C0-BDD2-ADB00E050122}" formatIdx="7">
          <cx:dataLabels>
            <cx:visibility seriesName="0" categoryName="0" value="1"/>
          </cx:dataLabels>
          <cx:dataId val="7"/>
          <cx:layoutPr>
            <cx:geography cultureLanguage="en-US" cultureRegion="IN" attribution="Powered by Bing">
              <cx:geoCache provider="{E9337A44-BEBE-4D9F-B70C-5C5E7DAFC167}">
                <cx:binary>1Hxpc9w6suVfcfjDfBrqAiCIpefdibggWXtpt2X7C6Msy1zAFeD+6yflra3q6r6+0Xo9TxVhOSQW
WAkcZObJg2T91/34t/v84WBejUVe2r/dj7+/Ttq2/ttvv9n75KE42LMivTeVrT63Z/dV8Vv1+XN6
//DbJ3MY0jL+jSBMf7tPDqZ9GF//3/+Cu8UP1a66P7RpVV51D2a6frBd3tp/ce3kpVeHT0VaBqlt
TXrf4t9fX3Zldvj4+tVD2abtdDvVD7+/fvKe169+O77TP3zqqxwMa7tPMNZFZ4ISTD1JXr/KqzL+
9nfunVHMBKEuRV9e3vfPPD8UMO7P7fhixeHTJ/NgLUzjy/9/H/fEZvizev3qvurK9nGlYli031+v
y0/p4fWr1Fb+1wt+9Wjw+vzLDH97usbHUz6aIZFIck7l19fTiZIzTCmh2HX/e2f4DbijWV4eNIB7
KP9xopfb0xM9mjmAe/SXn/bb8bL82aV/2G77Q5nWnfm+Mv/+fiP0jLuUucxFp9CQ7pngUnAP8x+X
v271r9vuF+w5ve9+DDzaeHvYTkeQ/MWNd7T6/714+ElyaNvUxgeTPCMo+IwwJqj0yFdnx09cRJAz
RDHhHoIY8TMav2rNaUiejj7Cxb99Ubis0uIA8T9/dWkOnx7sM2Lj4jNJXA/gOYkN52fEZQS7THyF
jj2F6K8Ydhqmf7zDEVSryxcF1f4Aefpgk9ZAdnmuNIrlGQXnER6VX2E4yqbsDCMhKcJHHvSLxpxG
5sngI1D2q5cFSjpX5lA8HyDEPXMRpBHkiiexTJIz4TIEhOAbGzjK+vs/N+SfgPF94DEQH14UEMvq
Ob3CO4NET1xJxI9s/jPHpGfII0wyQr5ePuKYf2LLaRy+DDrCYPnHi8LgTdtChNLJofz0fA4BRB+7
BEGeZ18X+6lfcHlGkOe63DuKUL9ozGkwngw+AuUN8NsXxLxuD0Wavzo/fOqeDxOMzxBmGGHhnvQP
cUYRR4AL//6ZX1nwr9lyGpKfxx4hcvuyuPAf1j5rxmBnrkddIfHJYPWYOIACQyH5DaujxPGn1pyG
49uwIyT+uHlRvvFH+Skxh+/c99X3zfrvV4vYO+Oex7jnHvEpeSYZcC1CvmXxIwd5atC/suefoPJk
Qq+flsW/v/7jZTHeuwfbvlIPZXzI/9VS/DXhCAgWsF3sIQ5r/1NSF/xMckjq9HtIO0rqv2jMaVye
DD7ymTv1onxmA1XIM6d4gIR5DBP5PZ08TfHCO/MY6FyEfQtw9Ptu+JpVfsmi07j8NPQIlc3LqkNU
CrB8X5Z/P34R74yBnOVhzz0prMBlJBmDQPb9M79C8admnIbh27AjCNT1i3KMZZcB+22/L8gzgEDO
mCQcC++k5MjxmSc5chE78odfMOQ0DD8GHgGx3LwoIFYHMx3KZywHiTzDUmBJISX8lDE4EC+KCEX0
n0hYf27HaRx+TOAIh9XLcog/TFf+N4mLRJy5X4R2zE7FJ0nPPA8qE+BgP+qTn/Xfv2TZaYxO3OII
rT/+bbSeHhX9dDREOLi+C5QfdKIvLwjDP21M+ajacZdDjP76OtJWT9j+z/XE/3/T/48eUNw+5Acg
ms8ZNjA/g8DAOHOP4oY8Q5A9ifiWW9FRRfZLppyG5aehR7vxdvk/OoafFlR+3pVP3vEXD4sJgRKZ
eBjOI37Eg5/8BTQkkPuYAA761Z2OqP+3g7V/bs1pML4Ne2L4Xz4e/o86QfCQJ+kzEhhxxqjrSsRO
Rmk4AsLYoxxo5skw9afWnF72b8OO9n+w+x+9/59YC+0SXwTI78LEMyLCvh7K4W8bHeEniUMgqLQg
XEFo+orIUWT6ZatOI3M0/MmcYcovS5zYHIqie/W/DkX9f15t4ViuSM3z4eS6AASXnoe+uYZ8ghM0
uUCCB0X8++WjBP8XbTuN1smbHGG2eVla+GX3qYO2KGOm54MKtHAhCWYEDim+vJ66FOQWDkfgHMqE
H5d/pqK/ZtJphH4eewTM5fsXFe62B1Me2oN+xqINQ8MORtAgRU/jAhwZPAwEjtOh7pcsOg3LT0OP
UNn+8aJQ2T/E0BpymJ4RFRCWPDitwC7/LrM+CWwSGno4+AtH3w77IO797C2/ZNFpVH4aeoTK/mVR
g/3hUzL9OLT4vj7PIDdBznEFhpr5m5xxFMjEGRFCMtf9lpKOuMGvm/VP8Dma1jFIL4sdbB8MeM7z
gYPRGYUjI0q8k4d8IEVRJAio5N+YNggCP/vNn5tzGpTv447A2L4sjzk/wAnSszYlEHaGGBbQ2naS
n4H+RBm4Ev/mSejomO9XDDoNyN9HHkFy/rIgufiU2uQZ/YNA5YJdROnpCl8AIASO/aB59ysLO6rw
/9yc03B8H3cExsW/Lf39R8v+W/PYK/2caLhnnMKpBXRQHad3TgkHqeUbJzuC4RcMOY3Dj4FHQNy+
LCCuD9nBttA/9T16P0NWZ2eeoNDLBu3pX19PEOGPp+HQ3QnB6qRj/JJFpzH5aegRKtcv6zzpJtU6
fc4WT1DvYbVdaJA6BYmA7inOiYTD1a+QHBX3f27OaTy+jzsC4+Y/XMIfRbafnuz48bhPAKVg+OU5
oV+++mXK8OzS0dB/1Sf9lR+tP8GzRJRRaDn48fzR402e0Kcj4eofRj6A1/7+GpKMAFdCSHzpVSQY
gt8ALSy/vwalE9qvCPaAwLkCnA3oWVmZNvnyHBM0o8BhAAilBPq0HiOmrbrHS4+dKhRkg8fGLYop
YuTHI1qXVT7FVfljxb79/qrsissqLVsLN4bPqL++7XGOnGIJCjiFygq6iDk03j9evz9cw2Ng8G78
v9uylcx0Xr9sUjapgha7JMpUZ9/O44KX4zLn8UU/PHRUf8aTe9Xn8vbxXzThTT04PtZ8TTt+ntTO
ZTp6e1t7QrFKohB3U3wxUXrBe5y/4TE6x3qV6mZfNrNe0I75XoTSgxN3tYrcxC5+guLExDz6eGBy
NDVKGYaDcg5LCzr+0dQ6y3Q/en2/hE+dA0rsZqjTIezTEquiiYLCHS+G3k0XtvOuymJcOvDQ09ZD
nRtiQT5h3tcbmSXNJmnrD92U4EXedvUWN+8IS+sdYkEZI3ppGku3XTnFvh6DqHSKG13Ha8OnadM+
/tDWsQHckPo9xdO247WvqRwVb1hyNeVxtuVT04TWIL3u6TCotBjspRmShyqy5wh7eD/Vwgkjzy2W
WqbblFZhRKdql9Q4VkTWm4QV400y6elixDJRcR6FY8bkapx0u0HDGCtal+1iqojqyjY6j2ZqVcy9
Q1W0+SpHyXowUux6xvci6rr3FVrZcljqua/eRSUJRJW478vWWTiFhxYl5d1yamob9MKkV8nkVYvY
0nk/R2mnDEhiyzGt521UtNpvEsmVraa3cYIvG1bVStdJfzFUJugamm/ryrDVPDC/Ry3fjCiKfEbz
6zp1V9CslZ7PuUT73A3QAIi1piBBksU8qGnBfJpkaFN7RtUFpjfe+DBIc86cZFaFcXUwFYz4fakd
JfRk/XxssY9wmm7quAmwK24Ft+lKot7xjU27RWU18bsEfWh6rN+0TKRLL2/e2HSQik59EdBxqDZU
jPFqYncIrQcnwb6Ie7LMOlIu+r60PilD0gVl3ZRrVsw46BlK1YTmjxV4oBrQtHCjealtveVdM6oG
HmBURVKtUJOeu2PsE6+4GGN0y9NBeYVCWA++O5Z7B/HWl9moVUYj5cVds8la+qZ0U7JAzP2oUxmt
6TyEVSXmzWTY2xzbKWhRei1H3a9xI8wuMnm/KQcSpnGfBcTEYomzobxtBm87UWu2MYk+1DU3O5cm
Vo0i9rZs9LLzYhg+5G0UKTs3F2MrlsahiZ+ZJnRZsiZkVl2fez610igtIq3Gar7ic7t2cLJz21qr
ti6u6BCHmZNXvpbeosr0my5rLtOsv9CZ4wtPcCU6tiADXZuZpGrkaKVnEug88QfAX3m9SQNoCt93
g1XStYUvBpP4vMmoL+8dbgYfJeItr8pSNV4VL9qexMqT2J9C2egoqGS0q3T1nqVYK2nzNWYQwto+
hh2SOirK3Fj1blGFVenu59xblmyqVe3kpZJOuXbncVcxc67ptGKeGyLwHD92zdLi0TfRRT5l57Ux
O10Ue0uuE+zeuzjaMGasz+Z579A+bDK+TLtolSXO2ibV4NOCxqHbs1hlOn0zIQ0rmDMbinE32+7c
RDaD/TP68ZB9nCNjVJz16zKbp9AL5IR6Fc92W8V6gAs0AHsDplestMrR2YcutthP3CYwWAwBKfNC
RQW9ax3zXlteB57DCkVSnilsN7SO9lkzXzvOtkKd8au49D2RqqSKtqQUd4AnBD+yhi5vprrBI/5Y
pcs+iW/TFAEw/bypaskXBVMs5jvWvE2L9m3nQDhlI1JNG6/Bzg1qTOqjvA3AZ1aV0Runbqyajdl7
SZnBFbZv2zygqa4VLubzQig0DmuQ0nNFeBF4ZX3JXbQq7UUpBldxMn0YoEsHolG0hS1GfTYwqTxn
sEHZQTIjEn7NaHKXT8PezGZZwe0nSnYsGnaG8qXHwsLBtT8hPofWiZeTxmFXQk7yqPigy7hVOf9g
0uQtTs1FJOXnaZIPjpyl0om7rtNkl0Zu40PKe8fmi8Tm7/XkC3NXlYX23b4qVJfGnpJZt0eoXSYo
dwLX7apVVzrn2QQ2Fjrn0A9Xj4rQ9CMi70bD3zljsRIDveSxNT5GsWLMxmE3T5UPR3UXqC9vyMDP
q4nosI8SBGGMfBL9CAEvvYucqlvnfQFbN6pS5aYS+ZPj0mUV8/kGWV2ong9+lWRSFdjJwrlMHuYK
05AJn2cJWmEvvRuSTAed09+UFDvKa5yrbm7vixbxla7c96gyH8bGcL/iDgp7ly87A+GFiFgrIWcU
xCbVARP9hg2kUSTvxLKbIfkxC7+WWZuoWUZuKNtiMZXFHHbZfD1XEqvMoWESk8FPai8P8j7b6zYK
RANejex4NZVZo6yp/Kiw2jeJbpWcm27h2VGqMofkvvVyZBeIDr1Km3tbZyyotWXLvikqBXXRMm6S
GMKEJ2+G6hwlslAp7dWQ2HbJcAWRt/c2jmM242CGkENqgIDTqTk2dViJYWHldJHElqm+fw+T7PZa
arrQZshDi51ZIVd/HEeBg6gWdxP2Fk1ZatWX3bt6NJ5vuDl3WLTJ3Kj+6NkPODd7nDapSk2T+X2b
fRiZCIVlrhIibUNnaNdJYfsNNd4Vzd1C0RYgtLUBl+m8etmTyO6+/BCIh6lG2dImyZpJ7irZgR24
GGIlTa5VldBZUYyzcBSu9ZvUGZatdWplbOjRfF6kk7GLQnSJagzFytrR+Hn+uMHkRdPPMyS98p7E
GUThtLssR1qoZJRz6MHOTHmTBtgAvNJzlzAlhR0bB4w3fgGxsOwk3LQJbEclkAPKlR7kWxTFCuXj
7FOSPsa/c0a8aEG5AwmRTa4/FcjzhxldDMVUrgbu3FUEA1ZNfh231cFxauBibENxaRcT571veR9d
aJPuJKerZPY8X3dOtUMl7Xwvd/MdJloH8VjjMBOF4ydddFX1KQ8SXncq91rrd0V/403iNhm6xdC6
+ZJVU6WYJz8nAx6BImY3Tb8W7lxva+nemjglwdzOZVBGZazmIYoWziGXkHHnelgVs1OqjuFsFUXF
fnJKu0wHfa1R945MUwYxaPBUHhfntptCMZTzZVUnNcQFA+RtoP1K425YStm96TN8TmIa+03tustm
vG16xwTMtY7fttukLv207nkYD7MbDKi/Ym7VLdBIJXC/7G06rDNU8XPgFlUXD0vSAf8WmvA1qzql
pUmWxrR+XbsodIrK791pE/V5tGaus5gGAawnnbDPnAhctwmFVxdvDCQZnU33tWCQVmedL+IBBdYr
3ol6uMmniIM3xEnYFgmBGNCEvQdLzkadK7dwimWKPmQ58FbdxRtPDx+F9lgAUbvzGwHJsYIn8m6k
aK4E7fe0qfVV7/TueRzPb/BQsMtOZsCIclmu65zUi3yii9zJldFFooa0Pme1u28jFkb5CJwG92HP
c+snzFvNUWT8gmXLQogkyLxxISKPLMUAVQLqFt08yEWG+cc2AfJUcrTrqoZcZLrdTzaLd7R0yIUk
K0GH5MIrLMzE9skqZZ6iyYiWSc+qdTQMuapFRpbTBDWVxWZYoIEQPxaz8KN8QKHr5tlFYoTY6gpv
3La/kyZmKi01ECCqSBFw7pCF8cIx5e2+MPGtm2VhV6erwdD+GpG4v44TyDB1Z7K1bEemxqZMFjIi
/Tar3xfQjbZEMW/OXYuTRQyrelVkHKk+64tlI8B1spE81CbZaTKIoIMn6869ZhR+pTEJ0sqM+7FM
xv0Mhq0K0X9IpyKf1N8vOAgi0JDJNZ4cuxYQpeeiWsyT51y7vQPUbaxaxWQzb/VY9qHMWsfPMC5X
Us9v0mkKrZ69WwiI3nnWj6XidXTVpJG5zl2TBJKUzSqu2k0nhC6VtpcN5fTWJlDZePUcZLge33uC
bHrMPxS0L9YFatwdkdeuyZPzcdiNvRmCPp8aVQkCjtgOH5o5uQaKfuAz/0g8EookNipKxUcjgO15
PUTDfFAjIpvZcviWjwkoTFOrsYshLCdbr+ORL3NYxDYr1lM2JH4ku0VMcFBw98PMvCszl4OSk+h8
6gDNwlBJd8BmUnaTMsqDlpS7CTdVyEukWFedt3U0hJE0jQ8ls4/a+E3y3u6jYeWgMRQuGVQyXXQU
cqPzrhyyfFVQ1/H7yd6OiXJoVCqUSYgZTOJAt8Zn8Rg2paNVXEZhnlTJahjppAy4QcWzu5i7q9nl
PcTj7J5H1cXoRkvpZQD4lGqoZIrNoA2DhaF3ntMtpUDvvdjZJ2krL61mQddHNrDl1KrG4ouBs1rF
zZj5DbCwdTvkC13WgTV1epMNDKumFHKZ5rUJXetiv6/76lx3KGidqAmbuvJAcyiuM51U+z5GUDU6
LVB4cMKA0DL1Yzl/dusqXuZ6pn6B3WzhIP2x7O6aLLG7DGYmceOs01mJuimWkjdFCGlCL0jThYBW
7k9Q1BRTB+/puwvYp4Pp0tBzMuBRkByaElXKNGjcQcbq3+QNRkAlRg94CmuCOGXixmY9W7hZ5wak
y+hlzElo0yg9H2r7xsNT0vkDDQD6S9T08Ur3XbWdWFRtJHuPoWd82M0uGpSbzSJIh8Fd8WqivhAZ
LBwcunckHLjY5DbZ8zLxlHFnKBSq2Z/nkBW9VECrLrCThChriyVE+qAte7bMHgaieFaO2yipYdnm
nASsdaA0cawqmz7gZfRJe+7sd5ys5m5+mFH7ppb0gPikOvHRpe09NnPq2669cQvgFnPpYJVXYpNK
kBiaLI6gbsjORZYHcnZ3jUsXmUhuoybOfJe0V54cznuRGzXEkVnGxJmA0LOryesXg5x7f6qhQqoH
czWbdvbrok1VNuW9XzbjrEiki3ORQKXHoqkKtSygLl72opoWPMlNMEm3XTbyoatJsq/yavTd1hE+
chhboVqvRFwHEa+bECJ5qzxU8CCyGOSY3C/aagCeq9t7qO3yxUTaaQEfF6suI3I5VkBcspRZxch4
V9Gm2MRXjmn7gPY9VlNsy0VJIOCIzvplO3Qbh9Vy29ReHDhzVPt9EZttxiCeFKW3F4L6sIyRMlh/
7A1eZ4SuCj15a93Qd4Wj/RwKUnA/sq6aWKXQhHJBm106jWYZVeWo+jro+3kl87QPhOkuZFSDgDLj
RTM0d53DN9I+Mq0J7bvHINZG7bsWtVSVSY18B8dvI/m54U4oJyhwOodp36ZJCqydvU/FdDNFU+qP
2jRqYJ5WoDAEPbg3AQVN2anRAW2R4mbemqmHElHvu9pbdAUkaVrSQHT1DBskCmRc7qljFkMWQ0HH
RleV4NFx2QSTMy69UdzGNO92mXVVnNBokY5dqrRLnB3mN1mZSlWVUP9AabIDWosLEsKpkfGd6jIW
rNq4slhE2pgLFA9cFXFW+mbELWTUdBHH2vg8zmTYV1BvwKlS4c+ZvAJuZfyuzikUw3Mgh5SF3LF7
PKX7CbcTKI/NpedidweZX4D6ANkXpWm7bSsnVSXOowtejMh3p+smrvFVkzOgW1F1nYzFrZDF/Qjs
bSeNIwJM59u5RWZh2gG/azh7Xzsk3hBSVorKpFRz7tZ+qX1YcLxCsD0DA4w6bDRal3ZUcdsIX+Ck
XJLSrB+3um9ZtjIRLHORWKIkx9m25DNVdmhuLO8+A1vOwa8acxPFUcDKxgQupuW5xzaQEvnWqcVb
b5jscjLVtS1zbyE5kM6KDHMw9/IKXCMJQWOetxZbd91kaMGM2JumgZ1azx9nZ4x8XUdxCB+P3epN
YSPYJ61tAofHfhkBqSuplpBFim5ZDp/B6/N12bhRENNG5WQ+l5gOWzHxm7nU94mLtGoQCBS81J+k
ru01IdMBdQi90cypFtFgoRBosvmcwmSD1Mw6TAyjASTTQw5fZLaDDq4V5PRm3XS2U4lEzhpkm0ud
RtNFTO9yqbPHkAJVxKAjIOp4WmW8MWGBTPvOuM01UJRLY+W4yjPRX3nD7Cgz2T4YZwKR1uiVK7Pz
fJxEGKez6+fZAHGwvJoMVOgiTW+GId3ROS1V2eWJShyifcfobKuH2yK7TGyRrNzU3FTVuC9tki+z
ZF54mnPQUPoc5NXyTQ/vCec0z1Tf0ffWoeUD6IihGaXYYg153o7Zm2FKWggEIXwcMJnOc31NiLsu
c2Dgsx6bABReZUBARLiVIXxZi7cwZToHIidvcUIXCCSvkOW5AokvgWxo+YV2BqEGXU0gW9Wzqkml
CseVPiiCtzFI2n5VYLYfceWPrF4MTV4sB1uDitJN1TLl6TKWxU7kdFt1uA7cOW8CBNqeGov47WSK
TOUGxgptokWPfVxHm6qasq2Uzb7X/J203TKlBGbOFnVcXrRxvTW4u8ZABDWUXWO862W+GjHp/K65
jCGxWKdfODP6WPGx9qHdBQJ3M4KiVdw7INk7nulVQbJV1SSu6iq9nSZ7bfpL0YFbwBBgLMUDECQ1
etJRE+jjeoZkBbIqcgEUBNuqai9rkqY+ZQV8f5m+hTraQPQEdlCZfQq5vapYEYiZ1vABTTB7pPbr
iC3hMvcZaN9+762YLt+DcwYOqGjLtBx8h0wQ+fSOQWAXmF5Qy3MfSPPkO6mOVOzKOBwZxGkpogWB
ei+DVUy9wm9H0HvkWsO3iSh3hIT0eCQw8u4NrPEFlLQCbgCUmUwJ5FNH7Cc4bBgneus6nV+Nqauq
QfSK9RxOAsq3ToFucYWx4u2WFPXGJbIMPNkCz8Pde46cT1nnPTBjtqNoIQa9pwJCsLbDO8vQcvYi
CRGoi5e1oR8H8tYyvI56WJ+52LRTvXCS2zbnjsoEDr0W4nBf0H2nSa6WEor+jKhEdNdkXOIWL2La
mlAX4qroCyis4sqHMy5Q4kD5/GzRZEDk5b6o3lLcv2ukuOtrtnXhlNrnUBH6TYuuILrd2rxdtrTe
wrcIXsKTBAIIrW2g1uh7BfkEqvM8gQICsm6Dq0/RLIqgG8imBcoYpm2vNBDUzgZTOVwQm53LqjQr
Wg9hjtB5lKRvmwbEXwHnWqotiQ2dxiiKQOLv8/FGC3qf1RgqHrlr2/ouA2EW9sSOG7ntiHngWH+i
oi+Dqqmvehnd8YSqpOkvnWR4aJpmD6nnc8916mcgngzlrp5FuZglWnhQzS1hF4J+UoZQXGvlyrYO
UDJceHkFKufYrXKneotiDzaf46RAVnIG8mSaqYh/kF5EggLN10breBsZ5kd1zH1HszQcu8ioaq5c
FXWgB7seftfp6CFvCZBBr5cLXHEvgJJcVW1rFghIaTUKu9J8UKXtXBCl9qkH28lteho0vdk6/L1t
u2FrOF6ByNIEkkdz0NdJHuYF+9ANQF88ka2tIOFYt+OmbB7DZO0sZOY04WQdso6SCUSN1IZsau9S
hIGV59YLSKbDBrbpDBXkY7nyrmsNDR3GQXwQqAgbOfYLIeZORa3IQs3qKKSJc50VzdqW+q5qQVrF
U1GEI9Qd2HHxJrETVTTXaBF3yActrPaHrGU7WQDlIJz4jQSa5XQx3dR1jZa408568CBkcKs3Ajng
VVXu5zRCwZjHdFH1brcZ5nndRNiCPjWNe5xEwWirrevY4n2p55tJ3mYZipYlKhJQfPp24VCnCbR0
gCoWnqvcg4N5CjJDBFKS20cK82EDMeuddNdtlOIwrodI1Ug/uJ63bQsoDL27qank/+PozJrb1pUg
/ItYRZDg9spFu2TLdry9sOyTGABXgAQJEL/+tu/DyUmlEkeWgJme7m+YosZYnS++PS8jeaWTB9tt
xIUc5XywWQn/QxVhLUpHJl1utZFF4vdZSRbRnmHt3Byh4UHWFjZDHC8wfaLPkaHLTKP5MvCEE4o6
Gtk1X4gV5Wa+A2XyKd6+B+vWPfXaUxB7QSEmiemhdn1lPPovWtMDS0u3Zf5tUoEt5ZbUqLBJgBFO
PouM/R3nAC169B+4pRBZtg1QQzqyk/K3nA5pvx8COCNcc1Us25KnScteV0p/1t6eMdbH16Hhu3ij
cA3bdCzrFS9UQgDs2k1CXtS9PbK2O6W6aR7TUXwlfb9fZKhzL8QEzgPx7HTg7xGyqpOBPRiZdEJT
4ltFvPoSrONLPNX+bvTTdp/OJI9r1sPArLuS8+G9/p10QppmeT1t/9AhbjCSepykbC7dovoSfqEY
IRaIZ+Av4nQW6+xXg7e0lUf7Zu8xmZ6cD+NTeGnlW0+UczL5e2WgS4lTYt8384Nul3AfsLL1O3kz
bPpmAc8xUPIHbf42cZu+tuYOG9U3sKhhrJlKru4Yi+Sip2k4xaElJ6XoV4dkJ28gPg6RnU5CGflI
/eaH1+R96Jq4wkRGkPpCAfmLKnQbtrv/MCyoi87gH0t/1/UtR8PfUKY0sYdJDaeZSHccw4Ge5oSX
lg7zLYzXZafITnDofJuI7ZaiDCcInD8gveNTt83qZV0TzFLdgKZtU+jgesJ7U8/XbmDrdcacX7i1
zyrR+WXbD/rGa3HY3NA91+OIRhauS2W5hNnshv3a+lmZ8PQn1qi8QfqaCZkdFwjH4yKnRwycj21L
zE5Rq/YQ5BJOyWzoQ4Ck5zFJMMGoBVEeLksHwUpF7jX9f9kim3M/ZnK3etkpgcqDuaaf2trqsvNC
6IW4WpBaRqn+T8xdfHb1OuZiyVBqauoXHTbW8lDBMq3btcxsPVWb46+RHINq67e/Q4MgcEQtP0mM
1hBcXFTZyJ9DZfDb0ViKJjX/fI6oAhsjcclqDAER9EsNX6pIKcK7aGogF1Q1NoTuB4eh0zc8qRzu
caHMbwj8m4cp7VCohmE9icnGBQFLAW3Yuns6GEh7HRWdgHGrG9FWsz9s+2FEes5qWjnDEdHBM9K6
r/OODmEeIWMp+mSsgFY4fLjTtCerktVA5wgnira7uM7i3P9yFDd2GXBM0/AassUhGhpdJTXkJvdv
NOTigFEMbmaYiXIhflb1/Uvnt0XTMX2pswSmMoCEvEUsuFpo06Fd71nT66dGJj2yEP9l7Uf/uEw9
aA2OgswD8ifkSCtp8pPYJbrZwbuv44pEm/ivWdxm+xpfME06c6qdLdZW6aLvpvfGyevMRPPHOnT5
UC7Pk2jqE+k0UpVOQcsv3mszQIXrAfGXRqd8j8cOCTBt7gQox97zqHqKA5aeaRT9GeMIety91clw
SdL4Rq3821kf1yq6b+tSJksN7zK6RZAIhU/DO/5/9blX8i2FLzDoJvemtBwDr/ADvOnjOM5lAFfX
ZvVTpLJHU++9lb57zbZv1JAVa6beKdWQomH6l/dTkw+xOU3eRvI1So4pKntuvfSlaed3If7Wy/gl
2A/TZthjyLjQKbl52/ZuhorU2ZALBk4DH/5bEGVPTUZb1PCW5wJDZkju6UpOE1dnf1iAPkypzdtR
noXvch6Kn9TJ9wwpOCacn8nxnxAFpkaWmw9b8zHPkMXJO2ni/Y/wYdlG+N2+8NOymfwf0tijb9tT
Em9fmYyPbahAFZH0hgHoxfjqMmXBMRDdZdb22X7OYy/Rud2Wm+kxkPHetSKnY/cRIiPPt8CMJU/R
T/Cr2Sz+o6l5dK2fiwzExJoeoZS3ytTZjm5DcPayhhSsdtN19Af+mE3wmLwbkqrgGynvFSkEfa23
5mfT4ECyBtpoVZG+diZSRSTtTXgNsAG17U3HkHmC8XleuXftgqj5XDEXF3XN4tJXFFPykEwPDR6K
diHWVQOJB/yScDvMw/MDHAqdbQkM3NSde9cdrVDfTduoV+5Fj8Z9RLPyK9dsY7kI8A7SjPpoyVAu
MRXPkpIaqV8wl13QRvBUZXdlwgwHlpFvv+u2amJtc5vZekngLV0CQi59lMwvBJUnJ1TwQksxl41V
YYXHVWLMy7Y88FqvbBftV1EEpROz9IsF0isYiU82RvTeUsYxDMJjsJEp0m7hhQU7scPrjk58Rejj
tcFesWmnJxiQLZUHDYhgT2oE79to5Snma5+zNX1whrL9EhtX9Li9pZq7fYAYlcEZKac4dYduVDdP
ZBKhI1So3ObdXAf25OtPL/D/m3gflX6vm/O4KjhBoi4pjMOntaGvzFyTZZlOsgV9EWh8XJnkxz6Z
8bJQv0s8GLDOV7/e4bj6V5GZuiJMnVTCCw8jxZciZcyHPk/WbN6vrOFwgR2kXo/Ah/Ym3tUhJlPV
IXfrUbkKPNPrquO+fYlCdeps1xzivitYY8V7LH9g05oc8SiQGpfgyskFAdDvlGLYu+gJO7Co9RGl
RA9pgzLSsBG+AubkNcnrWtiPoLZghLaUn1ufzjsvuGS/pIt1wj0K6T+j1wCgGTxv36RgBeJ+So4m
MUm5uITi2pr9mmlyWhIMk3VMH4Fc6PO60WmnrDioAVZ9RhypOAa5Y+Ckgq02Rsj/NIr9RPoy2KIG
UVRW38ApkKvNZzzlu+Bz5j6CAUqKklTfICaGow0wC0YDg+sJqdJl8XYJeIo0eQuT17RGOMuVrIsJ
N6uNRv/Tatjgy+r+rc1212t7apE+XJZM85c5XTlUZtLuY4GoqFlkqfgGjESIcjWRKBSLvxeDPz9N
v2JNgH/4/cHFFnFjdxdb+ifj3ROEH7yPdDsYoHIF4qs/JuJbvnXdiSxpuS0QZJDLUdPJslNsKTjL
grx3yUPM3JgHI3RIbSGUWgXrAWbcunj2A24C5g18QTyJ3YD2yZbnTUWXMBrKBj7nR/xLSmz0p8Pg
mgQTAAzyWdswfjVxiEwwPHrR7HZxxv+hwYYLKIRJJT9jHXVFs0KgIPfNaPzU8Azo0Dr+HeYZlo3K
cO/NkK+phG/QPo+JgKnmjjVwm52bQnKIalMXKZ/u6Gjz1coVszCQqiMC1uuKmPFEF/3eS+pgWAEo
TFL5IinvdioFQ0Kp16Aq/GOhOnpDzArHIbkDvT62Xho8cE+cgw54xCK0rUa7hfs2uNA1/echSp28
tUHXQi7fp/zuA7xCeAkGqRkXtLf+m9nkbv1mzTfYZRfbnSJvK9OhiS4pX++rnM8krt+D1fZFP/AD
Tkyac/StHO0KaW1E7ybNThQSE8lInRs6j6XstqHQGwvLXmc3JZIz6TdbcIIMEQ2hyx1BDAVeDZu2
kE9Rz35jX114Sf8QLRQhSZMgeNhOaAJjk3P+b+B6L8MIIQzHEUJm4iPAKYgoIt5+z91Q59R5Y+mk
Z0syjxT4jodRKe5s7i2x2Pu+KlJYxhhU2mCXehgcmnosJMPEvsj1wZ9rie46iZ00uENyXL8s3Vkl
37gMQDBG4a7z6VZscNzR4jNaTFOIyhMjnYq6tuzwsosuGu6uS/9TzfqqbW6Mdnuk19neGdQXHD9I
gA0QxUTWT0WaraqZxfwcIGhnAwCuBn3LC0aUoknds95AkycMaYijPyGHIwiQEfpw8kA5QWOZIbgN
4n3l/WUiZ6vUszSbg3SE9dBgJOwXbydd9+idoq2v6gUzMcEJyqlHvhJ/fAvlVzfivsZ9s5vCri5G
NRdJaBBare9NtPpF1ACh8GW84xMrA80+yNWAlazlhI+YDM8m9JHSjCFYSz0dzUaeI5+9g4wzZSR/
lnZYcz3Nc4Xs7j6BZMzJMHWViNBZBENTa5Nn6TcfusnaItsDoEEqJacfbeRPnUyssGA69BaOJQHQ
uV8sfTVz5PIsWGTlwwjqN4jmIQzlvtv8HemQxUx6gjUdfyKQ+wkRTORNg4yBJck3S3okZf6tc+tp
ieiAGdXThUXSDMsCA4Nzz1MD52UdtwJhy7fj8DYUn6HxkckNMQJcj0FpKWlIhWWA89yQ/zyXvc+Y
d92cTnnGAFeuS/vURfR99OEFLiNQjO2Scf85cWkMUzJze8W9t2BrXqIu12GAvzkxAHlj9mUkbs2y
bse4fWlH+w68NtjhvJVtrWEpugkFeCWlDxhDwIk+2AlCcXFxWIg4fkfK28AffsALLT2WQeI6ss+Y
/G9jaVul+Ra3WwWMDU0+HsAy2/mtD4ddq5f1nK1b1QgkcVuw72tNL5rPHwa87ha5G67HmPNqYxZc
HahAhDFq3yf6beY4ysF53oj7xmf5x4uEvi1z9N3DUz2KZoRo1VmB3DksV2DdJeKesmUUqZKGjumS
G4xpTOdqzR5mILgt4vCgH7f7UCOVTPscBEx93BzTO0ypl7nurn0XR8UaD7iR9u75qS3ZkJNpspfU
W57auJ2LqYmqYd3YY2J6xEXTC6KMHxjxYW5gB1xA80ZqMrl0pC/aUatdanXVMjBCbS2uS5T+WD4X
hmd3z2yIK2X36CCJwV2P4MDSoD2RtfvEv/MBpx4CWRNezG2H2Mv9Mp7hY2vcH8PWvA6ClzAdm3KB
/e/WxpW48uSXYziFIqpCr4vyVXfrrpXBfwY0T8didreuLls5yTxgy73x48dO9wC7gDW0jdk7uaJD
CnUbZEjhNXWnmc4Sl6xtgJAS3KioqCE+L305NdMPlximWhaoioPWg+Lgh35Zi9Y17sQFxnMh7uC+
vmy0PtD+nCJ4KwJ4Dnmge7AGrO9zi9KCfKeiLTjGBCRGvvIr+7uG499Zzc1DzPnfRMszeLw1n2n7
kU7pi5lQ+b2tfVDCbGcGO01IAt+yASY9HNqQRHvkM0/EIX2LrLiwNVpyiM4NGh8gUsQKIIJhjidi
jZCdYZlidpki8JF0TNvjMLk3W8/fvHn0MvKyBczlUY1Ktf1S2lF36WBjLsz7r8mW/888TT6jOcY9
X3cLU2OJm/SPgyKEUf7AttVDUO4fjCc+VTwhxEjsjsKoXbf2cTSJyMFp7hraKLw1BogsjPqqDV9r
bfdmAbEzxwpW1tyMuTZIn9fFv/hBffST4Z0zOuFEhxKCoi9dnQkQnva0rtn72lYOfR8rFJHbS3sK
HcMnR8Oya3lcat6+URF3iFyvTmRhkcoNl8nMVbjVc64RL6ZDm+w2Ne8aBDDFkPWneSZBgd+toE4/
gezMgC3K1NIHTzmWb3p8yKKyn+JHylD98DWuUgH1XBOHyUHrl3YBJjDJ4KWb/mSzLtOszjPNXsM2
s6e+C5OSzYDAWT8ND7VpHqFzaT45G77RGekdAvtJTmIPlgvEgj/4p0nJJxHW2zWNdLX0eJDysPig
fuIJcCRKzU6k07brFfLVYQwQZlMZ5KbPln1Kh+ScpJstITuQzv9yLUkM37WtJwoXhC+fyEkPgwsP
YxLzE9MWczrv0VGnFuG3P67FMo4BcDm0XBrEJzVEAHWVHnd+OJgznenrHA1dkWaWPIfTp+83mOsz
1IRs8tE1GJc75ClgfyW/x8OYHGLi9nPIUO8GF5wXYfm5XtklNKeOCu86ju1JAIQoqQSOCdKIlhjr
amxYjOwCN+oTiI97WRsMjBEZ58ofqdgF8aCxXKDUba2DI7aKMGH1UsO44unOrD02e+zUXHSCxiL6
jpa+D5myefRj0m19EbN9nmvigDbI9ck10Khpaqspw89YF8UXMJgY3wPe7jYEiXv4HPOBxxN5xrgA
RT78tAaegsOAPAt5YCwhd2OAipNF8kJ5wwVP3h2P+ID4tZcjDq3PTq5fnsKFqwP2iF5iDmeCpTPo
qB44AXYIxHmM5DXNDEYw7HfkHgzNnSRtVtXvbfqsuV/90hAGoTWa5lJm0YarsJCco3jv4uF52IYM
Hh7Ut4OTzcAhD5gzstC+RVMInK2EhL0ldf8RWkxnTuufNATE4/90NT9NC5YCbILLwtFv9zIbruCG
wCjTsPB8LFfMHT8LcsLxRPAhMGNYYP65XpZ3zJ9F6kkoSjVdW4/9xGF6sanFQMrQABPbAe0L6J+Z
XhIATskMnRa1GTgY43/PaFI5NjRuAiwqtiHyOU0IooOP1QEuEiMWPWZyimfXIMxZzm3aMJBf7ZbX
3VJFZvgcC8w+cIwqHWHhp35tLD/JWr2nrY7AyqFBkrFM/2Nzeg3H+thpV1qChQvivuIl28lR/vMl
bAg5hchARbtfNkqKIeoFXg4TFYHEThsHeLsFwtm02VEznNO2QzqgSYyUdfYaU2a9Q/fEKF1Yb3Xn
aFp0MXezhGE4/7N9JEuxMoqJxfRVpRmNrwtR/t7w7i+CrrCOj1nQw8DJwlMWLWvulgb2peBpNaf1
dRI11sdCWib9GlxXPIpzh9u2VWqLqlkJ8tK8YDpKD7MAnieQNJah578EckHgShrgJYSd4G3ysp2k
XwZpAAZORktRE++lNQO7xCQC3OdQ50TTxoeohXBhGPLxkAz51q4u3MU2fVN+9Df+ZS10xKdjstFq
mrDm0UwALjT9m0gZf0TEScT4oJ4lg8Tos+Qj1V53ChJlyqXtAKECA7I2+etTn5dGy//GlJvHNm3/
cbayfboyQJN+a87RcVZK3OHx7FudkavHGUFCowGgJmYos5G8ie1XGZypHZrb4M3DzXizdwVkjeUY
dU0pUidfnuHlNlcVswnXUuAGNbpa4/jk2kweJA2f8O1iKpvg+I+JuQhCdBHP63sIm3P22ruN/D+m
DWEteQwJYotKArjiGI223LpbkiaHfmB/1uFh3updIw1GtbmTOZYJtY8NDJ6ASEuVKWKOdFDO9R9W
Q3BzyMGi/WVYo+5EIefYkOJI2fiRIFJBUoKbHSVncJhFtAmEwlK8MIOFFmWyNwagTY/kPyiqfhd4
2bMG8F9YGExo5OJMxmmtbMavZtXRYZAYTBe3tvdEZAeEjk+Osc9WKQ5bASTdht0U7mGtaVzg8zTq
h5EVmwAJQhuFTSckKdj4QD5LB4e/nF9XFcOKBx94SNR4C3pw6NjcOHd3ktYDjG+sf3Qxr3rrYR1M
uKaMSEkTjKNhVr9GcZSWdaaGAkIshU9WhD62IsjYezul0nPgI2EeQQgAAMXqg1+oNVL7gY1vXp1i
A28w9WGA+fMrcQvt/dtqjbcO23coGMBXVKePqRiBdq1lT4cF7fv3hxX588zxcrAlWFDMTcCyMSXO
AqxPvPZoKk1aGJPJ/e+2XqUtmNQoG75mIxvMi4CVWNrrXOrpD3fziBQt2ictEH+wkWy3mu7DEKiN
QeG7hBnxmXggHKTLcu2SnZf5Z1mP5TYlL8E2YtGoI49bDBmlsaHgEOM0N4eZINeUx/uFdd9i+4v1
lrEwCrrQLBy4XAfvIjrqPuR519J/ZJmuWKzrkHT1yE8Me/IMSw+KqNNqwVWK3QpvHy5fpnHIRobF
neCe0B4QYC0r1DHIVEtQmBcHfpVtDys2THLMdOOuhemZIXPcq0V+xAQnDvLsX2SjT0oN5ETL/oCI
AjCFvUN/8wAPc8D5rZOn3/+Qr2ANKkacOSExHA2AWHZN2cby2sP0sOA1ILfwdra5WY7dWVRLXQIN
9HMapxcxZe1x2hSwHUIL0dnhArGMcTL5ZS1p8oQJ5KtL8edZb0ooSHjqUCujBt8Vqq5MSZ3uOKjX
zsQOLP+zvwwnrMScyRZ8LdS7Lb8+ZHoKGgEY3IaHJej9fG6XO8GYCufwIZrpAbeq2GK6I2hfGg1w
9kYE7hRAARI0Wo3gUnzqzkYnxyl4rdcAOowiUvE9BwuiCw5tc4rc8N8W1c3V1n5zhUGBzorliEKK
x3D+NQy3cUdri7AeWq4MF+xvDhuQVO0zgQDGXzA3bb8mWrSddYtjVauj79MGrRRapIfRvMRv2mYV
kt+djNMuh4o7bBR48wDIF/Der6QOnsBzhrk/o1ckUIZC7CPKfEBs4hMwzVM2LhjAuqVAfjEU3hKE
VQz6K5/SiujJFY2/9aVIj2Ao4PindyxoF5PXDpU3z4Ac02ivB45BfHjmnv6bKAR+43QP2dRDJyvw
YuOnsJnJYXgA2xxgS7hlB1ycXsdaeYVUKiitbKCCOmPKdA6+wxFv3qi+k5rUR8a3YjLwavWKk7Jw
ieOuLt0k3wJmniIfLcVOImeZf0/H6TmBVRj07omMsCcFMhStMNcRCVbX716SNcT+Xdct5dz7lW+k
OkwgRmDUjVWnNi/XSh7XZk734PR5rmMO9J8y/eQpWMIT8d1hVQgON9WdRJ+yXUfw1dOkB+Cx+q+z
Sy+mC/5qiOGdF/4upbH5ZZzqN66CExb7TsMUXzAWvuluzOthqFQdn4QJnluE5g2TGMi61xjyJKzf
OZfzsVMOyqoDg+JleYdBphD++qKwNck3/sR79rklEgZgA9xMeS9hllQxtX/rYakEyU6AW7ISBC0i
JG89EUSRNQvhBRr08sDdgRZ9d52uJBwf3Pf5PExYvYnhEPbud5c3GPBettGJ9stjhk97j2Qc85Q/
ZwWJXXJCDHvGElR7WkLTFI7CNAnS0SvjEbhQorZmtyhf7L3As5Xy4pPmunsUo6xsHH3atUtOcQIe
GEYP+oLsIaJXgCXDZi/agA+PiOh2JPROvY5NSTCYlPZTUX6XGtRc5k6pp+6K+fuaIhoNhVfW3fQP
+y3YSfFsEfgan/MIr8uqad9LCQcy2Y5R1/1ZA1rexjrcnsf6AXtOHaAgry+CGiTWRmCJnbdl6HaZ
gsPauxU0C3pWLrFX5UYsvI3bWWgzFookuwz/7iKmrzHDFrj3x1Jk+kPw2czek+qDtwYP3ts1nQXw
gWqbLaZ0FvFWkhaOJH0Vm5HvxBh9iAx+nxUgCRvewuofo12SgKFFQAK3rkEJmqcyiHhylFl6wmIt
tl38qZyhKAvVQKXxdn2Tv3pbSwNUGmN1BAMWGFldXykul5rkcmrBgu0WXqZ+oy5qW+tD4CfPdcSP
i+tIgX/BdteSaKqYd6r5gpFkxeXrsWmGFUB1cXiywGnj5pha7zL2tXwIwXruuUNNz/iJUNbuDciN
Eg7hVWmVVf4GQjptMegbeEiHMc5+W0GH5cit3i/tCn8gE01lwjFE4MX1kSYThMlv5RmxShJiupER
Dfbp0I/7yQ8PbachKuHvVUAk//UvCP39O8zgB1wW78IRwBKtyZF4IOWkpi0Squ0/VLzmYpj52nTN
d9xMdjfJsK0mz4DxG4x/ShSwz54FxwFE0cFMMKKidLxknnkE1hEndAPUGcDj9pg7SLV6lejDbSfW
UVw0gzdJiY5By8fu0i/Ydf49F+AE15P1PRTqZPgxeptOqWBXHeDRBSL+3eCOyRnz05saZizldf9l
M5YMldXP3uL/8/Aomx1K+zepV2yawk4PrCJ7Adi4HIE1lReWcHOXNCoWtuBDUJdoifAYBGlhB2+g
eBvgzShssO6xsTVhkRObZzODA7zIxC+wwXxabNLvmSNHo6cHAtvpGLv0DxN213h9vSdT3BQ9vYB7
N7cGU1uGpyLUUCuirt2HDpAaRZMbsaJlMGkL/3mG0CnBp8MvgYDP+8iDj/Cw1dDBRkRxAemXAo6M
bwKFt/KX+T2O12+f62eof/8wDc8y6CsYH/1uBSCbc6ADQW868ChY5VqCeimAhRfdWF/8aP0DqkY/
4Gs+tbRIoG4EeLFFDwBkBQODZp06SsxruE/gAw18iYwoAC0+xKGFXPKaexqFf2KHFCIKbWHXaCi+
Nn/6GxL3Hmb8oRZqPMRrDG4hDL9gT4BPV5I//RIhnG5fBN/mWdU+YlxwLRW830PiPPgsXLxEPb7X
xaavDhQPTnnwmGYg5I2609/ldsCEompiqTAa139dhk8+Gv8hfJgqxW6LA5GVddtaSgfyHfHmDcod
5N+GoX5l4XqUvI3zJH5DtvC5hs1XA5YM5LrKWx9pYdjp4bSR4DNKbYjThtB3aESSJ24Z9rHZnqLG
NDfP7WYdw2JnLitYMMtKKLwOgZa6YwR/7+Yl544BjyOElWQVCDIT/3f1S+ONRO+mCBMAIErbQD4Z
hCIL/LcCi8/JH7S6taBbB5KJyPOA5YFj2/x6CRLFrYk2esYOKZ4PMLI7tXhYBurVzcJ433UKpE60
qSuTbXpo5QBaJ/U/sa6kHprOq0hr6TdDdh+p+T6l3bFPh+06rrGH5ckBqVHTHGy8/IzqefMl7Ai/
SmuQl3H8n3FyhLRK/2FVmpZBvLz5S/eoWv0xqIvVgBDvxPi4ECCIrKyWQPjnOs6+8ZTIT7UNCTAl
nETk6xylGqoOIR3F7v58U7aa5S+ZkdIzdp0/bfBYiyi5DV1o8mBOCjzj4jsBloYMLsa80v/pl8sS
cxDjeODBXGPv2BvoE63Dpuw29Jm2QVgbD0NwGDFIJ4bUX+HGS40yiCbz68bE8hm7BOctmm/Tguqv
AqpKhehkb9IZ6Jl0uhim4F/rI52ZI2xj9qtLrxaZO29hAaxAHpAMAkJNw/hO2qnHzvk6/xn76HEe
5/60xBG/cmQKGMeb5y5cdA642DsATZ/+x96Z9TayXFv6v9z3NDIiZ6DRwCWZnEWRmksviRpzHiIz
cvz1/bHOuT620b7o+96AIZsulaQSyYi9117r2/eZescobZ43aR9bR9cu8w3T2mmbZu49bzJ/tzxh
n7qx+lUvo7zGmC53Fr3j2uBeSinJx3z2cfwVXweZEb0SfrIyNeEiisetT1RqVaT5PkvtE/mBaz7Q
gOWNLsJZfpnL4WDbBLQXt/F4OtOrPzjbzsL77rbNENamu7c9xz+0+ZNuvH4T+aIHe+Pu1GQczSmp
131GfpwYFD/KEuHTQHJzYvHNJwEdTrXMEITTuw70IQtveiDcJiuCHTSbc1ivMfbc8rSGPVTQvsoI
N2XR7NwAW+zsdc6qj8R6BC1AxexdU5dMhbC8hxbFxUsJznEzrPzEqk9uVj0mdtOdp7HIn6WavvTk
hsdawprZ6CyGTJN53d0QVWwyTAMTM59VbHfmYRH+2ziVN/iln/WUvVsDadF8Cucieip6DUwk8raV
I8XOlvrRSKpfAb3YFoFvlvapzGoTnISl9tXYfRSmC1Ojt8+WgWGIGkCG4HH0emz1kzCH/tA+Tmm8
XDxd2Zd4FObOI/01D/YetZJZxkTaaMhjcY93rLOpGa84vMsVr5Iwq6KMVFGgToldvvayecljXd7U
WIdl3A3XsrKoYZbkhwM/D2uiTZjHDmychihWQUIbVJPkvQyC4C82Y6wyYt4NYopvBcF5SzBVcsuI
sFrcp+c6lfOmMQV1XCLzvZHHmI7K6vLXh86NrxPt0c5TfbtrPaM4J6Op1ykOoFPBgTb0Tn62miBM
ojz69HgvZrb37DgieYpKoz/ZS+KGTHBBPRX7WJbikRhYczWWlJwV/X38iIXCf+fCRWsc+MHon6dL
6dzzZTpow2LUXLu00MdEGj8R6EzSrro8xGl1M5p6Pg6S2XOg4puWMvuWdCRVsuHqKpLserB+BN65
SMHglI5oDtFnrPKvWV8faGabB9fDw+c49imfJ9L0tfxZE43e9i5OOp4//0ZGS0bi8Xd4Gz94H1qR
cRNdYB5t3gdrh853Kww1rcug8U5yMEeezdriMu6XMJ2pArM6+joUS3WJ5+oaGAHaBnslGHwSB1WO
2Pq2320T0xiPwcg4kFlFvqUq4KSsOocEXtZsTZgqRMTz9RQV4iGjz195UeVvxVwLbhXTuwSx3pFg
33WTu/O4F34khDfbpdx3btHgZo+6UzQTkcc6fGHUofd25hGC60sV5sgc67rCW9AkS0QGduoOGOw4
+MjNk+q/DwB91ztIohOmqOROtzJ6iiZ65dGI3B+L9YLFf9NxWpxMN+t3Vs/QbhhilC/f6LZFJr/V
lRd/1E5Mtr2MzMfMXj5jo/O2bjFEx9nmUOHtus2jHCPDvRMMTGtjxzi9pWBQzoD13Q6ak6qK/kjd
rQ5Lcc+zoI/smvRBZoZ7W8byMDiQEfwu2s45J71Mkn080V+Pg/OgOK4f7iLXZshrumGa7t3QSevV
rP2SXCEP6UugUCxFv4/MOdgkluxu60LVxUbleAxzp5qvgpsiHCp/3c2je1Y0NAnUqDoboGRV5O0S
1e1Nhp2v2aR/mvPZXTAcD3LpT808kJYql3MiHWtvczJA2eg3WEjWOpl/4jS2Tq7n/uzEUzUW9ZVn
+jjkeKVQmfM9bv12mzsSDBZvOo4U+WBVEQNL9QMBXa2XLjXPTZxtmmGwNt5U6bXXp8WupPQmVmYS
YcbhzEit3PZzUGwd/x4UqsybmSbIeijaEDbSncQskyjj1Hf6cWqCdJeORCuWMY2uvai3hYstPfFI
xi16VQPXUvi4n/uuuA2CA6RQg3fsUuNS5Nat6xPej66u9pW5fMQ9pyUhCKhN5WZwiiw04pK3WXX5
/YvkTEH982IaOgxjbTLED2mWHDynn04NuoWoTNhcfsFJNfvRUXbLSzvprQ7QbzPHmfel7r7GyfiW
akM9NYj660zs/aq1bj6D6H3SdXAQcBAtDHhf6xEClM+7BWHEaQ+C6OOBqUG/LttWHg2vorYUvXfE
8vfDR8ZJx0heGdxyi4xmvsXD24RNmtr0PN0+Erba1yPekyLVaj3mNtCJ3N+RZrR30vbFCRWgjRbn
eWh19TgrcUubU4kc8IVZUbC3sFoxnZ8jUkfWNs3vBmYn2cCK+d6oMeRUsT9NN117TmsfgnnJtolL
yrEtlxVUBOfJ8DDMjy59XeNSdSKZVbJtsOlSZbm1DqOIMAJuthVAgNcGt1woRoA5bvoY1ck7GLBp
tcylFUIkOkcmz1nb1b98B7dX0kkdFn7cQ2rb2U3tn9ox1ecGwwQmOxyT2PHTfVsWm7wKVJgV1atf
dmT9tQdEbCKt0fnr0hQ9cWHMHlLl060hvb5Z8JqvhdK/Sk8Vn5OpTo0bctdP59k6Ep7utgjB8aZM
g2wN78u7J5mS4xKPb46M8FN0GqxRR2rEzTz7XM1GccAr89Z2tvfh+oxobNVSxdwfevJthID1nqad
PI2teyc7fU/yYjpbabdeJPdoDpUqiePQYC50WMA2mDlmj+eK7gSHoa9JCg83bKmHGO7gKhP1O7tq
ko3ViiesLq+dJIHlyOpLbi6vsV8g+xjzpbD8jSMe4858jCG5RKbbrVApC8A5xY+qL6mHnaJHFqne
cLQ+tD4pJtOaN8Ns9jtGq2u3mXXoxXk4gfohAKMxt7bWuV72reccEsLzoTcAvwlSKp1DOXucrAI1
oVvKZtvWdQKo5CHxYRzpbPhldf2hGsabH0Vfer910I3la5WNn5bh2GGFRFjGd1OA/Mhz5xwjiq+s
Lq226Pi+TZqdWzwG1sDEfMSw1/KCq4cbiZAffNKA85Ci28KpvEKK4ac2svTgGt/8ykbyJd0AKSum
NcTYglrU2TYIOz0UG6dtSEkhLya591K7vQFYynmx06UIbfVQqjsHATwYRqrHZAT2M5smaaEMwweJ
S3lYJJgZQrnFRuj6NHioFH4jdhTc5BUnszyoEfVVZ3V3LE0L7Q3qT2fj+Zn7S1U28G0UnvgZOEbr
DueJuwRSkE7AMUXLscuss8ebd29EmbEZ+H6UR06/aQdhXYb6bEbJzUmz5d2EuuMN5NaNtNabBn+w
GiZ7VS7U3C3vlF1WviRL5W2UbyVfZbzX3UjKqpVy23vu25Dl5sPU97eGJw4JaFr1g0SEG4lSU28u
j0GRTSGDMH0QXEjIz3eH9WB3D6awaM4XQqyB11OQRfbKQ8ml9awExKmfhG/co6PcQxyXV89mYNCR
E/NHL8GB7i9X60rsXp7TeLoOy33emCZOWNbgP+rWFMdyUcnK6Zxp1zN1XXc1gQiuFfcqcRCBzylW
6ZT1P+MtxwUdeBukj62r600lp2EXtDWCOTDLEWtYGM8AJ8YY593Y442qNYoxx61gIIg7qW3xx83z
MMGUw5bhaSXXjUa/8Oo03jcAx9bku/t13i/5Lm1ltmrMqtpOOZnNQGCAIqM1KjWSIAzWNLLViz0Z
X1VpG0efWiQPsuDciTF9vM+i5JI3TwLPqFHwOlZRcK0MxsWJ9uOnKXI2cDmDfTfGN3MuGAdhoR7z
Sp673mSCoJn2peOUhSnv1gmwFcMHM7oGgw6wysXdvi3cLySrxZ5XH37kUl+p4u4xD9Q9TaBN9IT9
RWvcbTdtvs2XRGIKwtI6aTe4CR1lRBxV/+TZTKYSt7DRpsTJ8AknLgPxn64t/Je4w7OODzIPtlEn
qdSUd8kn+YoMoVdtD41wIJGV2R3hILP5lkWNeXZr3PZVXU6booyMTbw08X6omT8Vt669lXppnqeo
/halFtbU/pvVfSZDMUJiJI0k3JDexnmsyMQaQ6IOvkloyxrw0SzgU4amXo4In6/0kdWxiMh+ZSbN
fPORVbL52pa0kXHz5upMvFDgf5nqGNRd7Zykpm1CwwQBBQl2X9sRGk/fKt70xJdyxAjX184p7khQ
GB3Ba/sOzCoKbsyxOy1+d9RdKd9KNTJYdMbh1pTmL+lFXOqm+Fxaxfh2SggDKid0S8vaGo6V75IK
dioyNcALZ0Z3F3F5aLPr4iR7byLHkqUkTzv3zYQ1a7URvbIPVKyy35uRYMJUgjoQkE3QMMxtwhVM
e3UWQbQfLfwAaZJs2pyM2sj1Qqe9Fa5ONwaZhwz96J5GfpUSOaCqFmMzOWuEhXgNo/QhrlpuYeMe
6zHgoUAEW9X5i1XVV7sV4qBal3MvdvZ+CoBCz6MT9qelG+ZtXlgQA5V/lZxnBTrV3PZflt4L25mx
BH6UYiWi5oMFN+jFW7whB93ipcM995WQp7lKBFnKMv0IJpMDzICp5Zr+inOHMamy4vNI+2yO5SYW
+OLaDBuj73Wk4jKOJB/1o0/ORucTfrazOjTFyyId7qLmm19yfrE+DNbZ7M6HuZS3FC/zplGuDG1q
CYSG1YL/9dK47dUzZ/KKEkf67PTHqo8dapSEcJo3P1c1pUUpi9DJqL9m3sDHuaBJV4kmLpNpQqM5
oqdfQKegaqABKSCrjDrM7ADjgIXynGl1m3NHX9p2rVoGyilmdNP+zGvOfVclV3+phi0ZdAY/1oTN
bcRsmc+/hsJetjRoB+11497J0gffexJlEUCI0iu/Iv9TL9J+HNP0s1dwKBRJ+VTK+jjFLebNDiFd
Dc1JG7XYmhIhdoqddRYHaIMLE5XFj+ttVjooU4yYj7W+Q2VryBkzdIqDSuucO05ejNr4RRPYh2Sb
Zo4c3B6T9FFZZEOlUFAiMioIOa5plKVDfEVFA8U5PmrtgeTy58L6ZOHBS+/p+VCnwbIudANKxYZQ
yshhJ5oXVQ3YMztshn6fDaFL6nrVEZHc4Rf6KXufQAgdiRz69hIk0S/vflKlNJYnt66eB08M9NJA
3Yqhla9D70cbk8zQip6R4GXfT+esUQxWIng1M+28rYLkmZD5srZiwslNQ0jCo/DZWDYAIzIHCabS
GBPCjBOR1sRiojTmm7Ea0mM9RTspR4ixLRbyFlzLOrJb72g1y1cO6Poc93zw3RwEcEYnVM102360
nGDGRGFTWwYX7CQYPMMIQPrwGHUjX1pF0z0WKd4JpZNqPzMQvE1KGrfI9DZZZ2NOwXezqgwtQhtr
3KmYicSJimFaMvlmGDRdiA105SrfX02JfVsE4NtEcf6V5yFNYB8IQvDCCz4zIVGiO+Ad5F3hUbqH
qKQGr6Phw1Rwlu0ZMRZpm4QBU+zFcfMwki6w3+k9nYBVSVq3lan8l2ooITbrQ8NMxbHqx15dc43N
zzfzp3LGKhNHFNKN+WGK8dYib1ycAFGjB6WyKszinE/tN78Gi0MVOTfJN97IVEEyDV0F1QBQ7Aje
4d7lBvzAcQpwIQjadZc4b4GCy2C3arsYNCaO5gNpaCwK6NdM8U3si9Bno27Ykqo5lF2yKed2b1nm
SZnZd7AF+TEWP+mEbBw0vJREa4WxLfOVyNBQx5wiBojIOsqta+B9mHHyzYF5zLFMlKBM01+Wm/2S
bZasAbRhLzPcSzFgLYeTexvdz7mNT8QKwgJTUF636SFqBTzUdlV45bmApEEGLjqaWXmtAPcwKRso
DSvmUvM9Qe3y/HVFsEVCJ/1Hn5RZt/xAYP2nXCaC3G3wEi8OMyLdUXkBqeuzX8LQH/cwJVgfi3mO
c5P1M5YrlKO2/6h0+Y0c2jezrn+UCW+X1P02puIRVzcUOM4vyhIdT/7GmIyfdo7382KLssOQeRy0
vgaBQZqer1UODD+skgy/pEKyuviXYdFUML24l5RASeLnGhhiE+gXE9wg6vkBS/WDXO5UDb5qFtCH
WCPNNJXjLZNYAo0uII8cPzudfMgSf9721PobAA03e3muzGCXpZZcIb3zgs1vDt6s9e9/onn/UeK8
C4uZqnzipTRHLyltieXoD3NhgJjQXkDjfKFwJoAWWzdVT1RnUfXTzd4WJrIrsy4Yo9ovGby2IjLC
xuY3P1g4D6Pug2Ty5f7fwfDkeRz/tjxRI0f7eiCsV9xxlSJ2vnFn9n4/Yi2Zbf75nc1RLy6mSqaD
v+BK58wKW5rdPXF7jK+L+V11M2GfmWevMQ+DL+7TqWg7Tky+OvwM2v6eL/31d+DAuxqp+zGpArf1
+JXc2UM/ZdN6FtlzZ/lvAP8uCxFCyWy6D+rHohk/m3l+yFNMxqZt74MaB40j5VkTJ/LN4mtg268z
Rm9n0T/rbDy5TukB57Kitekv7R84+z/XHvzJs/8D3P+9buY2jRP9Lw//90td8p//df87f/+c3xsO
/nr0kH6HBVH/0v/tZ+1+1pev5c/uXz/pn74y3/3Pn+6++OCfHoT/uoXh3+xZePrZ9YX+N3/4/7aE
QZhCSrbC/cd/s4fhH3a4/fz9k903G/z1F/9YwxDIv3mOSbjeESz8NW3372sY/OBvPrsWXJdt7t6f
f/LnGobfC5347uwM913LcwM203R/rmFw/samDnbUSofwH+e89z9Zw+DZfPt/XFbgmy5qhMV2HNe3
+WL3zRP/uIehj2hZeAG5+0kGL22BE4DWVmyjqtYvkzKcg8zx1uIk+NWQDDpBKoivM2GI1oXKj7fs
EaG6PNg16laVAdcXveFsiQoPa+nrZGsZTF76PPUflsH6bNlCsktnLES2eU7TOTiX3fyC78G5sJzB
WEcDyeJ0QKfmV8k4OB2/GG2LU6+IvaORMbnzGU/fUy/6SNiqPHgL9kKs/zRX8ZNtpg6kS8bQjFqy
OVjeqrgoqIQih8DU1D6OLR1mROSqNRL54rtMj8hC2qdmqdz3LqrWVa+xYGIlh22tngNTUsyTj9zy
rfM175x9A0+UiJv/tRcscbBN4VwFFNNrXHE8LW7yVpRtd0ongz6NVunBXB6BVVg9R1pNzDM0S3Do
btQ2Wy+X5oXKAlPMgvLy+6ECY79LgspleDOnz7qfQlCa8VUkQ/+U1fs8wmznEyMDb488ZifW99QP
8Qra3+u7KYuFCN3VTWdsA1W2Me20vPpwhVflyIkIPOCXXZO0xWAHTpfgNlG20vAvWWBmAM+GabNY
9jfSct+caPkxtw+LjWWtJJ5TBfm7kYCzZwcB3VjxBMBIHrzE/J6SkZk9qwUapC6qaeNDl3GX0Ubu
hVkAEaz8p3GZME3m74F+ijChZr6BzlFalODGvtCWgyEoZdhIsbNdlgRaVte9JYWfPcY9MIOiOuIB
T7Fnpu6NT3pN2zk51p7yL44mvU2k4zTYGD9o9EI5dAHgS+aLUZb7Kyt2Jl4xiYPYhuJrmwHeQF5K
9LtPH202eW95srw7NgZ6iO7HnoHTykl6Stp2+sWwmPYrCJWi95nb8d2ooFEbLsO/Wr76mASU/322
9IiclLRb3LtI34F4zRqI/ZFF9llZpnGcG33GIVNtsPl1B7JrOnbDeDAWXOv0gGyOKI6sVqHoMPEo
tDBXtEHRrIM+XmPA2jBtO5mki9oBE3TLyy3L+k1GoG41fqUHVOuAjJGB429dBKl1cGbGy16/RFeF
R+OqLPz2eVZvNVmO67TWaVk+EfvdRaYWe5nKheDrf33462EnFKUKQg26GdaBuajvhFWXlQTKavZS
xOaTHMWbTnpm0NFcrodfS0KoQxWxucdMAIZG3Yj3OrdhqLPQSnzrEb3D2KadKc8W6wAOjMzP1qKq
G/moryId2aaj9fZOEfkM8qRY2Q0M9qUDoJdMtPYLvqWVGd2Fs8KF59cqJBRPf5bRaF0UAlpIGnJ6
YUCDaXLxuq8oJ+cJ4YQlAiUXrQtArRlNVpckxUXYmhAeLQHNxbvHeJTr+x5tmgrm2mM5Htqi/Sxq
mL4GFSww4/ax7+a15zrdU1aQiSetgfN5GdhE4Oh5j0h8S4ZAPSe8JTJj7vaOJ4lfuFRxi6XIMxkz
Lrgi4QdE8ZFBvW16IZE8rOEY92CDyg/ReSDzidM5xzGQHnir7KcS7MeoKwIzrR6Pvx85EdAmgODN
yi6BxzCfU+e+L9pzVu5cZclrIyhYmAUFL4jzX/ohCGNYRe9WHlk7V0BmIZ+xPEwkCGpXkI9rGC7S
X4z7Okrt49Qr3NuG3drH34//+vD7/xszF2AAbr79HGgPfZ6HpmyT1RRbEM06L37pYbxzENHtIG5t
0qBXl4UGF2M1AQ47i/WhJ97+oPqaVzEYNKsIvktlu0xwgldCSRxZ3rJrYyFfInfEVOQVu7yaKLvm
pNwby+yv7GrusV1gEhDgrPRM2MOBDnOZYbyvA0V7jDXfD4OESZcAHIqEM3y5W0mtuWy+Kqsew4lF
A8yAo+mlD9wrriLzYA+pvYvaO443Va+8P4A5T+WPQbc7a/ELUCVyBEMg17+9kW1sjGfvrcRl2yUD
U9Og/2nMpXekSk/xO3jGpg0cxhtePL8PQ/61NXyI9MjvW7d5EIYTh6imYhXz3grLL3djwmukU5xC
mLziwnue9chEqiSarGOKRVQTVjWQKnDLdNUkk7udUPP9urEOEQ4y425ugLB4UBIbhx904Ekqj3Ci
L4oQ+WSXcbsldyVptvsCy/93e26ooxWXLm7gel3kdXSsIgaaU32eB4EilGGdBcm5qT3oZg1HOlFd
/6XPoa9XBK3WvuvTHLjGsHfEfc5k6IquxjJ3FgcmawBoACBpbO0AKr2CovXAS+3DoAx/9JZRPKUF
gVJdKeI5UxJiROe+eIQcVv3xAW1qDgFgP0O4fc4ad3ro6nF6wAPkhhj4SSymPKOJm1hbDFHG2hk7
sQVzTQB8wiejlb5GoPC0aaVg0ubz3CAkLck4nCOfEVeUmpD3DC+68KQ9FMKYzz26XFJWpKRxa23m
Wf0atNrAjps2phW0Wwy19Wp0TZgRXfYBdWs+5Cm3X41v4Z7LCLQ6aHOxw6H12TPkD4+Wvjc1J6iZ
9zSpcy+tGgwDzkvewXQKWHqBctd96iombzK1Ie6bfosF7hpHBMTV3NHEj9Clp6wKq3meVs6j15lv
CZ78LW7jhJd9UF2EhIGXW/AdGRqAxWaHS5wGLoMTY1gLfMcQN9t6x1jsmuU5W0AyDpMsirJ1lrOq
xCpIQATJtBdK4UhWNJ/FjdUd6znlt9niz69kzzIXMd8nW9yUk08kwQE81kxbKwd6ydaJsAoiMCx9
Cza8hYALHg6/YSp2cc4cIHVEtbJlhpvSm9kqNRRfjSDotiNAIA9z5XloWAEDOStc2sU9FO6MIaEo
f9rm8rXsSUcIk3UR9kQavlPIhkvEKAgavjjMlU0WkjEEWlu2dqrFvBo+W3jA6fSbcSDaYfq88Fuw
MR527DIHCZeJocGPtSpJcJKpc8rT0NXvHSssgINhmK8Tlm9UgwlEyb/MDoRVBTCxSLCBVZCb4gTs
R4Vz3mctw86V4E2c5ZNIJOo7dlqGUdNOVTVPO1lnbEjjuV9suc5FctM5UhV2bezuTNr6qV4ZkFBg
TZPHV8kBeQkWWc3BmPBVi3FudiaB86JR6aFIsO1O5X3cnMVvFktf5FRRsmj1WCcwN5Pae0fI6m9T
HxpB+ybH7uJiTdtaKatqlFEAJOuCrdW56Ym335cmJgWMA/JQJ4lxJModb2hc2a/AHok0m+OD02EO
nAwzAgIeBw/klvep7eu9H48tJTWB3KWNXo2uhiWIkXVvJN5aWe5ekufe5Rkz0RI9l1M7XO5OFkGl
Apq8ZpB0H8swZdw4hf0zMfL+YJJ9uaplbjjv7GwbfMHL8TgWg7H15fTZCGbczhVRbJ8RbAmFP7w1
fdXjZxmeKXHHEB3MXFNeYGBSiDsiSUK7E5+AhtimMlt4V+ui3Cc+xT9TSuptPM+gzCCXGruAQCpT
DQOfr3dsSLY8dklLxBQQSANFkEU5LM1q4DqzFg9zW7HqR9qBe5S0zm2I6T5mwPaLuvvF6w75zijs
s1qKt9bB9NjyxFDivCV21h7ZelLU2fycSvejrmwNl4in+nf/+f+79f/r5tG/mm4pbHYa//uNif9J
NPvvKzPvXfoff+HPDp3tyewfDBiL267rsZTpP/5clEiHjkvRYeOHa5m+E1g0x//VoXt/o/Z1goBb
DlQCeZu/OnT7b0IGDn9y316Oy1L8Tzp0yar5f2rRffDKZuAhHwSS/lwAF/jnFr1OvNFMjM7aY9FE
mn2aNPo1/5YYSLydPrifsblMG0+63Lj9MuxnwoE7ossvNv7d136OlotjmF/igh49XwwksMYKQrmY
6UE3j3qR5SWryY3LNsKh4hRv02jhdNUH3EGzXM3CAjvQTsc4yU7TWM2HYnECMD9jcUpilZ6daLoI
BvErArwU1T5oZx8fPauXqON1hG4GdwGmV6XVi1AT/RPI3iiqYGZ5DL6hwxw6bAYpu9cOviOKc8MG
jPPv/+XZ0RByIfnrecz7Y+NIIj2wtKHGFt+nEVvQmIXsMjD2HtB52lIiyO60cTrvmkws1YGmcPed
IvBG6uSP9nxdINw5djuvK3z5zCghNuJAdBr1BiBvguX0GJDc3NJkU0ZfZ4WWmbFUyiu02BBS/+ZW
cQjg4ZRXgFiWIexTpvCMLV/QArZWz3lNnv+cosc2Dsb6njGRrbwvHotuCKg4q4hyPGzgm22YAt9B
uvgJ8uC7m8loV4+QmjWAGquAdZ34/hOeIByu08nT4AoUWUpDjU+utZgA1a4qoB5RFMlFReC76e4u
pGTPbcTQr56Dtd/hvyIZSDE2fBVDcJ5jjyGpNTwGg2fit5VhBXvcpeSNu3w11oqIa2Y8ZIV8Z+xW
EVAgudCwjHHL2XYeaaZ7bp8THpF10KPtTNytHJLJBpSg8Hj1AWipHeuH9vNfAJ52Y9adDQySzB2M
ed0Lg2VbPL8XVhocJsglq7KIvufG8BEoD7t2uwET2G89UbBIcSH1UKvRWfkaOt8AShehp6nJ0OCM
7bqPJZ5PmZH8xOkHX4kh6XrqhwsCRbUFezet8cqztm0iqY/li5i9n5G/MJUMnQgDnvVFpaRKgoU6
YKnvKXzvtjjqx9TKbRknD3pWXwWOShtEfFowD3cHx+LbnMmuHWYzfSitDiccMhX0RB8jTtXYoRfd
yduN/TLdbTdWe6psdQhs431RxaMn7W1FhqwzEhymI8BtMoCAsmJ3Bmh+LejPVjqxrgU2grWe5nMz
IZQVfAVUhG+Rbyeh58IXTFleuWoitkzmhKXud5pZNofcmPYGpWQQx5eJlFysLUK4jsF1mRCmHi4p
OJojvwkYSbnaWJb7g5UXsCeZZpSv0CF+em7/hdVU1HeSLJsdlZIRdspi0Ejf0rjd57AOOD38ayRo
HMp5RBYPDkNMOrn2HQNCCaiQXJvZOkb9Yi0ISoAfDcdSseAMsgmbCLX1QqLpHgBu7HVmjcVmJEF6
yhvIq+5EsxZhyF/HNZ8rIzdC8mH3liet5w5n7/0bEMM0CeAMS8XQugSrgllkZZQ2llnkHjoeWHP4
6F/ZxlXtakN/D2Ra7tPUgopZuzOmHTES51hw+aXlyWRvylpY7IHKEnL45j11x0KlgymidddU5SVP
fHiOAZM+jB137LCIDWj52bw3ncHGVJscVZtsa88katK8D17wLNoOHRRghAPYbKNmwbq0yb6Z5FII
cZeQQafqhwHOuip5K/bNPXFNNPtou96zn/jXLol7SOeWux2K2+gQ9KF3hNP3GbnlRRhiB8oVBIWB
twycCGi0ryyLjoHpAXl07jG0KmMmxIRK+/7eS0EyBGSpq7sO5lgQ8wQpIit4lTabIcmKU+EJtqvN
1fKAhek0ad2vPY2EwiokGCgW7KhGOSzMpTUaK2YOi9ezCKRtjyrpv3VJAq4FK5u8Z3w8djUl/nQZ
2BTxkHJy4WodGbkv5jt0AupVM4WIpvz90jFKNe/P8sjGx3KxwFUFHREpROad8ln0AqwfNILCY+Sz
xzRtb4WerI3DPPqJ9h4/XzctL6xm499wH1ARzEbQMpR4xgw5QgCmU4oiBEm8K9bFrsmSSE+xpoJX
y9Sq+Qqtk+pfJo+M05inw7MjQ866nUJGK+2MBNWyJdguDrpg67JOCrjScqs9q9jEJtl3PIj2ydbZ
DdcRROfIMI7smPw/7J3JcuTI2WVfpa3XDRkAx7joTYyIeY4guYExmUXM84yn7wNK1r9K0i9Z79us
LIrMyiJjdLh/995zcW9FpTUl8Q52Glg7M0zw/9bwJxjbqpekR13NAyTtOqY8ww4JK0odSNq+dftV
G1XiAKgRYVvRDmi6/kvBLpm5w3BRAa/MawzxM9VOErKv09RTTV1pFlgdgmoHQrOVFe0OLGUpYGBI
cESvvmmjJOewEbww3DD/Z8bbKli0s/cII9waXhxdODa+MsDpUlNNV2/kOc3C+c960ufDtwZ1zWzS
7ALYidGfDMO09IdqYbSUB7kJ626ik27IQPgts87da1EdE+Nr5GWXCO0TH8kQLv2A6k1dSgjrJy1o
06E1dhWj/ytjImFVeGMDyo9JSIQgaYCvAJE+yJXUYAy2mluTqVcl8qoPEXX1Igw5TRcJ2gLW7nJR
q1p9ZIIBJg+jDzY1XEA51pXKgIeHDawcQv1k52246/JU3cocCknDu8a1VPMcf3NV35RmraQSJ+Qx
6X51kbLC/WzMiS9UIIBp/diGOeyxWjOLgw1YaheqwKzoeNBupQzyXhp16TcHRA00I5di2kPoX9MP
eWmAaIhVFdAgEJpZgnwAWUHpDxDW+0P002FGFihc0Mr9XiQkczMu3ZcpDEkHFqw6srtUUMFC2o6m
cgN2B+OY093RGGk/JX+VfqUgTTR/yjQxuC8Hg9FPVG2a3Iv3kEEwZ/uyTBqQV1O2GqKTsfmyyq44
GdMNwrm9sMx+ouDFhLraUV+lDCUgmtce42ZQ/3+9qXSbVqXglFNPd/Kys8A24xBw1oFoeKSHKgVU
XzXIn4MUAMvAiDVYkXLoKQW4FTbRFdm0HVtkkBNsYDGW35dPE5AqM3NVuzYjPFRNfU880RxBpsSb
Cezi0GWgH8kPGYssEXf2lCb1sD7+DF1vniOiL5n2pH/B/3j0dV+erSL52w1J43rYpUaggl2v1D0v
u0n5KEICY+j2WE83ie6fXY5nc30Y7V3pJ2IfYnf1O3HidFB92o3lCLltF90QQi3t7HpptLW0yPSy
oIoRZ5ZRauJMSoqWssHnKUmefi3UJSdD+dgIxo+63im7sE6ofQ6UmszmUO8CIywXGeSUZRvi6dHL
+hZkincgYwpIX5uYNqG8cXXxtPAoX35uct36LMbMukU8D3HT9G9UyFAabXnF2Uy0wGkHwsjmMEqH
Bqv4EiptcYpA44xY0p+EdT6jfmgB5oIbHTU5RxdiwDdSKX5EZubkWveUMbsPe/C2eaAN80CL8Alb
kBqN2vyVhnm4BeMPq1QyD7RDwVtRzLvE7AA7H2E36id5ncw3xcBpKvyWzeVgA9rrzVcuQNW5QmrX
IGIKp28FGzTfbraeGuEQYiLD1U9RV36WeFuvjfqzTY55Ttrd2iuxFs+7ApOkMajiOEbtNVFV/6bx
J1qbqmdRU93s5vq1DPHIS9qpKXWoqlC6VzqD6Z3CMRyaPqMJH4B/GOZLLCROE9vnggNK4uFo0lL0
hKwjp+dK1VZr47NWB+yLM6dC9AoXGFNieMttByWBpcRrh1PbluSVvFhMY6RshTuABYD68S8tpga6
AN7ZqAZI/A7ukDrQNWvRGQEnrGguPxfrwpCLax96ihPrAUm1IW9vFJFg2lKQxTIwu2zUC7GvMoFR
dLpJyoCesGQolnTicZ3mbxMyqD6Zo5RbryoIYkRSxUNqyAWuqJ34I05Hb42rol5p0QeJV0fTSYO6
0ymGajJIcHzGhyqj1qgwL12zVg0VDQprvhOo5ChJtEuZ/nskkx13zafWu++ZRF9qGLeA2uts3WTM
cppaa5aqlmBq1w3AXJpP1EgDyaPC1QmywsDGORO1al2QQPKjldmLPInVbeQ16vbnq5+bMoK4JmvL
GkcdF5zCfwqT6rSMSRwUeD950LuY89llIe6SA9wx79URWrBC3vM+nmAMQpkPfadbtahwl5/vlCR7
V31WS8NCHiCjoJAEKBWcU3zFaHSCe082Xxz4e8Xq/bUqkcoI90MnFtgyVrLw3s1gkpq0Zs0eDgRx
G2OuUp7GrRzrZ8jKsK4qO1zUdNrzeiyKVQLcbx6y0Wty7Pn7BxTUmWxs+mN+Le7JvXy6N9OUz8le
xFvjbcjkq3uyTlKSJHNj5lfhZsi9+T6UzvrFPMBjO+pXLtR5srHrT/k0SGTRYIbBqigsRqnab8Jq
M+NkHuSNVD/9ah9nz2plJsd4p50LmrhzOA4LY3O9VtkqmK7YDwXvLefyNDsOkqFc2vpKW8i5tyXt
jhbl39hQz+JKDFehMc8q1OKW0CAN3ECPdyT7ypsSQ1DQVBX6tJkwGLZdlDaRHjoLN1OXgrlvMNcS
l+vmScRpY6CbG/f6rL4MdzgzKU9E9PNERKajneoteJX4uZj3j4bw+Fy+V+f8auQn/dv6kutt+Gnd
xks8zDXBae3MDmy25Dq8ck8KrKIJdwqZWllwXSXwG+0lZViMTBzWcYjRKZlBiWdVc8S4sfxP7a18
Qige3oybGuyr1VofDqm85oPTzY5pi9NyoYMBAOL5rn+DrLK+UH7VO44GeseSdsa/4qd6osfS2Mvn
aVCLyUqNZ0V78AtsTScjOJo5JbYgnrs5x69dhNd53oY+aDNleY1QdmkhhkzC9pK8LxrRbFj4qnHV
dXnxblu8SWJmL2tfcufvSSDdYvwLpJH5VAv7yD/gZNOdeqIA4eo9Qn51MpeOQSitafM1cmeTUXEe
XOLTiG+SHfks+5AfCvfSNdp1XBTzQHEfNRu2K07ji6/mB0JjeRmvYH6FUA3WdmfiDk3uIRf5Zq7W
SuN0WfqyPWkPIpJUeTJV81oBKGSm/+bFYAsxzOVTvFPEB4+KIrFyF8BU+KxfPUKqkz8zfelfO5qO
wRQQgsl5eDlsAZbv+pnzcVBPtY+NnNOD9latPPGVgTt4KaQyMT7uxbV8We/eh3i1CEL6C64LcifV
JenoRHtvE/Py7Qg0S07wkK7ZI3sUB5DILUJfHqxq0Eb96g9U8SWMpCUtvYDdCzTNJZ/+BR5BXzyK
B6XRs3BldI7cbVJrphgf7S/X8bMjeuhnsHedSJ5ixF/ToslrxVbZ8nY9fqX0U/uCJm7dpifAvZvX
9gXNGIEa5Eivb+462/omZlRNbLs6pCdlguu49M9fYZHNwCa2wlyaKQmGVaFd9YOxV8/lK3qMr+gj
v1UXIFmmdpoefPdojONw0JAN+2zDKQRIzONLYC+YNZ6VbsrBo7URja4JcNDrxi6tOM/qofwZhRFK
HBeWvO0WwyvGtUMIPripVCGHl+TkKQy3L165lTma1xezu/Yf2NnsZ3mFJMh2OtyRKF0397Q3Z9rK
ZdvmrcuefoVjQNQo0lzSFBnO6gOnmVsiQzBxwkvIBc8y947s+MjIJ39pYVM5u8IZfnkxQyU8DRPT
uZJW5aN9VDdtX52Lu8XnM39aN3aR+puvvFdvYHUMt9t55UZqs2WYWAtS6efEKLSdmYhjnofxRpK3
VgHSLVHtYFXlPOcxAMM57rsy31WbBD9IYEkolAz6jxFLUTHz7u6tFPrqBdvesNYGowR3JdLvPCSc
9DQvGUnoXNyLIRPnLkrYFpSL8uLudIo0Cu5oxvrl3alsnE2TLcP8pYM2UA7tkYDlM7nn/IhRh8i3
pPBjo0rtcuLx0u7lVt1G4EgMWne9pLRilmz69JvDzVYbh2BdhLa+7iT7PlZlswtAqUzt8/4bG7td
1MTSF1ycb5VmoXuuWjsvNlr8SZq5HQfP3udNT+e9h4Wq74x6Juuaf1Y6YnKWaqC5kpy7FRhfNnXs
NauQPqy3wRxXKWVwCznNjFPO1i6woJhFuvtO+af85hZ32yvAalvjSoW0Mt+6YcesN0yMtbXqtfHg
DWS+OlXa5tf0Wj9Bmsxkr0kWQHwb2ZwZX7RZQ5mfCjO7t+pNzYxglZb6SY7kp9vEYhHxkdLbIvtF
FmZnkXf8wpH5ym2uMHmCYuQCoUFOD8JNGGs3Jrg+YZy+2YSjMd78KEfiLoqbyee7MqZDh+Kq3e6v
Xxo5OjQZ8ScVipfYwu+9dOWnaO1yBpNB9MsfD/go3zk0J6w2TDMdTRlPRacdFOzrInGUdaYILJ3N
cG8FZdSqraKf/XzJdOkEBAui2tTHPrW47Mvp5ucr20pugdCztR8g0ZUN+N1tNcTe1EpTzumDAPk2
94vgSDaldyWC/+PdIF5oR4srgWV2krKXLBRXcXANqPNaicx1a6gE++rePTJSw7LbUnMKO5g8Vx2R
HVKHmx/G7OeDsQPWPLdGgzRRg+gtBj1f+0mIPK/AZ09UxeeKJw2btreTI3AAdw7S9Yhbul50yaex
0apR3ZLkzsMHPdpcYqCBO1ap0XmYaduEYSqmkrzz5FuP3yksqw8qbhKOhbvanmRTN331bUabp8nJ
DqAMQy81PVTkKIikedkhzeNrD1J3Yyr6wA/SxxVjZ3oX2voWVwMUwCiOF9ppbNOAJHcWOK8g6f/Q
lH2RsYMkp/khCHAt4pk1DN+VR2y2WqEXEOsXbyqD9GMfiHITSPZ3LOlgj92CZ640W8f1Umaq3eBo
VhUeDKp91pluUMdjyPB9iQbO9ID+Prst3P1o0I7souJnHBgJNLhUszBPwg0stH4hcqbAXJy8h/U+
/oo+ukd1qc+sItVSl198bmslPRfQY8PUAOXSYp7K4BuWaXzOsiI/e0V/AA/n7swHg+IDecO7KZHe
d8Fy0+pMqvgHEejA2sOaokBS7yjbnbdJ+6W3Jd6BkPx4FyJuggg1AzEuPKH8rjyGLXQEUG4VmWTv
YNdBDeiZmOucKQb/ZSidTEnJWVe0XyUH1llDyBHcIKTEwkRbjgH+1VvuhLm0+qInMICqoplPTksf
apzP0aTXdlzXZDu9jcsHBgY6zqv4ZmWGk3rkAGSYgADnxZdq505skr7sfKwdOmF43aI7AV92zcFi
YCI+tyURb7KW5qIipjtD/hC2QVMp1pFDOnlOwFPsTZNPtVVNXNcsrkHfnkqp+LBraU0s3XbgtzWJ
um0ZWSFNOx1craE0VNjHkHcarNFNg/myJRzeKt9aQdwRBLJjKfYHMT04UhKBBhviKZHhhS/XFamy
gkF6GzHV1lifDO8aGF51atwPFPNyJkVUiFkZxh89USB6Bf2bUsuvuJChS7e1u8R5XgRnU2JAZ/tc
5oyE7K4wqLJJQiJiRv+mhhTUG/kljrbCwm8FfBYxH4Bwqdln+DPEFkW1yqvokx2nlNO2gdWlBSpM
i4r49hUBFlo0wWetkO+tv+S4tO+FR9pb97t1L5UtqTGZUyAjuaVp5QvNdX3Eu+hLGBzbSjQQKr3g
bQaDt+oEEdOeQqogkjDYpVQIqUoQkhVDIdSY/lSmKXGAYwSkLVorNRhDQeisvabYYUat5qEEUKLo
ZbCG8MHosfHf+ds0qZomOhhRCcMmyBegZayysHo2tf+7JLzPyXxUtswqFHpsmAuapZpwmuEX4qny
dmzdfBp8PprGu8Uy9iYCS5S9SDmjhphNUVvoHHk7uDd1kWKFDy3HTcMPz26/+BD3c86DmHnT9lfe
05ypJxBnA8mg/KFgQ9g19NOcBUDCZPBO0uCqs7i1TawaYDGL3kuWdhLuRGV+WMHogUrK39PC5kpJ
FIGqDYbJ7MDyrlEhUBCQCFiJndard26Qpk97/CVFJmbodKB4R41xT8XM7jwjYx0JZolUPiuLVAj+
H2iIjNpYHI35OKinEDvj3M84ZJKJPSajujZjjB0JE92DZ5eOZMU1NsVeWfdq+zb2XFcrIWEca2Hu
lxWzlNDHkyIFmJqL7JqWwQEwn71wsdt5cNBo4WAGbOfUz+WfoFU63CjKy0sjsRxCtcbRqcyKMNYP
hEFmrcGoECmaXXEsP4gfsaXtudj1GnmcZOplIGWUk329jJmt76MY3iqGEco9xO9Wu6MJYNHh5UJk
AstCWUx8r3QVdqhvlE7cFDyLcMmXthd1O9LoHV2i3XtTuLrTW0J1iLrjvaVWbReJYS8zBjz83CQ+
WTp/6DYjgtLOVOpx5wL7WaJKokaEGeVosv3mZwypXWCE5ig0MCuA5chgKYsEuDL2kHrdo7ZxL6Rx
M5rGXscoeLGUML7nPQXj/I/r0QUWMPaRsU1j/y76fEF+Td+gymIYCkd5U2Q+uFY+x3X7SP0kvw3V
W55bzYxLSruWenLMcqOFz5zBrd8oHHmpP1pqeMnWVRriIRpJwPgh7vHcs0HnKfZSEmD0Sd8tI7W7
51QRzwJaUWgSl+ZAcuhqMJ/QpKxpqLk0MostPI8QBoHKD3Nz4FS1h0d8ocNTmpmd8YQQyYsqZQNS
E/NwgonmTwi1avYsnCnB5/KaSeFOxcyeuVQKJwL3Fju4b5yplxRWAcjRvYfLMAmJk2Z0ZuHMAesi
lfQsY77HoBBNE7gV5D0ejC4RzQO8UbreRDUU286vwcApP1Z4mxlWjI8O/v1MSJGy7Qw20PXEq5YD
p04kezGq2ZcUw5iERbv30uGjLgDYCqzTFM0BkDRtLVh0QdjM8f8F66a6FG2g78OuOtRWDaDGmqux
/T2mEgddBto2kTviQLS+y1RWzjvZ4jIosmu06JGKZIofMWBiwq81djeYCjDsv9xOr3A4dhgM2KlT
6QfDDpbwTpgt2VCcpXIgvZNCx1gbysYqsjOTs3+/I9jRUfNWbqPIxAZ0NvDU+pDP08xDNPLTzyhv
hleq+oPj9r7HckexVtiCNcnV/o9qAE3mZvUlfRdj1u9NA2SF3WEFaF3e6nKc8FavqGrPf7OSASCQ
muKhwhf0zFxbJ7anbBLbOtdJOdyRHKFK0fRE/k7JP32mcW2pte99I/2g61aGRm+9r/rammsx0NCw
bI5ww7t5HoMN4vqLnm4SA+6QK+BlJ44VTWbePKDllBAGy5q4R7GybkIrOaud9OBYYkDGlL4k36qW
QC0XSYfqkRXUyBGf86aavhI3LssQ8C1wy4a5oC55xJqZ+vcafPSSdBQ21UmQCyZj+kBrnINpEev6
KGtbD0LJ3938/FkcWTiTf/6LovfYlbmOcvHCwdzhZa4mUzMuw4GmN4zO2OrEq8b73OKBjiYzdDbZ
ovXJIJ3W60Zqyn09uaa9JqK8uVM4vWShsTN+3NWB2m07nQ/Y9F3tJ39kMUhXauv0bR/WuAvVDwmD
wBZfNXX3DUZuqu9IDrercrJ425PZe5hs34VpE2yZbjT84MFkDPdwiHuTVTzHM97pmMexH7Df546y
8kR86OW4viYos7xi1cn0zC+6rawPSWELPFnTwfi3m1j1OA9gyiGHZ9Yvxvt+N+jYBko46K4uszwz
o6+LIr3hKD+DHtpPRZWfXgJfQ6Fn9j50+PLV2hRHBKGPyGfxF16qPCIwBos2cZl+Tbb7YTLgixwr
vjWZ8qPJng/ycSVPhn3JFJ/qZOEXsXcwCwzThu/S28VivyrtRDuZScMv8Uz9EqmXzOBtiBomOymV
AO/ggnmfJYysyBBwaH0COJSv2ZQvkHJmmMlP6IDkb77zCSKANIk2HW3QpDS4+fnqv75VW0VxWpGj
vPTJlQgPvKOzlearwlKtgzHFITAyQFjo6LTvs1JszBSgrEV0gvhuMffehZgO0FO2wirFWRrFUSF0
0RG+yOVg4YMEoxwbH5Dmp+NmoFgkcwmKdmUYb/uB2CplJyNnKUNfvoJBKje+T2EKdtI9+xbYuamk
L0ARMrUhIWJMUZF+Co30DK4nTfyL0gtgH4+wUDnnEjIdxPDKp+AJJ7alQRLFJZFCuKJeEtVCdyWt
YjcCw4XSvVIrNJ/7xL9aBeN4D+AO+HWPi0Bva7Ow4yMMUApiGnFgKopCG2XKDpZ0DGDhYmY8hWjS
KU7jT8GaiITNMEVttCl0gzs93Ur1wpviOIJcjlBisHwF/F2AlmyGIwuuGDkeYwr0MHLB1AxmHpZQ
//Jw+lCz517lKQgk28IBSAoCPh+9TdBDbKxdegKbhAYe+auaAkVtnl4RUd9K1acHhhkkeCT8D1jf
MQ3bivpbIZskleYvQ5P7BRj6cINNhMKmhCS4G/GJBjYzJZymqFNM5smcwk/jFIOSp0CUTjKKLU11
TqewFPkYAD4W4RTx5U5xKnMKVoVTxCrIHHmKXOlT+KoiheVOcSxvCmblU0TLmLJb8RTbGqcA18+3
+hTqGqd4VzoFvdQp8gU3xcpOLLPiMHRatO6BB+3SXnp4WcJuZ0qPeXWhnxOr6k9l8wkrMeX0pJQO
5dvRPBXxsLKmEFpKGs2bYmlc4etFiZc/myJr1hReM6cYWzEF2mySbe0UcaunsFs6xd6SKQBHzm58
6tmqmaJx4ickN8XlONTdDfJz+RSkC6dInZkTrhvZps39Rt+axkDzWD3W70na9XPKpfkRjHOOhWBW
3UBM4pnucG7SWR8ajbynWxs1Sl23rvyhTrm/0KyntGuKR6Yh8tzLGkVSNj4vSnuxl1QVMSB68U7p
6K7YbzsxNYvnuGVgiQ35Ww1AcNj2BIKgeuJuebmyShsrWEJsu/c5zLsxWlQ+JfChX+2x71A2Y6Dh
JBKMipZ9jkhQdawIa6MJocMP6qnddU4y4eCqabrTJaqFG8+gQcpbRu2wy4CqiDQU69SvtiN3S8vu
A0dMxR7uxaiLZZWKrQZDfxsF8iqqoIrCrlBI04XHrOyevAVYXYx8pXtJtx7GoWC/DjWztdW5VqkD
yyM4JLzun6kH+WwYJAoq8gLXc/AWaifVjgHXxQzd+oE2sVD2qoVulhs69uD+0kNVw70+eJOhoPcn
RgR0RoXRp6lXIE/roxxDTnOxGjGkgafa53Me5ill6/4wAe/CZ9rHjml60obmpR9cKYep1L7WVSU4
4tTUSHhuv1YoTZ1XZib2XineAtqppToKznVvbSvAgU+gRjXXnjRzXL+fy5XA1V+v6Hh4RT3gSw2P
0bxVJ4lYBTejN/WqR+T8YpPKBZGtyEPvaD1rJU+cRquw1lqF/yky/HVYeuHG7i1lXXhU9mnlGKwx
XEr5SAU3ecvtSFZ9Qb4I1YwtJNDghEVtl3AkmsHjO4eleY8Fw3pYxmr3h09Wk/pAlTbp3PsVvGkV
9fRFZda7nxvWm6Kh1eSH2FNqdGWgCa6YQ/k3MLTjItdzLidEH+6Db0FG6XMn0RoZzclNbzpJB7Dd
nOhHtd7jrSn/auQmQU2O7W+p6//BnAJEaVpX+JHl/+D5Nf7s+RV9k8pZVveb4JmEL69DIiRsBeSc
Ez8VsYCpkvBdVehFarXFUO1VDA04WX4bvGMw7dgcKoC9L//ONP0v7pUp/sW9osTJNjTVME1+5p/v
VYFvneVLQjPpj/I6ny7aiETPaot3gqg/FZHpHwPKlSwy7PPZoiiv8qW3PrNk08C7uKpH7SBO9q0t
Lm+Fh/tOjzZgLetpAHNxL0apXiFdNFv3kJrqOXmKt+Y5POt7fTYpIai82S8dqBgNHWTiVkmDu23V
ocHm7GpMyepWAQS7ms71WW2gZvqHMltdLkSYbeocZ7m24Mq++/dPiWJhNP+7APXkzlZwjysa1An8
3nz75+cEr4FaW7bebMaTeum7XRrMyuzEP1O8Y1jliH4u294MkQktCABEQqyCgxg4eWWh6NaVhASt
6+z08B8Os0MFaxbR8FIgHzbIiBbPz8KahEUOdTryrrnRA2qaTl7Bx+NQcY7BhBMpy/GsHgB+cife
aNvqdKawjM63bfioORF9y/lRIbz3maZwzhYFpBRt/2GRKZqN5tq2DjsZcWYfPIPPsTiIt4zOFZDW
QOkdWGAQthKq4reRvJackg4066BqTF9nxaAukufUr0jNk3uRWnt1MLQM6M/Fc5eYlcQteoqvCvvV
9/Tr5VN9r64guenaPQ2PFWLZkyHIXrtE4WZ6wSte8PLulXPj2VxKNORGZK1T+zm7sFw2D7g8APfF
ITJ25IytmYIkbNJDXYfvGfolgSy0TOBkG6ic6JtYqdA6+eSDjj/YKKCXCi3URxON2PfZaKQyWun4
SD9KtFP8TPPo5F9SdE+HldyJDz5Kq3tkJ8PzLN3V679/+6iG8i/ePiZKggYEgOzBP36k2EdHEp1X
9QZy7zIbN8Yw7KzmYX3E4UdqmG8LVtw3npbP4Vldu2N9Y+78oChhhdN/zXnBR1tjAsUDvNjaJlgO
zSnYKs6GXweYZRZdhJOi0N1td6F2B9JFyxj9rgCd1ypHodLViAli7jkhMqj6HEBNir2PoIDp9Z6/
g7AePoR1bS4KWqGP7/PCczdLT/zcSU28GSiLSbQbXwVaY82KHLFIzGtV/TRrFds9MXMWk1XYKhJ9
KP6iiaJsE8KbnEHeYZRCz02XbcQkclJ0fWwf6kt6N7RTQuL5kt3Cj+EVPoqXwntbORXRTVtL5gB1
3cL1v6xtQJoVhwbaCqV5coLthexaI79qXBdvHaF7IoIR4NNl8zKu9l3ayZfoGdbb7tv88n/Hv618
52ITT25sOTmK/g4n2XdrHGzrcwFTqtk2v2TjI0Fk6TZ65wSrDuE4f3jiYbMLnwRleEnEdvutfjaW
4XSiWP6GlrQSM1HTvOEuQnWVH9JH+nCv/kNyHYUlqDfX3dZie+SoMdxCioSIFLya6DQ9ePO9eKlX
Hq6CoLcNXrSlZ8lved0m7yUwN0ubYyblPaG/pQZzTMvJN5ZFfBwfD4OdWXzvILS/dcIB4fiq1E//
UOwSRPqGVfljegKGGHf6Rbq5EEc0V80WgdlgoUQ6YAOIva0RbUjnifYOuMsk4dFHRw/lSUsDHPA5
6S8Cg95CBwI8r2XtTBdKg0lvTJd2yiCPEc237ZnVVsqq0EkS+ptaTAH+wLTZtVPT6f3m899/iCYq
xz8swSRjZJMMj6wgber/wLBg5uebcdbwRHhUy9oFImOrPpE0Tq7s4Rj68D6rEoqE0HgXDt9+ATMM
i08wJguTiZb+Vt7re9ji48XkzIupHCKn7GpjrbqyPT8xvkdYJzG6Ag9NKqSLC05rJecD0Ggx2PAV
0zR4CFERXpMSkwS17NW9zOhaCiAdu278VyjLf7s7ENPVP4tBVaVTeGm65oiJ26EolmIRQ5L/YXdQ
upTeI1gA5hHfWKp0Y3YodAmrHUqa2W8q+P14l1WfOaMRbfqVVPRb6aZwNbXfsmt5Ho4G6rVRfNUT
htfiNMvK27HyFlcFi4S+ry4S+ncmIxExUvb/w0VT/Zf3X5FtXi9hCk1TeXxfn9eAfS8Elf+Fp15N
YyupN15tzqSbeLNTUrXiu2WODpkscgoU/5lkG6vkmT0Nv5xVz5BDHAgggf17NOfWlg17mQFdJSXY
UcdU9ARQ/v376l/dTS7rdAvopmloQifj9fd3EySPkmdFkG504suOj1HLONDVgakjjBxYDfp2kfoP
4Wpip9kMdXem7k1gqddBJ2Ky8+ToktnhU5NJRv/I1JxZtaVcYmeBlEBE1qgBGmBhR40Kde347+8+
JJh/epfotiaIoOpClXkz/vnue1GghfqoxxuVsdm8agtvEe4J7FIaxyrCDgmhurcOUpJaB2JJ8LXQ
FH6++/lzVUibAJciZE/ju2nKGJMv3WQ6BXGjyR4QIKt+zX27OlKBtMM6WhBXVYGLTP52vVXN3c9X
uRmaO02WnCYPug0GJH3vVqMOvZqvkKwUile8mvN+u3ObaGBracQrwDnzblKUe6TlatKYs505Kc6L
APG5Y2qSTWq0POnSMeclVGqz1HbkMUuHxBPeKaTsyhGTrq1v2uQT5G29kNl+5jkpN8hSjK3ZSHFe
svAmB3gmbHbUQOLYVcUlV5Eo87sV7uF0UDtqkdHZfQT3eFLek0mDVyc1Hr/21IeJQt9MWn01qfbW
pN/LCPmsPVBjJ23/Iiadn+5aRP92Uv8JyWAFsCdPwLD+96+6+k+LIZwhFkLbYC3UTX3KLP79m9aT
qMrC5htsRPxepLRFy+vKYopvVco3e7209heZ3X4MQ1QcO2lPOvAPLGkqAObWJA6hXdSYAjc9V0EQ
yu1NSbV8EdLUfAwnUqjelQPuDr85eahvo0X8PGT07Ko+LQ5EWv7Dg/mntzB7azbPlC9PaUta6f/8
YGAqVoXnNXQiHkwL/d13+wW7YGkk9AYt80BQflGEarExmkre5gYSuIihwobCz/a+oOiqWdbpqyWV
vOyP5QWc+sfwy3z/vzu5/x+9/Q/RW0XoFsv7f5+9dT5LDhVc0v8rrvu3/+ev8VvT/ItumwoFE5as
G4zu+GndH1X9v/+nqf1FMwRGDE5Bhq38/Je/xW+F/BeLiwSmIFk10QdlTqpVhpbMUdr8iyF4/zMQ
5AojTP3/JX2r0BL6p1WUwC1hXqHYOtcp2bLZZPz5LRgpbA2jyIfqL6sP9MKl2TWObNXdPQskTKdU
K627cixxS2xrAPgzatuSVSJHvzIt6o6mz7SEOiZXxwtV4zxU92MA9Z/Gz3loVR8NzQZ7QyXnqIb1
foh67NqZAaj0zbUbsm70hcxLQCsO58O7PITJskXrmwd2Vp+VoWuOVRKxeEYHGCn6uiyVdNGrFDAP
sTqdFVvS9VbGoKhjH1SIdo50aIKp0HKGSNBEu5ignTGWw7oaqSaubArROhiCPDZxrGCa2D1CsI6l
pWpqTtm+oWOI5Fhm9AN+DYm9fYq5n5yUTucYHMFP2WyWhZaNB1i716am2StHq5m3GW43/AjoNcab
xE9/1SXTsATnfWcq6Yl+2P/D3nnsSJKk2/lVBtxbw4W5WnBxQ6sUkTpz48isrDLX2lw9PT+vafJO
NwkO7pbgAFOYRtdURUR6uP/2n3O+A4VkKem2lrpuMGMvLUSksaY4BiZwZRGAoN7bZ2k5LIXfdU31
t/Y0MVbKwKn0u4e6HNf1XbiUhXsj+zSX/C+itO4+ewAQrE4oWPC68pSWFI7PNI/TBuUBz9a/5FJK
btBO3tb0PxpLYXlV3Dgx2FBNkzl8cpdUFeXmkjv/MkstpedGX/mrId0OtKFDHj4VAaLM5BbIqiju
QeU1K8og3ky61EnUgheBONBMmJkbF1MC20wX1xafe/rqqiDYIgW4eCsTyP/S3kmN53Sgwd2hyT2r
OVE0xO9GOt6BsxwEYbJVFdyZTqVOstE/w6Sn19SFPkvIeJUAiuBhNIwUVYkfOW3yklb5caJeHvrP
Dq10YttlPsXJPW/8q7HN17JJsVUu8zFpISovqTheyuvbmN0g4TG1discrrLYDz6at0vnvTUXVIwk
4po22tlbGt0wSdauPx8iD6BqzMLSIzmkApdVYOM/0QT37jow14sIv7BMvtvQSu4S3XzLX01zU0TV
hJ5A30fuGRBezHOlEPfsjlNKaCkbHr1GZglOpt/dJV79iaX/GscBYfQEUajgdGEi8c9kiwwf1GNA
u8AK4vUvOrnwK17A0pFzJDleV8mmFT1e/bQ4wc/BLxDXt8Lmuda6er9oM5HN4oZ253uoQtesalAH
F85ynUVXqfAmhfLHgK62k3AzVjJ2tpVvnRozoSw8oUA97MCzBEmyCXvjaVQ9J4b5mfa1e1PNDQ/P
4s6nJo4Itc+ww9epzz6weqWnCCfYyjD4wrWQpBOb3lYp3GvAyaV3fOrB45uMulJ4MLhMuZdgA6Du
3aWKdeUZq1GTuKEymV1uWv2Sg26fZR79pGu+fXZ9RCFg+veC1P0eoMBSUqYHWpXhiBUdLe/kOgsM
vvrJdkSzDWdCHzElUZCHfHPbIC+sWHc+quzZN43qZqAOcd/rT8hB5X041DDXTAoo6Wgnhw4AOguv
U9hnxzma3HNUUN/k0Pdax7V14yon2+shCnZ45J8lVz31fvqhpdTr0nR6aV8tu11L0UqIK+yg+iUY
WOqDBi18sD2LXfeCbkdWK7YSY9ipZsUeV3H3lC5CSDi8h1kSvtapugLfJTmVvebO3O1iED+ULxvu
KZiME0W9yWvVd8cwpYeK4cO4AYYS3oyO9ZOYW8/XYhdLobd+5T1Jg4RFGN1bVlWfUDMl34/MQD01
qIAvx2rfA4NgyZCzEpX6ts/B6JMRTC/+XLlra4IEPfhNtzd8k9U99OodltR872ifELGiEtINwqUe
xl+PRd6ffe5iq4aH391oGuemmR4D/LvntrgHqOjthq6Jzrqh9z5zRp/HRrj1RWTT6sOkaabw0kIm
8QHDoVPDexgorlSKbUWcY0ZUPD/SCGKBnj1+pBEd4uRt9Eq61SIbfVkye4p19OZSTU+rDUyXqLAe
61s91ADdDUFk35Fvg04fOIHCvmbeZo9JHhUTDmD2H7ZBpK4aQPUTBV5RxSBXLqyeeIKOY0SeXmVN
/dXxLFi3iQdEf36k14u/WLPE9DB66NDjI0q5/4e38LrZafTh15JXXUsF/Wf0/F+J+9F2TbKxMsq7
88nYlTbCbzEhfvkLiYzKuS2PwhnpVL5YTlbv9WRzc6xQp7xGrfVQ/QKeBNyJwFN1xFaarYM4fyeo
/ljEiEicmdYWieotFDwfL4O+cmtqt2Da+HydX3jLQDga6m2czMcu7ppjMzrPitMJ/7Z65IlXwpBl
b3ZLlvI9Jsw5GsgZwGZ3RQuJYAqWxc28VQnN9OCF116OZlUCoQYO5dPg5wjzs6rwqIYOeFuTxcpM
52+Baikg/ff7korCVT1M836q68fWPA9RfvH6NxnLW1h8q7bH16FqKyVngMFbd94viQy4dlp8AknD
YtYucVKkikulmB8IPXMGV/iEuYNNvOnlbNDUm1mMI89Efh4iG4M9pPJ5rwnVJv2Lkfk/cqe45o6W
aw6Y6SajwBH2F3hfZniwfUhfThYstXf2TlVWuMms5rUTO9MdP+uh7fBU0XNqtovAS1i3ViLece+k
2k0Ub9zRLE6AXrZLu2bd6CjZWzUa+EwQDAsVHqPeSME52mkFm7sJV5mZfzlICAUVSLEHFyIurrVN
JSZopH0c/UQ8L/nIplOc8OTvBiL/KD53Yqg7VlgYVvo2pAhm7C7iN7eOVW9sFoBH8gnd0/bPYSlu
I5KiG5Y0WHIltQn9ACKI/ttbWI7IV841MZHfun4AfNWzF7IW7ybmpzXEwfeEUKIfj1fMws4lC+cN
7VNuR1S3i2k9AdR9lVX1FSal3ohscDYmXPnCj65T4BBSCLHGNcTsZSl+MiyCW6CJM5lHDqIAMRjQ
sL8X9p3Vjvd2W0U7r6TPqczaY+T8lH6yUDghVwIxznZFwmJK++mRqXpewyh7Y/5MUNbUTZTSZGYK
I1pipLSCxB10FVAIfS44y5ZEJ4QHxLT3HqPx0VNdsQrA3WOBFZjxe5iuWfMtRlrKRrglrf+G+iW4
ykK8sGn4KwnmHizr1gmin80wz3j9nSOOmrtQpt6Ll3wKPabbCOlxQqSeqCff2lM3veMR25CFuLgh
acnKSMYDiWJacitxTHr+vZ9mhzGFlWnZ0PbCtnikMZla54HhaJkaRjvV+ELplk3CeBOzSap0sImt
/CRr+gvswX+WFXWBCQGljB8VFX3ZQzL5z1l2NdzRXHto0lSk8UvGcL3qB3VoFODtgS9srouYmpRp
IwrgYBN+E/stirNtn/2M6O05l9Bq6Tf025sax3qNM3lNJhNPJRa6aNLTuaWXqXDINNiJig8F1bX+
1KuNnIiG96VR3lh0wqWNemFEjo6qyA4drlTHKl9KMT3NDiKtEzm/yPFMmH9i6rKmBJAjmgydWJtB
k7fVLEcxRS3U8zmrnuRKuw5h9vYSVqP/FE3TgUQHJZKoS3sqD97jIWvOvuL5n0H0wxxAmVfnukR7
a7J4nZFuvERk+8CWwaWQejwAs87PMhwwoRFOOFKZuviLw1PUWtU1hn3RfDehKM9jT3z2d4aWxA3u
Q/BvcZQdJ6XMU+tVb7kNU3XAYHJG6422Wg4G7TPmu5FF8Tux/GtYj1TNz5IwZCgAp+C+5GuazFeP
w80qEhHFSlyvKWUu+9pM762Ck0iZ2QbfoAi274wMljoAyWpu5+vKDljpQXZYeWW+SfKxux383Nql
Ft9rXGHp3spL5F4vSi+AKKm87RAYexziD+1GvtaZ95blM8aASCdPWgACHaNTryrSU3NeMxwBDKXx
XN8qs7pVIPX0aCXACyyGG2F8UWs50OzgExXtDHFTkhDljuAfRk04ec5tB6pF3Jxnq44hw/fjCz1Y
T/gKyTFouOyZEYPVxFM7JNYGF17EswBfKA9cVonwQ6H8Ko9qU/GBW/e+cELrHpls3kVScI+mWEb2
bb6ZDdPYNCZQJdpiEq5i5zvDaHp0Le4t1BjdwFikdr5sOBM6s9qWeXsf+W69Ly16tqJIeWs68Lq1
JFzzMdjpgyWOjJrpHbolz8pKEIqfVXU2eZKtXH7IB4rZo72U3damLRjfACNp6vy+/KpDmcbz4bdx
eDtXOKer1ql/tGrmdwC04yQCkoNL7Khbu3mgwbteWXa0Lh05PMnRtPbpaDLcGDiYKfIOtuT8A8KN
4cfYAmtJzdK/iXPD3xC+e816I7g16wCiVkHJd8O6W7l3Tbtazph3hVCnrJqDS1BHNtz7JTXMasub
AvuBgLv9EA9QeeLymw1muGk8v7hYCb5Q5Uf8cB0+g8zuLgoEAF28LzBKASSlsXN0+iR/7R2wXVVw
NiDVngM66NZW06nDmFF6xe28WDudn+28dnav9Kpw9Hf3WU+UmigezQ7TPV47KIjjLPdj4k3Mzj4C
g6mwg5SfRqWh/WJM7YzexvmXF+tY0brac23si9q0jypFhNWpeOQ2ZXyCUThJm3MSqzeELGvsSZjJ
5OC04UeTcoNjI9fdWrLsyXzOu2Bkj5G3rvFee+KNadb7biFTipSO7yAb3X01VNbOxUpDFNIwgb9y
oq7qudlqRYfc79D3GFbxPpNL8rsw6vOwZPz6uLI+As55GM69r6BENfa6GTGtjAocg0JcS7ysEq4i
LSXuU+7O40PtPxcmHrhgvC1pH74t4yHF2yTYaQ5Xv1D5BzmF7Uin1AKJDV6tbLiqSFY/nak4BXxO
b5Grtk4sL/SRZ6AbPQaMoCR+FMRlddNXHYVhIElXpZrgteqA+cYMywPPCQOnXIQQUV/TXopjNeoX
DDs+JfSlx+PCYOlLGytfoOYlqoAik281csc48ch2caRT7hUGKn9gs3MujBYKZzX7G8qasWwMtmLi
neJ7vlEYWnq735s8ffZGTjFBx13oyZNespa9b7wlTfUzr9zphxUZB2p8ze8m4QiL8em2DNmU2IHV
b6nVqFYJPVUvSrD4JT9tbkdsLMtjoTqEvCQErPjSGYqoG7YpS7l6E1NVyweG+wpDj8m+q7QPdpW/
4jfF1tuF6qEQ9UM5Xp3Zjn7ZetzUP7M+lVhsinEHXTXj2VyyzEi79q4T2W4GhHjR0oTxg6RyV/mo
/4JN+52Hb3tFEyEL/2B6t5zoVs1Fsg/HBF2+dZY0m7q4im6XfigPIm/Us647Da07fe+LwtzTWKT3
yRBhG7f6gpQIehIFZvVdFhIlgOT7q1Z7pr7hxYYfsBKOKzjhB4cJBMOWNJR5YJIf9lZZ8Ymo/QRH
Jve6FAawTeFNkiyT+SNrg+hhZii03I4B2CzjbZMKe89N2GC1EXLTzuKLAZppH6I77Jo6R5fOaRQB
KI4iVw7u0Z4qKswtdum48ExmgWI8loG6BTt5pFevu2RYj7ZBy/3QH9ks+HLe4LUhRBwjh7U0Kt3b
Xn6u4HoQvqKZ1coOC+v7LvRr5mjE/g6o08aC5b+p6szcuW2UrhNX2Hdpf+Dzcu6bqEkuhu3et5Oo
7gfWbOthxpapB4uVfondm/EtXuHYwmCRFMTucJp2ZJgO/gws1IHYvfOnEfgryZuVNdniGd4XYV1j
2NaG3W0rpykZ9iYgoXkQHTom+5ViiXkWCQg7ClO1EvS0h2Z5RpYMNgK+7OhP9rpEfdvrTLabmh0C
dnTTv0UPRUbxO3tH37vD1sdYksdpcya+Q7FxWwc8YJJjMTX+pSDFD6Em40G/ZMwxrobsMfe5jrtn
QWFhrca3GeDtC5kMdjm5do6NbIPNVLrjoZZij1Q9b/1EsA1sXaoDwnTr02vM/LGm2EAdLUeW21Lf
Rpb1GqW2CQrxzOG5uw2wWLM/iorTjFz70NbvJemiNQSbYlsZUuAe5pdm+WUunRyFFr+o/W4OTkqz
t6YeNCoHnkJcCE5fPkYAALVib0K56Y0ZkKctLBaKtqJ53J8dFk2Le7bvooUDly6KfmvsLLJKO0Cs
R+0HBeuTJDmFDB601LjdoRmpp8vzjIRADkzI6IOTnRjfSKtUOGnjNR+WRm0dVxwt/ccMsOQ4j+ad
tvOtYal57Y90iqxcTJSH0O3uZdYNl6Sw1zNfnmPdyh8+VuP7CkDbuljCQ1NLu6s2vfLW7iEXPqaS
aIGwkBqxA+MVC1419uayskiUd9AFGwyE5Jits5wc4E8CU3HMf8iIUpppeW1ykVOXbtUu8Tvju6M0
Mq+q7jwZ3JjAxawA3EyrIrWsm8B2v8KlGixkGwRc1j5msreOttt756QW/C7GdaRC5TIctx9WV/eU
MCzNAd3wpYQJMa4YSc4AWXNQPVdezZFrMHz/aC1XTZDUxgtbNNy8JuVmKtq5Cx2EFsWVKobmYlPR
9hpUfDIztpe2DimN7b190Ub+hsqmnZ01OA2qvlxLYzK2ds4OO1DGh6mqL1zExxn3xAMoUsCcXsbE
7p2A04+7OuOOVbYAIeKg+5pbwpfCLfQlmGDLD13ZXXL/sRpNut+xj5lueAdRuj/JgINY1Bf1LpU1
Jl6nZjypy+nSR5yRm64laySn9MR9n/hLZsKAp2Z3tzLgK9Yup4zyXumifwh83GJ+3dwNeETuKASP
+IlZ1Nuyzxm8+D6CtbZxrTa6YXfqYHY/0IqesxYuMcDG9ofDcuBm6oLu8VvBKT8Udm6f4mjcQbop
1gpM1s5SoXup7D19yb9UEud3Uy9gr6ix2Auy0E82+euqHMpHSJdPrPOKx6kMTp5l4O4MRL8ZAybm
3KoevRlkpRNVTBqJwjc2EuIy8tH64ABBZjb6tvJEX7og9a6VacqN2UNZ/v2PU1QGxHd9h8spjHa9
CutDSIX1ezdTaDfYN2p5yUTgY6oJnn//Yg3+1jrnFO9dVZIqEgyVvZkGBmdFRJN9yjRvXKEpuc30
AA85xKpA6Hwzml53cvvKg7TBcZxLZIscAJXQ0+ltHh7zAmu5mEGh28sg/ft/dYHD9FOqg5e4t6kB
qI8EgU0rGsY9gjQvwUSreY0g8uh+mVHYcchU+p4RfZ05/PhCqC6vWaXMFUN3AX0Mco03cAQaoXx4
WXthT9rui6F+moWYTlMQP3tzbdyFrgIIHu8Sz7Wf8/lhQtm5zZYEG5QuYrMdln/eXbIrTKLZTjpT
okrX0jrRebOzvV3rD0zHQ8wTz8S8HC4dWLSLTQX4oUa65Hz94F71pLhCwyLP05QnNkPmquyXg5r7
kWgis1Hhf5lVMdwZCcH7jOxg7+HQ01Vz2/WNv9ISpR1Pf7Xngqm2EXwqOwm5Y00WKWwPtKeYYlIR
NihMOc7HMU2I2A5B8DYX5kdXRjG1v8Nl1tK7kAN+naHKM4h4hyKff+J3UFc5hEddAtQPFp54nle4
VYhEoljIrj5Qm/hoL30Ev38Z4FmvOsJS27jyz+nILKii9LvLp/wy28Od69fiNSlx7RZz8yuJKxgE
4C0L75l9dn8blR3VjFY4HU3aS/qynreMpdxSpEyOWtSbvqZvJRidZiUR+G6tKjtXspYHZ2Rd2InU
5xjw5qsgPsdEb1Z+VdRnGTE+cbzYdg4feilqegkhI/QSZqRbcyMwhgRHguwkC50cR/dgo/IThhqF
rbcsR9K1rrldVyMN8Y3TMhK5XEFV3F71lIV3s07eyP1GFyeByCNsHnK6grk9TbTKMbJRZ06rBrh0
D1+Ep50baX1IkQ57LzWewniSD5m7hEeQCi6ioUxschPUSUOwxhlpUDtKgBq8Z54/PUhVG4dN0mUA
6YXLoUZRac/vX/X5OD24RhLuFFIc2Q7WTk43bDtXvAiZC4q7ZbpFNwK1bw1U0wWhPkZJdRqbYP60
JsL/FQ/Jghab4jrz/HqhamsF4ri8c0fQn3bavuQmU4BUMt3Flmg3Ss75cdA9M8hgXnwtHoyycI91
ZUK1pACbYsOV4TrMfhpqimEhHgStd3aFn55cQ+td2LcYaH1wqrGVTjtu3LeGMuxrrN0N8WhNXcGo
nsuB0c+PQ1Y02GypaMTWbFr3vu9mJFrTBYiUhMeQ5kY0gV2q2VKLoPyI5lqs6dU2jylps7Yyhg3/
BPYYpOSWfR8csDoqmLt9XCwk69K6AZvUTdwJ7NICGw8dckicgzf5d1UOxLaf6POYmqVH0lkaiHiQ
7jk6Zbu+C76B+QsyZ0+NWW1sWVdX7UpQRtaC/HR3aAH11rO4pqNJDdwqWG+WjTY39LhRCERAZANB
D7eqDWyI7VmOmrVMKn4JqsCLnPyQJfp7wC9UpUb/BDR6Yr9KM27R+dXeaylmimVAU4qjbj0aWFdK
WpT8CHLS5URNQhkOYGEyqDs59+Ur3EPurPQSr2aUoX2KdZnn/gyaH5DFXiTJyxT6MGIN58dv48P/
94j8O48IeyQPo9//zSay+fxuPv/xWXz/4/ZTfTb/OHz2P7P4L66R//Wn/Gkcsf+gVs3Hfi896WL1
wOn0p3HE+gO7iMSsgRjnE/HDdP2nccQy/sDRB7bdsWklwVfxn74R4w/DtnCbSMP67Sj5L2Hb/+4a
cQKDhAQsd4NXgjn1b6kAHM7WyGkk3C5l0Q7b17qM166MOKvhuR7lv3F92X/Niyzv38EiY5KH9Ewk
Fvdvf5/K6SSo2NtsHZyUATesUTubbHxtyfXZD5FpAZgBicJ/ixKmAVnvoUg33SUGksiFjijyGti7
ZpK7heprxzjwkxvPm74i+40sKabGfK1QzkWLWVR9uoV1+Jef9v0/zat/SbwsFPv/9LT++Q5saymj
46247t98a+yFysDNa7pVI5zdac26jIx5KtGF7kYxPCaPA19qUzVbbtVrD/i127g7n+hEoPoNZcMS
KH3i8hK1Q9T9lbLovdMtudUVoIVN6Op/Y05Du/zfX7Jv2XgRbZcfMgamv1qDcuKFIjDIOeBNYGRP
5LFXsbogl30I7xD0bUV1a2TwZE5Q14hG7iiaWY9Demqgc9Bgjfw1usAyoO0RtCNwmrBSQjUvPgxy
cjc+OEm0zbBjKV4v91BTIC9JGR8JCu7Az5/8JYVhF8OHFf4afGpKh2jbl3I9jNACQNy5LWAPnho5
NgMOCEn34WDg6TpIMgp/uE+zX8mg+mZiILA5IlnOjVGLTcAWo2LRHgb9TnxZcKsdNrjUL6efjotl
HRI31lX0IxiaP1XrrMMo3zhCbmTdU2nTr09d/cAFt0gQxEbWEUCyZvyqGXSHIV1LV97E/biPabya
KYALLIj1LBtoledUpDpqa6rsNgUzLQf7hC8ks+QBtW9PJO4kHCa1yD3mVv1otv1dxQaF1CMmJblH
PaE7uNxjYAptdNP5w7DtMx23x+VFFRQ8GbRBS16wT7tQ7oUnJwLMLSG3hIA7OPZbQ4iSBeiWAXZs
7QMZxU020Xevc9rJkuZA0F2G0Hoq4AdwbX+/2tILtyF/dW+oM3I6IPLX5buCVrjyZb82eHsdqkJi
3Pp+TpaMYBDMN1gvJvgJepvXbRCserYJzrxdZgW//dLEsD2eZF4kWLVQ9jx9DTOfZ3UpqxlNPV9r
iPh2+KXqEGmf2pl42iaztwmIZyTEQZoFAF/xZXUUGYlkM/hfdCxvol3AR4wPhu1a4MBv6O/M+ots
n6/uak8dUUk4gPvrgbfn0Cs0ViONqhbGsKsY8jVlt2sRP6bLNo5dYMUXMqlI561n3kmfhFRyfwVI
sZHsGfjw+qgftcslARiSo/IGgYWfJcn/GPMB78oH5Zz7HjyJcd1U+Uc7L303IMFkIV584fmXuAs/
2JnusZvRpVcrfEnkJH5PQY5ZX+k4K/ZmylIXNIAmyYQAJDRCJ25uFrgzIijdWRinNDAPJwoF8Aa4
O6L/lfdVgqTa+3snwuAt8pRY5Fjz0fKmfNbUxNAxFSUQI9b4opxnm99DWn1bKg8fqjXvyjE6eIN8
rIETP1cti2+rp3QJB9NUCZYMTuNvhp5vXxzQWdBGKBGTvevdUNykrfdDRnTp2mEO5yLOa0LeSOjB
kqIqHFhTIISEFfq3QebYUJmrlpVqok69cJ+shFuzn04aNb2lVNrEcz35qLiTQ2DEy1m2OKF4H93R
v3pOivFMu8+yaAE/tuzT0bE3tCqv49Lp3vvAP4ZGqy66eo36Kr7Y2r7rBwgclW0iDab1PXef/oZS
YgKIfvXxXx+I/t+rjuXx9S/PvqXF9k/v61J++9//238U3xGjzn3z+f2zjf4y4fz+f/5zuvHlH6SY
PCpm7CCQ/zS//jnduPwbY3nmMPJISgcxzP453ZjBHyYTgL200piLlRaz6p+2WNP6w7X4oyimcUhc
8Sz7n/24fz6c/9n6+3+Op5qL6fUvD2temsnAsfTfEI9w/1ZJ47aZ6E2ddLtGq6F9hKTnP3nanEFq
4Yi5t0b6wFejGRkblm7lFfIURGCU1R1ZCHqQOuX8m6wGOczFC/6vr4kXxMaAoc+xsQ375t9GIMOh
KkBMJF9LE1JB6kPhCDnmHX1dIbDjYLh2TdFu+rS3T+VYOHsHBC+HH0CRI6HIcTWNls1e1c1fOn8y
4GTgWGWsInHq9tY5Nedhm4YJSIcg+aY2ov0xdixPA+ye2FEFVhhRCwJzo2Ls61ov/kHv+vBm6dmB
B+pPwdnV3KlW6DJs5gVF6mi8Iw3yIaYYy7bLHaXaI+HpGHkF6S1jjeE5xOzBivnIQJQEGd/UWzhP
WahS/BwxSmLE1NZR43Yf0+CH6RP8yS+kYLkAHnnQe3571Jyb7xoque7qnDiAG/l65wayu1euTShQ
F952EhhEdEFx22Biu9zHXVJsShfDczQExD1cW16rxfO8Zn/lvLQ0qV5w0Sze1+yjhVy0GW2LB5ai
sIKVX7F2h4CTn6TKTsdSATyr6TljjZAiz4vqHUhF9+TURrVBbbM3nWcGZ7pf8FgUg4OyOPuvpC1i
qIlhzsqlkc80iMZPFPGI12FgcTsHEj5WxvwRjpRE1GUFvDoxhnf26+WBGjiJFlB1W9X6+c+QRdxN
4JHUhydGhauHQMkHm+68XEc3Cgr77cxBdJeWQfNKnUOzwWQ0blt0GZYURUBfDJsa0NAwIDSqgGo4
2XvUWG4GCN2UxiH/55Qu3FcoXm8xHZesfbtyPStsYDZTHvRiPbHhRX1GFYruc2yw3IOXCyBD7K0N
A7WAsy/ANMOkKteFMQ9R6kY1XbAfxkq9zpZgiBBwGG/EwkOmCtLahdQEceAfx/t5qIdL29nOdlKd
OBkdb0kEib5KdLB9YFlk0qGeQEsQzJhz3q5DuO0PqLTg9qBZb1HHnK2YKlAoaDobJAV3PdZxv256
e37VSyXHqvVqwHBDkD+h5y2wV5wuOnHLtY5YGbtA/Bksl5xFxHqganI4lQbw56TEg03DaI3QaSPa
E8QdTxQ/wPAaU/oiUrCHTSf8bceZqVtRJwtID2uF/VGYSU67hGBitUPfRr5j1gNWwjbtkIASPWEM
gmSrG8y8XCR0f051c5Y2m7QR2YL8LxYSK+2GQ+Wo5jzaBdsqIxsPjTTTC0Nd9CvH98Y3aclnBXPI
JnQw7maP8njF3fcw6dbbJzrMNk3fk+IcZHfMoE2cYRrzzvIyjbZ1n6mzVfnxyU3Y3nWD1j8amTH+
9qaPVAPXu2VVusfeGMKHdvNoXcUa8kSXVVofx8RpcPp5Wk977ANs/CZkKCjO+BmxS/b5JO6lqYno
xZwgi30iTBsTpgH8fRX5xI1iSVcIsBawH5YTLIu5KMPei8ln9F+CoePPikidwdpLpEepRVhh+fXt
Tj+BkSteYEml3cqUkCA2SBCixB1S5Vu3NWLGEZoDujMonwlzPUPldgozVZ2c0s0+fYox33wv9gnC
NdQAyE7cWCNHj3DIcmZBsHrFrh11I7a5GehD7cxmuicy1n3aAnHOg/n0XuABx1oeqZJKvIguDrMm
nA2O/BIODKEIVwWJMf5E5OIQ9mBTxjGMl6zmcEvzrxyPbjJRbFXloZn+dIXT6gcuGvk4YjtHzc4E
e3K8YtVny1X5SSlM8eJzgZ+1UcnjOMbiZkj0xIhL89rPCY8myfi2Cm5U37/BfRTnjuGs5G5eO0Rs
exFoCkH9KNu4y/UnTc7SVLzQZJZkXQCzW1svseUn73MY0Smos0Jmj/A1yiO3uBiCvAP9SUUTRxMz
GmmTyoP6F2oU3lWn7/S7iKvxZ5yDkwjJhW/mrLCPjXDlbRqP1jcSN4vRKLTLgzKN6TbmZ/mBI7R/
M8Kuue2Vb/1AjO3kPaizYN9CqbkHhVw/yDxFNcnr+iB1gHeB5yfNXV3pOiilY2Ng7xt9jp1IBL3M
/deYP+rIR9KsePq08zPOBy/hrOl6R4bdeEMb3UdjovZv09GO3Qfum/H7gMGIshHbd350wtK7Vget
deyW2OGdlnEybrI+iXFhytJelbTCciuYZMZ6FSq2MIW6RhQeveW+OT7L1vCeys7MT4HJQQXM4rCn
KyneVbayIOR6020btP2n2wuUsUbTk512uKek4jVRSCDPpiep9wp8cXUmq9yzUwY/4vEp7nxyvtMa
1al/JgtzI0xl2us0wV4Or7mxbvOltXZTyYEz+Rz1nM48itB/DYaZ46Fqp/1s9tG5GAbvzbMVx6EI
NbbIpb1W7cxYn8/Ot+4yyktMn/Yj/PfUquRJfDZFiRFJx2mTlnQCERs8KymB4zR9Wo2fnJEK49jE
SR+80FqMz6XEUmw5Meo6r3ttuJUNViipKg5ts/4cCRLuZpOqn6Bpx61RoKVF/ehgNA2gIrqeflce
6kuQ9+Zn39ZYVqWiAnVkQor6sIFnhfOHvvpn38jVIXBDXLFwRlZ0cFbrRky0sXqlWJt+BgEXQQ8/
DonmgLaCVWY0X7VOrx3fxkC1h7SHRZOG6GHwzKd2p119Ge2vWcn3BunHajZjd6R8bZWq6gk05jVi
VazPQ91+L1ZpU1O2UQb6rc8xEGj3mkhY+m30XJBqXlVet7Es9zJxYLSITyVTcS5jBz/mU5ndjOKx
C+kApPpZ1wlNGN0BiiZ8L7ZbHPC8sb/Vsj0aU/+d41hvzfEiA/w+UdCsFWHiBfVQWWA2Fk4hQBuN
OXnEBlRkYs+8ma5qC76MH17+B2vntaM5km7XFxIHdEEDCLr4vU1v64aorMoMBm0w6Pn0Wv/MSDhH
gCAJEBpIdKGrutKQYfa399o2Laxgida2BfbHHz/SavrW7hlj7sULfudecEwW/ekUOAPCZZWGMHnn
9pFnHg9RXu67nGE8A/0ig8XT/2j/G8PJqh0fff7ihi3drZ6MvJUuVFQ1PApeTRW/FuaZfACdyyuu
Di+F6nhfP+1x2rTdQ1pSI9beZ3GF7R9Ux7DJi8cZp78nnmIfH+DAJ53YA5TzPHpn2gsux6IXcYnS
G/z8Z5gGBHkBNIIZ0sYY2lVXodtH6OWd5a1NQ54gZs/YB96EGND2Gz+YjkaqL5ekxXGyO9BqY12c
cXFXTDosPivlgSyLO14l1LjnUY03EWuk2peMW77ULz6stE3oteLgNsXBgpJ7akxC7VLhKEirOdMA
vI0b0ZaPaaOczThD8KqX+urgMNjnHt8yY4VnJ+A87BcaIgx4wvxa9r7wAayZ3+B86GG5IaU5LKUb
a3QYq7HpHQen7JdVF0WVWsMxcmmiFSAvSgt6J4tKfFVuf8N6hxD7tFWtwfk+6LH9rkbrgd1eHkZC
tRTn6ekvGQXl4wSr5+/BLQsywrkMP2C3BeswnpqnPIwTtLak5j0CuM5DqBOc5ibzDZJPFxQv+aRc
sZ3IA2QJMHTUq6QsCGqrKOUPKv7edU4v5S7UeUhdJmSxoDEVz1lzG3dY/JlOiXZlhhSXROqk1pdw
c7apwre3k0pbTAQk5oZLwDg82Gmqknk2Kr6n5KvkagKMEq6Sop7cI3tTSio47Xu9wX3m7JxROu94
hwDZBJ46LJGe9p1nu39akdnb3JusDsZIzvG4dqvj0ts11NcO5lDB3Soy8LLIVBOxpgvNfxeixBht
Jj+oVp7p451f6nBTtbfpkp9m86OhbIin1wxsqzE5PqzNwMdaSgIbXfI8RkOUXiahSPyQqiEOEi0t
0Jy6frOCZSEZ1pjbRYPLIC29ZctnIZqnZQxQ9KbO9UCTAnDIsPhv3WmOTyIjmVTDHCVdZdMy72tU
ZGlzax2j4SDEgtBkJd7RjkAvc1GLvM+a9s5NFzNIVlpG61Il4XVOi/SNYI5eY0rEGJBVCTpY0vgr
7kLdxQgJwSwHP77K0tvdL6OdPZapewSANvPCi2LtF9WZIeVrEVPO3ie2c+9KG/Nkw+msrkvrgzLU
5KQMlyCO4IZOTtrc56Abz4LStgOns+VL2d30QTKbVjUd2QhdKY3ooUejDUYE9PBA6suU1D0KbIOc
5WdUpYwPQ1/lTwEDgxVwzvxcRdQFBpjjyc9FDBiDdAgv5cJpeOVqqzxwRog3bhtDmw6KDJMqzwtw
FqrnvEPnZPEG8JLaQz4jpjWHE4sXcvHeK2v3GFvRZ+GM8PB9qMlT6iFbTf0hx5Hfuz9akkIwIRNV
a2rp9lh66qVcSlE4EzqfFsaEI/7EZBMEi3jJsJAB+QKitxUlZruoSpzVAgWWhpEuOyR5q/bRJLPX
0MINseIJYkXFaTQfaKiNP2yh4dpk9HkJcAT40KZ23wQ1x0dcZqweLVjkZUhK7hZV/RaOrv3sKds5
WgaimaMHA8HRSTD26fnVGXrxlC8NS64XTWY1KDPgZcrSa1pyfLcXPf5xHKc6qsyTX3p2aQtnJdiK
3i4vlRUCPspVe3ApwsPlFLcHdtrwaNKcC61LuxfQP5hQS4tbk6DrWmKS3ljKTy6THY8UGVVzuHGC
yt8AOp1ewklln3Tcl9xKs2nrxLeZd9y1kP/wh8kw+nBkC4Ov/JP0VfJRNVGw66mu2IxOgfZaECZF
J2SY3Y0LHqsFps9ElDPu4IcoF0Y+mmh1CImzXZJYO1fVV945MKm1DUVE9KKVkg6i7kYs1PUpslCd
54AuQGTh4DUWlns3ZwmbBRDco+6D7svDKn3Je2a4dA1XAROLsb2Itg4fC2Bqx6ImHlhbbXCIndvc
HcymPFHSxDUGU890t3hopdpR4jW/eQ5wTop3bjacSYI+4nC3RGW9r2OLLG07eFa/BjXocELs6nfy
o3g6vXzcUY2guc5CEAnIl35lMxzu1muwdWJvOadDVHwzbCa7HVrgAoYcb3lNQHPr5XxGsu7zbh1W
k/8RDJmmAyiIH9tlIL2naVSOiOS+x6DxeJit6s+QZPS+8Fknlyxup3Ue9A3LmhWYXVr04RU7ivsS
DmO8lbd6lpGpxl3RO+nWtQd5Rw1q/0wgk/NLC10RPmkF8wnX0MrWdbARvoOVz+q8S0uz2441nBpO
J3U3FOcO29oqxzsx9nDWvYbd27iGrEDTsZ4H3XfcUELAl1Vvp6KU3yJeqn2psB5PQ6CfG54Edlnd
PngqFveFDOmG10MaQLcH4+81YJ9kd4liRRKQjPAlKStx9OqbHGLH05vfjfpO+Bo7ofHC5xF7PIQn
O9qJMmTDUCEU4wSzXNKnxc7GYc+pvQOYlkYg+bgltxjfTPtizaS7bNlJ6t5i90q/GAp7j3fSj0LU
jEi3Lw5zqn2QWViNNGMt32Lz3raj9eH1efq7UE7TbyWz6d1I7egzHrjpIwvT5HeJg5aUsFeW90OR
Ly+jZORvx/lCE/0gf9H7mV0HmGS3uts/eKKGLS9McsS4qImhyhL2aqSdk8DANK/ybGa61nmLPOEh
N7/74bZjBch7B6/z8JR0an4NIBetqqbRR9pU2h2Yk4xAksvEaqSFwPEIH1lLSyLEapDX9Gwz82Tq
zZde9BfA57TANao4xwwHXoF+NkdnLsZt7dkkjm1uHuQi5lOHC2gf68ocdDHqFxfjzw+U9PK5JrN+
AXUe7OLEC36lmbfcYxumfAYoaYj/3QYiNfgQwFcVNswMImaSRiu40r5L24xl/+WGzjTA86xtLkfV
UpXRO+AlbbmvuY+71Ax3070lRpzAntRgqCd0y3S1UAmxb4SbvDuIi3ejqYJtTdhsU/oTYyuA9fDX
aCBId63VmeHK7W6QFGib4r1oWuZcbYNW1FqO8wIoxMH5EeU5SQ0QqpepreQ5xFl2YKwS02u+kMEb
HB+GUZ97bBnpkjl35egS/oZWrLnDL9p+J2ftXY1l40Ei8Q7Dp3FAoFuMscLbI0wTLfl0yiGy+sHu
lOE075Ghj41wn6meIBwyu+4Ly0B1n02O2beE3f/apmkYAZdes6vtgtRkY2gAUFZoP49lMwcA/m4v
Tc1+8NuJSBfgUsPMiYOBSVtuTxyhexyfX5q20/zQSfCuVp/Uv7RroqPwvekV4874HGifMnTbmfVW
Ljo6sBKi6ow5yGFnMOJ9zmNSoLJzTu6SZHfsi927nac3s3rOeWXppHpqpgY8p90Z8XsQns5XEtL1
huS4fNTZGBNGm0iSCyOveafsbEVInUcDd/GLw1JhAHqJ4Fc9ZzWn2aHQFKSn6gfSPY0/SV6eXVUP
LzGO8INhKnhH0ZD/VvHUWquSaPaxAHmPc3Uasdj2yfLgOm1zqEIyN7kk0dSno/vcZra9rCoPOMwe
jhoFKYKAxBP3NP0RIUVRssjVfj3F8/h3WbR+jJcmWksc6tsitdMXolaAupbcCcO1IPR9CCrT7SgO
tKHV0WUmCfBG1Ea3VUk5vY5RiQaJHx5VNFbc6JNo78RGv/Z1yRkBO/MOBvNIUwht1yQDzBE9wxzG
0qq3c0SCmAxDTskC8Nhrl7bJg1mYzfcEzX95VtvsxmpKjmFf2uchH8V+wdWybb1oPGvimjxzSX7o
5Wzu554ZIF6S6sSyPR/EOKjdkiYQJbjkvQk3A9GqHeCpzFQoR5ngJ6f0js/hyDPAyCW4Qq5oKCPP
9De7JdneUFcXv8NqRQkGknYXj80jZoDkqW6b/FhT2ggtvhmQ5zoJAIH7d35C8oCnidjFJtkxUWHL
I00Yr6asC85uK/JHiNfN08AMRq5n0Q1fGTeeZuVbCzaTyre9i5PX1l82WGcEHnvLiA/DMN/SfSkH
SDIv8NZTETb2ipic/vLLMf29wDu9NLRdP6RhR6GJ2wtiM20zbMppId+XAbZ/X9hi3wXzEg6gpD4o
kvf0DTpunm26l3ApEKt4K2BI9yunLW1ySDfX+BKMsz7JjopD4hoadIap3eKeuipBkb32gu8sT4W9
WibCOzdENhPiVMP3JSuedO8E9/CbJSonbsxj5Z3r2FdXkj2RIXW6iPswSNxoyxYbYvzNeF1ptorO
g9vRfmdq/tmYYNIvlspApXu2+EDKJKfCj7K3d5U/0MTQTC4aVgPq9saSa18Q06qLMdBVmEnFPXP3
xL3jIBU8WXqm4KAqRYFBATnoLEIpHirc6YfedrlghqkKMLERHV4BN46PPerQumnz6quzgul5DBtM
SAMpUErWqd9YFYul/8T2BFQmDCZaAZf41lMORPvgMUfkRmBMovAHm/KnHWLr72C7BEyDJmrPUOf5
JouegMOuqSQQldAWt/JWYTFKJ9jkDWDlF3XEc5XwhIxDc8JB2DTbLGh5rgX4L5tOp5huIY9i9v1M
SdT92IfqbaxGtRt6UlY2aQGGMc5niTXlrjKmfKNf20dwiiCQxrHiica/uzHE9YivdJDYARAHxbnk
NO+vki5PP9yomGoSnUpy6KWJ/CziWWBXZQBy6mot+SoHpkwYV+u9KHzxevsZAwG7ZXrKuFtClNAM
JSeQUfFJICU543nOiHJ71bpseBxmQlNnASOF6sesQMSXwzUHxvN7rtv0d9t14SEHPXZmh1LMbFr7
iXVu2FMDwy0WG/lMC1jD69NVY/KMjBfc1ZI81IoJkPPAVwrVJfBvSbQEdxMaqzVuF5OiBQ727PwE
ee4Ue8kKjlRVYYAlXwtZxHKH8lVYyJBxzy2iIc519IuQTBK+1PrcDz69xK22HhpbLFQ2SZo8SYCp
twBk6OMYIJyGtdf/LcrA2hHkSg4FlzvgLhBk+nVOghGjczr0t4ZkSpI4FikkpDzyvsJl6O/yUTYF
OPMUv3KwEP9CXqKcYOP7HMxXyaKmLWQWvyNSNZz7GEUOt4oIP0ROYznsghansh3B77TZyxeU41Q9
dU3EshFHTIlgA9kjCHarVC/w9qD+jPPcHpYAOXOdJnAyoGOm2Y9by2LdO0xH+/I20qUoyn4si3G8
kbtn2LlzIjpswak3MfIwAPLWlecRz0qrGH/WtLi/e1kW16qzPhsk6lcH6N5u4F83nGXUX02W9pRM
i6JkWahljzMwfdSaE04mRfs8+WOw90aHYLa9+D94T91vrO3mlbXWu1D2M31Eppj5UQPReO5mG4i4
w2AZ2yBa2O2UKYYNlu4BYoQIfgY1D9DIreJlqfJhWS9e1GEqlCD5xTTfc8PnLO2DopIi++Iukm6N
qm+eINnyQldt/jhEcwSxQw7zvumr4qVydH4NMd1fWQ854YVx1hLN8L394BWokYCP6LzlPJUjihnn
LnNHrjS2KZkRiAgEalEB3MtqirJnxq8ANKt0uarAOCcTOO6LscqEvty4rDlz5OUpcxQNDXR1sA7L
Ep3UJNSbzaMH+CZAf9zIUFM0Ipbwbp7V+KsZIo8aJA9jM5GC6NG185KucUJdj9Rrl09CyfjZtfzp
ATNC8LWMs/kc6g5TD/3oBxV1+u/UR902FkPxaZYUuWCY0WZMb5arGUIiJKIej6gnLdJ64qPQsFy/
teVUkGyMJvizblk9jGjrMCj6In8rwIX/QkWj8ChixQ5h7pP96HqKfCyEaZ0GPhUSIdNMclTRYTDk
NCllIY1PL3r/uGSmDFayaNsTRh2JQd4wXPQ8770iVEsOuitOevHrAyVPnDecVl+bCH5vTi7lZc40
Wb+wDDkCmwaSTagKTr9Oeeh7mEusUIF31SXg9HChOLZqyoilYwwKKDFO8Ss1DcmMooz3wvfLV5T3
XK06BijH3K/GO3Sc+aIct0EECaiIr6Dyh6TAkQhjsBe02VX5lqbqZk0ap9jJRmYHvubqNNYwGFig
9W7Mu1t3cD/TzmfQS4kFMtFgfRk4mmu5vGRNYT1p4xApaKU4xKNLt7Hf2TainBZrfbvGIOhIfnsn
pzuknvEAK2l5whNTbMMocZ65aoz3ZCHME0ZBaOD+7BCPjpLo2S1U/J7GTvQT4L8lGsNngZbS01Pl
VPk7Gxa8XaO97iBcOMiTEvE7Rob5NFVLf66Z2m3yiqu+qER6zGh7PDYQizesPcSiOzlekp7gQG1z
jlhXEpbxYDf4+YoRRz9nph5HvXTmRysmEtAjdaARzPMzCmbowtyZGTqw3btXrni54Ciayk1R6Qix
znWXX6r3GfmYJYpPVZDRcE8JiuROPKkPjruolEIDhMcCIzZ0tPMld/7oPiXkPVlOswTtRuOVh2+C
k4IAtr1P+4bxVRf1DzSOhwFGstmm0SbLf2i5HJ6rygzHyZ2T+wa6g+D7UpSHsst8bppB8O1E5qYY
JKJ6daeII2XPuoJjrsBWwcEN+AIX5xWCjP9c9pF18CGvSZhrwsAmn5zfohq8rZPzFGM67ugZDJV1
cTsKh8JQtWtemIi4I84G4n45rAZReRnSY5HZKzeLkjOTX25F2uoZWc4oBQ++UBYos9y681P3l+7K
IWSUjSzBFxbkTzLO4fE5cn6qEvXs2pkLN4tMGBmkkQhnN2zFmAJLyYvpVTWpvSPAQdKiVnItwnH6
cpPCbOylz99pDGTU1VhJ+jH4IdjZmOK3HRpIu15UiDQGwA77iO355wFA5pdanPZQ+4l1jjn/rMkK
sjDT4UW0Z+gOvAow3dGzmTTZffuT53RbR7UUz0vjLMdh5ul0/SYmMSoiUAxVeb9kFRzckoHETEjE
5lLQY69A/oh2hREgbwMUOMPUe8X2RAtGHJl9JJVFeCMfn9th0ici9O1ZpR63WgTHW2OAN7s/S+pn
92W9xPeTTNWaF07tydsB7oaJZO5t4k33FeClEEZqZL0Oydx2W3J/3Uc3C+yyRYFA/V8ixMYsc6kn
SYdROOvmJmdPIik+896G6+DcjtAVlO/7OGELDBpavNbwfrM3x52bR0rp3UtgwRv9lyX7/3fAYv9d
36x47X+9/Y//1Ho2Sqbdf/vPv8QP9++/9+bg+0+/2FZwnebH/tvMT99tX/BH/8Vuvv3O/9v/+G9P
4P8hOkFKH+/d/56uSS7qt/mPHsJ//YF/ewijf3hcfOLAj3HpAckkB/EvD2Hk/YObRugGeALFP5MQ
/9NDCD9TuJAuo+jGlo5Dl2jD/0Br+v/gTwSQN23W2tD5fzMRkpr7Xy17/D2RhxjuYx9n0CFuNsP/
wIFuhqBoKwx0+6l9jJZx3EXlHHFsIvy+2DjHm7q/FKB+HIvbfhKwaAw0KdZzxdxvDB84TRJhVeyt
wWyBHPTwsFS32RmTd1bUsr4L8hGCUTQ6a+u2rdQmMMfm5rNnHziXQKXObjls00I61+IVAq7HOV03
smGnSg+1R5+c67jFuSiIIfDuHutxvudkPcLYnBdYCM6BkPy3tmvxqkv3L6EkmjJvW1WwfBdYNM96
rMPzrNW2tNV0LPr4UHHQPVTT/JULmD8Y7xgCM9ZU7CCreqJn1onJ+OE/Js2Gyz6373qLQCSwcgGP
EMty0rzH3I7Z5MPVQuS6JpS/JcbFd2Xe24trtqydFRvUoUzo86HPCvbCXL03iXwcljsn7e0H7hP1
TiUGUNtYYs/Ii3XCyH+XBxPogt7j0EJNTsz5i8i6cg82hk2DpwRgBUUTbTIgy4H9Iz5K2oFxzKyG
TdMgf9MimW/JckzrlNquPesYvT+YvzDWc4gI4GceiFjjOyDzfmKUlG2mmTFsETJG16Hu1sJl0XPo
NkNHsr/HLtD7KIKg53P9vkwVO4YXUXEyhJj5LYxEa62l2JetahixZQ94qgaU4AosdIBWzqH+IpJ4
VxPIe/Bn23kQvvunVPS5BZ1/ANRgkVheaH12nf08c5Npkhl7iuc1J23j0Dec3q9IuATnuHevC0N6
TuealnLV77zZeoYsBg/HkQk9pSx6c5w7O88DokKqjW6eBadXO835nVUXf90aBpmQCx9E+0Mh6Hxp
sozhb7tLtdOQoMQSPoT1cCFFvU5hZh0Ul+19UYJoI+e062ZmM4mN/ShFyyjpi8N4SKefqnIKX5mT
r4LQ/wog4ew8SUnZtNTjecLGl9c2c+AEVEdqfOaDi0+TSMJEMo4kHD4fTH0fcAwJTALqBc8LYejb
DHqZLmPq0NQ3yVNih80Z04GDE3X0tw2U09Usvf6UukCV3FBeYpT0XTlaHG5dlLfFqqjT4BLOxBa3
epNB4Mh062CjSK/wyxZ4VSY6sG3Uq7pYUSxB74sEyFmNHAGqslguxH/vYXEEJ7Z/XG+1f6lt8SXn
sN0NaTjudJABSuCqn3YtgCvQODllrQecNNYFzsam7fBROFVg/hLtW1E7Bt0/nX90j+JGOOC3P2Mh
iI3d00kKBVRNwd8qm+SeXHv5xM2NcrUvlCbaZYL46pYR1VGOESsBhOmgOGoiYuNEwN1j7Yc5eFvI
9xCZLqlNzsvfsjXirr4BTDlfnyNPXWvVqbXCY3DU9FIGAdMRn2leTYEPg8mtGdrLJIV70UaFdL4o
lLaMdY9nl3hFzKH+4M/YPAymDMPUMbTgh9kWo7Shai+Z4Bio5/QQqFNDYcquLIyDtZKhEAEoyLCh
uU4eJhwvC/tT1b7oRsgnW0mbFyZPtgGEpxJxgHJOEIoLQzFY7567Bw3Foby8FXBy0HfjHuZcZKFS
MLWDfkozZ1Xgxm3eNcW+F+jbLzZayn4QzWNV1MkD4Be96ocsP3pReVW17ZwwB47nIVnuSZJCFm4K
cUjr6XfGvfcF6ChkxxPFFP1xrPTApNJ/6R0VbYdlofpJaOqyKxLDoUPIN2njPwKAGYPDouRnwLeA
jvjhXHIXj+pH1yLfEZdvbS3yl078rVBaNmoKyVUVSb6L8/gj7yEyQcj4GuKAlsfk5gZg5b+5yPlZ
ZigKKa4V6JVmIfiUFS2cJ3fj5Zc2JotquTw72sEL7Nl182vx7Ld6Qnv2vHiEeu+Uu8xgbq5C50+G
s4yHpinP0WCj4ZJIqWZaets++Z1IqR9iSgZR7um4srtXrrLzIW6Zd1DYC9i5Id2OGYL0WCU3xjF/
5rR8yThpLxwCfeRvii+6fRGLAxMv6iLz8YCstp6HKrwoc9enlPvRjy5X3PbZbQJdb9UtEwKo+tCp
jBtmQyfeopcDGWVlZaQ9MD70UHAPPt7JNdQbKuYzcmJEzlqQXwwCQnbrbVCAVZZNEN/980PvMoof
ImwgMQahA1OPAhsoUy6Mf5DCihkFOMRlSy4XTTyZrY1TZiUSWMn2O9KdgSZ3MrUwe+3SIKWmga45
usE3ywQMsgYUiqhhH8jGvDetl5+TNP8EtZRsq2jvEy4DLmXT5dXU+2XhYCHf896izyWbTin9jRCU
JScFHTjrAI0FtzN4xLjN850R89qUpdwGov1EvrTWLP/LlkjNsEn5tuwYr7+hTowrmA0FlhMiNOHI
t9R+mImmHcCH1/RBztwNQK5Qo+mcNSNy9DmydxW3Iwe41Ms0XIFRtI6o1v3sYxsvkJaRGGLaYPGn
ddQfxJG/aYvI+1iC4S3BMSnLPjlbmoRYltvXsujta1I8ICgFR2bB8l719MimzgJCmQ/oSY84RhB8
hgEkXwvmZRKMhWHnrJVNfXrMkkquiWDVAYQUtTFeCqmoc+t8HeJyfvCmqOcNMMfcaj/R0jHpotbx
xo3Xf34oPfp420DRXRPDCXK29s1T5C0Dgb0SXixOxzSyP9wS/Y0y8qfRLZ+Mn1N23mLscqMFOS9/
trF7zbTRFAtwNB3s/c4NdgjJuOFvmDINcNDE9Sl1ZgicQn3M73F80s5bGNqUzfvjs7ZRa0hE4K6b
u70/K3xvpf4VUadcyueFnQ5UCOUrmUwPIsCllCXe2zRP41bxGY62+dUjSEzsBquOkyWDONdCvR6P
TIZoEra26J0QIad9GjDHCxPv1ZvNa+xR75X4HUfOPHweoILgLXpptQP8vJbvjY393UCJ6TxMB5XA
vOe9gjYd8/xxvoazeHdNo+5mJs+TI6YvtvFgNbZ++eyDqt7JzBPntGmxHs8JHL/eexCTA4NWD+0u
H71xa9m+deK6hu2SEfCr6fWwT5ulX3dlsQPJBFFNx+qupuQDtuXtK8qh4gA9MIqmaDN7T3C2fymy
8xvLo34siTsqO1FdirnZaLu6Y/K7c2F75nkGwdGhfDqSmENoAey6qngM3fjc0PE6h9kXLsmfdKEW
u65xaQ6yZLPp6S/FSmTRwfGQZ/W6wtR1Hb3sd6ZJ21fhmXDg2xL6V7cFSweyc6t4cXDMkVEN2hx7
JlbUKikoqweWDclUDTwVZbfxcxA5EV1vdTn3a5bTO0ayhBoyfuzZdLZsvvKMs/QE/GfFj8472Tih
1wxi5xMW3yt84/7i3z7c4LctzP9X13zLyaUdJYnOUVvMF015HM/bY+rq+ZGx0LKpEuNuiwDsbJdJ
84TWs8bHL76NMa/yqe9dfSlHWz/880MTF5R2DQ8WSumdCdKcQ4uZ974YnEeV3vjJ4E12MS714+x+
mnRx/6QRXDzjNMm9O24sVnEGF7W6suvW5ywgJeS6nAgliNZL7ngL94Oo2DOu91bNRAGjh4fq0Xil
OutseOVdne5t7SZ7GumytdMhu+MAnsn0WBYhB34cLdGah2z0wkMRAJn+5y8rxP6HymaOi86qTywo
pQnJkBAXaRK+B5L1YT3l8pXAWXlBwSO6ojlsqfgX+d12XSK0r3FIsqoZf900xbLzDPqwBRwWueU6
ld2nPWBMVDazki57GSscno7B28SFdZNlWu5mJno7PD7mChZpNyJ5r0Ek673niidSFb8MvCxe73hd
DcVHvQBjGc0V9NYdPPRjCYRig6LZHwIgZms7nKZTbvynuoxBsHMTQ/50uq1dSFKWSLitRw/fBC8/
Nfz9CWHg/pYXk3gG23l2TjMFpV2Qk5DMw/KlgNh/Ztx+tXt9z8wR7A+Gr/OIKULykmOcfBCsDOvY
T64c5IAroctvvHK858zyRdCjOXPjAl+f4nvJcAe0MfPhEeZoNMxy2+bIJ3EzH6Is+RzR5ElSzZy0
So5MKSca0ETcD+CArBJrBpDLkRNYCHZcS/z14ra/FiilG6Jx+zh1EM2TggPh9ON71XvVFh/MzrZl
O85vMH7WmRgvYNN/DY01cc9ivDupYG0kbd9MDqDOZWNLCI3U2touWu8csSUGQXUdVNzuTfnXpYl1
7K4c9sQGo8z7YJK/ftHeF1ywd+FSPOmR7jiOrZTSza/TaLxtZQMVTJyqXeXxcj9w9Vktxv9DfIXn
pRk+iByvG4s7wKyiPV8XJvVUwHpcoj9KpPgnB8aGKGIjNA7219wbLjzcFAKrN1JhuC69o8hlCXh1
+jFKi13jyXs8fTFJeuAGGLIQGIkxszW5+yLsGKeH7WMLQoxC1O6rq6G/y3B58rlzO4a5M64Qgn9+
e+F+5RjOKsj40BHIlA8VpnSVu3ojrW/hBxwXFmI1k09LUQi+99oZeo6lrTt6n+N5EzJVAGe6dng+
V66FBZxt+UJH27DOxuQDkYUdnYIJqs3ehaN4QUN5zsAS+nP65SXymM1OdVBCYpMntF517DzC5Kcx
gbMVAqjhqolLfhGYwfoUPI47UJo65FdLpsUh8LoX18uiM/M85mV8B/n/tp9VBjZMTlCw+Um+KOk4
hzD5JxVr2Xr1iIMj6IE0kwY0aupOsxvi/Wou9Wg9jnYPGBfIAPMdkMdVHHh4ctk/bOnbR8bemxib
4kVVl0Yu3gZ4VLmegwPgBNYt0DW7Bs1yL33wSd0uxV5xwoz9iZl/PHm+tDZ1Cw6/xga2Bi0/bYcW
W4xKmU8O3YMCbZD1Qm0aj9MHXhJGE0PT8D2mK6AC77sh2ShWKdkKaHfA2lM5+Nuxz16kfaf61Ib1
aI3MEygdN0SsaXw/aTXbcCJod4r99lPpYtlLl5I6AM+KT9PIOyrTye8zZLBFk+2WarlvJvbroek7
bhf+gWwgJ5gy1eehKO8gRTClKu/SbFSfPlsuJg8ppb/FtMfsldTeVr4yZgMCBEksbZ61oDKKRWw+
zSEjTHpluTXCh0hSK9uramGMDrZu22arpI/kk/NVi40YwXYa6nX3aOv5rpMs6qCPforG+faYwa5T
JI2132fRaSR6T6/7MYvs3ynQ0jZAqBBdZWNvqu1DR1jCXbgNFqRCds7EiLtoSdcr5T1U8Bd9buSl
Pxh+d1eg2TCcow232SV9AQOOjBf+BREdAmh4Jgo2vMzVvuunn1YIgjUTUyZP5UchRb7RoFWjvs4e
0p4fV52io0ifhThtVX22yMqtVYG7f1DB78433tpLsnXN876PSTCwHMgNR37I29Onwcq0lVrcEXpk
nhAMG8seeEcY3PJTTldOr7aYd5BhCMyN/527M+lxm4u263/JnA+87DnIRKJE9dWp2gnhKtvsu3vZ
//q3aCTIAwIECJBRJoa/xq4qSSTP3WfvtWFEAsPw3mUyP08u2Ys0hZ5fXEppUM9oIgZweIhwA5cM
/LwXFp7mgHIMshiOvhP1wJMol/vU7l4rmXHHyOJPTHFjkFnHOHPZRq4ZObt8UYVajztZ6HO4UyZL
CH1EPkqGXUcYB9N6wodlQXdneQDLToMqrmJOSQjkeyDKjADZ/LjwWUpWO4GzPuhna8ZIq5P+jL5G
biUsf6uHOnW9s+ikseGgkTM/4XQEXb9nbHzDeOGGSea81ASXAqnHwLYwew9me6h95DCSHJvKtx8X
u0uuXe/yXI2He/FuJW9gapAIORNTXM4liFJ79NWyFzk3riGmjHXCjBXxPMYjlnxh9N/jnTKDKcqS
FTby2wIXnNT2ezZpdD7EbK79Bq5A4QU2i/2MZDB5k2zYEs+uWWq/dGWecVUSz13qNw5zf0TMq5QT
lNrKaMCrxXMxL8ffErKZBdHXiQZzI+p+ChsBWTXlARH3A4YK38J6uKiTrxVH9pwpIkD/EHMCAYnS
0aLiaxZ168V5VGyQRDxCjK4ye+/YJf4uh9zM5OIsKh07w5DGbkvXhwu30fJYTtoOJRPLu1tEOL4Q
oCpDO5t56+0EpxueS8XBT8fsuevwl8L0g3WGRsdcTQTO5yLv8yNWeRuzqyrZWhq5yef2ezQWHihe
uofxTG4Sg3QNgCV1jpPWq1OHc92kEInvI25IGhjQWTBeRBO+UWCjF6xKZP6UhjwK9FJbPukl/ow8
0rxGv5KZp/jGCnQ3xc2TVlOZ59r9b7fvGK+S4ZjYCWsk7UsnlnDQmEm39A4Cfxuudm3V+8K6jnWe
nyxnx/pTheU4vU6a9RoV5XNV8pSO3SkOsJHkW9iYfhmHJSESGjXp2+H5f429YeBTaejbsVgg1jXT
rceqvqskLLSiPZt+8bgM2YO04ng3m9Vr2nFPGzO8YYuGQak0O5+ylZIMqBqbkLptpDo/GQgLrZpt
z/fuv7tWjS+VYHswLCXETfcT+2nQSf9zSBOOCH0dZB1GbGMRF8nB0VajGxodYLEI10kDk6ZtOwO9
KZIBPuYXw4i055TbLdng8SP2Oc1Z3HEH5NPO9l9jjM2bluqNrYdyEIvxKzK5PTXWdpLeh6MPWBQN
48WW8klqxpNm1w8Vlk1Ggn597S+yNB+11lYHP8oOOleBz47cdfTXicM3SbXowvvI7pied0xfQZ6z
CM2dF6dG8ijy8XnwebqmZAaduHu2mdiZhNDi0tHlOYKFn2wUSib22dnXdpw05a7iwQY8vRzfZ/7j
lt0cHq14SK5LyWHdqp8bhSe8NDx9VybDSRius7NAzRHXIgrrDMWlKkS1G0Y93/S1ZV9wE2s7zyDQ
ZjpRgLZgHOykf4zwbeJbU0Gm1K1Zrp69jSvoqhrwf0zrVNvqWX9ic48Iw65zSsuIsN2PS+r7gq4U
llYL0NAsTqKSbQj7Odk0DSsCLFWJT0pV1ayHNWbE0XsrUmDWNJ4+eMrpLkDiN1ZcWuhRPIXJZe0r
PK77Em8rVgYD4RkFsJfltEHyHndJqQPgt+EQVY9iAU8sGERUVrz2WV4fOh1pdoYmVVHle/Ld9s5e
CLRRjncO6PoQLFg4IjM9ukmlb1TJVVdkhhukBTlV8yTH/NhVPqrgTLM1FoCjQsmG68MFiZx00gFe
EiPf5C5sxcHoHioZLyhdlFG0XhFvARt5aJDkvK9NvyKVCrQpflxmTVd1IaoFUT5x8Prxk0b6+Twy
S/t6Uz15HZefIhdKo9J+nIatwmq/TzUAdwuFiK5mPWlLHvQdC4lJRc6GzcaAg5Fl0Vgwf3qZ1e8I
wVnYFWuuh9w5SPCIoIg6wtoQ4ie+dCWgeM7K2S3c+mnHjHfVMvkcr6gIFraxkwqEM+uGfJ+L4Z4Z
6nfKwe3iSQCR2nz0lFHuFFPMzpRrMfvaRFNSYFzMPy73xpljw9xrxylRrNiwvf7z6TdDvp/SAvZw
nXH2GRCg2fhDqt0A61GXEqoXvXqFMIE15AtNyE0dh3hw/graibkwaebJWxbQmWe6MFhlfZ2n8rmB
4fFGag7XYU9nHAzem6FMttZ1JneprfshyzfGGNSwF7jXgcLZ0iBwHuENZPg1HLrjwZbLivtzN0Qq
kDl4n7TzH5lbr1M3f8L7D+HUvQ+5dHaiKk/JnOZbz6acoet8JpuKWvL4R6t5lzWHRm43e2eWXCuK
CA8kdXIYM3+XlgzXPOxQ1NptAX0lyD2bnjKL1QU+XZjXd8Nl0ZlFbn5INe3jH7LzQa+ckRscO8Dx
IK/iLS8j9HImE1+2W9VEI9Gj+oZ4zqeRkKAyqgsGJTdInJe+p9ragCI+EtzCFtajAFcjg4f9BAj7
C9dm0GN8mDj3cmSujg2riI2grYcULIHmPlntzxstgZYyK/fPqFM374IG9njAbJCk/dT79tqMIjw+
MINmfZMH/NVO2pPhdV+jiULQIzxRmCNXMNhlmYfkJvznQm/NC/Tm8oj1+suiXC0VzfSJfBPI9Sjc
AAS853A0Sgn+LTYl2fSqPeSmTIKGreaz00RPAMaqDbsT+yZzEmQ0ney8fHk1mYYOTby+jBMVP5gB
l7PFMWJjDFoLA63TnjW4mHnBLZVR7sgmxju6qg7J4o9X6JvT9d/vUEinay+7Lw3a/+F//cfYGOi7
G5W3RbZyb/QTeZQfaefBWv44jL2nLK3LMOpN5tepi59kMkDtNMaWmMJihhX2R5wq545T3H5aEBqF
wg1Z1xyOFAz055g6i2f6nw+0Uu8KGd/H1O2u1bIbMno8jIThlFqnXD94km2Y0Q3wZuGV0xNxNswi
e/ALoBiau3ggvA0D8Ymrc5oXOqy9zKAvAwJ5PKB4koXGP7ROHmpIDlapQDZYY/LgGbgINeNhUll8
SfPu2tWt8UBn36XBeHcxY/u7W0Z/3+v93h3HnRvZRkhybx/5ZhIYLJSrhSZDSCEHUt/c5sWw8wuu
BdTyHULNta4rMgNEt+0OrV+a3CAH6hQxDB4Hn7isMZbOYxIvr9lYmLcazMmTirmDsu2xhsmg/4c9
Fm8CIgb7It6K7pud4FGrHEobiq+ssKhegzyy6e2SdDtSrCoTitzWPvt8ZojLi/5FqfxDY0vjLXnB
K4ManWXzT6uY3O2mfJ3bnY05iOzfLNjIEL5MtZi28I6qx0Y/ZRqNmw1QhxbwV+bLJLRJYfJ4co+i
J+ZYAU0KVySHXru3ZOQhkr0RlcDwYNb9ftCHJ23gCJ00g8vUWG1Vd4bdhWoF7iBopnvTmCbFEBZl
ZsRbPL9/BVM2YjK1hgMrVcwRTUK6YqyWRwmhCIHkZjmjvYHJm4WZ3n8kY/7c5oMK2bJdI+lnBwgN
eI2akaGaTrjo1zxG0R4EPjAzqt2xBqekynzz7ppLc25oFfWyl3gU047b7Zq9E4BDOhMP8tjvqS+6
4816ye0OI6nbwJwc2GfCznmiD13bamPD1sDI84A2neKyUCMENFqrL/Fiw4RzyVbL9MKcGj1Mrjts
TfSjfRmzBNYaAJT1ryFpi+eKk+fgwqUt5+owLPrDtHIshUOfgEmaBIGL7qysuIG2YcYsJhxZpLJz
V3tj+8/hrfEpX8abTw2UvykrfPQtdzXEND0lqpbZYcOxH47KkNLHVG/jyV+AJ/CueWlPk2OG1z2u
flJ/7TZFPZvp0wJEK2H58tw3NE4cKRbPvUixVQzlzsbIu0HsHkOSlmprC5FBurQ4WCEbbYxyROHr
PRG4PupulyT4DvFP6JOzc3OhLv9+UUSOw7ykty6WSbmpUzZddQvXasiG05KqI+O/QofleEuR6k76
8Vff1NnWSGkRMgp5ddRXDhfpO4Z8yDr41k5yBYH2HxgI8nXU3Pc+GaKJ70OY+XcnNPpBOOzvCh8Q
p0rz/joOn2mMCtL5M0Ue416PJWRtVUItzA2Cx3JE9VAn5ZQ2RBwW+/BW6NUYNh4nZeKc13noIAMM
0V93dsIMVXrjm7kT6gA2g9T9Vi30AKfQ1R7KA4cvR00+XvEWoEiC7km4iC0BGAZH04BEy4GLHw6W
6hjDzOQqELKDNDbGLdW0TBE+n5FseaaRd9lB4dnrhN92dYavpyXCC4zDoUMQ5EkIBhMisuy5U6Ia
5xODguExWpdVa+y4DaMI2WgCExuu3Kq/dEv/7HHmYbFpf/zaf1qsCVCj072MCWbnqY/ftcbGvgEU
jJd1pw3Rb15aOBW55pHwB6YBZgRkab+8pPpooQ1a+pZ/hXYq4WhHiDJHXbypsdOYxJbfLvhQTNnU
zZbCvilZvOSOi1Lf19u5qOIdAj3EA3oSIbI8ZhSFjdL9WIwPYaXfOHX5KZsEAYC9zcaQ/s3NWB+w
FsBUrFQ4SXUFYWRtrKEuN01Fo/BKwmId4qcoYw9JMn4Qt2+3dUrkNjGPkb+QB5r9Pz3HuY2eyoc2
Td5y98sDOIY+6HwNVUJlQQoxwNL23CUXXMOiQU7eET0JZywuk2VcKhKb9AOF+TxeU/I9kYZyKwkH
bwpbkjCkd2RjjzE8UyxNMYTUgHq8rxqdZlOrB89ExiolBgNIpQ7kCcU2ADORUS43O6WzAQxLoJRF
aAL7oS7lNW7BJjWIqJwQDnmtAsVSdkua8ZTG2sFwEJUGMEep1745/qsDcBqkTdzDnTWHhSe3ngZ0
zdyLJAl7lx4EU3fXUkr9WMXqXLr2e7F4lNDT3FuX20rv5RZLaNouz/XoUbB3isgVbhwIXmhtLlUw
mvw0HPFOOxS1jcIbg9RsCdtjm3H1+CsVctP6oSPqNQAeYDemdEFrz1POhplNGBjs3ah3RwpRAMJ7
8XfqjttKAzhMov7mT5eicNRu0RFFB0+7Zzo2s5oCDB5zGf/j5B9hWx1kBuMK0nvqTkBZWehYAvCA
MH8647koy2snmgtpTgbIB4+/PzFlKAqd2Jpt7nIyBZhrbgY+oWQuj4WbAgBY4HGRtgzrXrD7Q/f0
M76yV0QYkla/TaJF+DaKo5uKnHhI8dn4EQ0QEYUsAVPvtkff5JHCZW2y4Kbh1H5bFCzO5pepRyYc
fvDhkUk0dCD+Ybj6tVj3mbXq2GhxwlZUT82uflAgFFiCWke/d/Y50T4qpyKKJ4eHIWsfRzd51Q0L
9ZjFjDVqgWrKJ6MjDenG8WWAPtBV0xM25Hz1uMB/tWIWReRbZBcfc8nUoIGTmTsvxIr90PTUaOPT
+0rbIbt1C8bgpYffV1iThLoA+tNS8uy45pm9S3Xv+W7COaZzbenErhdef5pspqep9foj6K1nbvls
gqTzVtXecjIhD2YpKENAfN+lmRr7tLNeuUW0J8AAnI3gZbiVSSrdLq5gtoCtwnphaznG+r1ntWFN
MQeslJN/eaAqlwLnvkWTtarzIthQ9tM+LhlI53j6lrjNOXYtIiibtmJeCfCVk30i6xBRWwjL1ghj
rC9bpY6T8w4CIT6Y01ifzHlAdySYCZilfVUOVIhmEPlrl+hfxE4MMmhY5jx9wIzgqvSgm969jukZ
FWkKZaDjM59TSgGdQoPEKIytgcE/mLuIWKIvb9b0pwbA/yJIXmMPWAi4sLwSk+PQAEKc1fOQcm3s
k9miX7uOMkRw2YfZyJ7BMYN/Tg32mbjYehpxt0n9gOWpC3mzjG/PoqkGBt+jH9sVdWAtnjX5QDDE
ObtBmeoSdYGaLuB46b42OIPTR9FiLxw4PHazPBPXHLNBXgoWEkiLKRygeM/BWAspYbizqtYeoTaB
mpDjQR8XutvZ5Eg7E4+ljxvV5FXBbU7wt+AWsxiHVi3dFUwE6diM/FX3QlSmP8uYw2HDyj3LJ3j4
hFkCWQ4T4kND2VO+FJexon87dgiPILPqI0O2VSlvV7lcd5oQ6pQN1ojGRqu6a/l0EptYmKq/WVme
SJdnXJvp95R4Py586RrVixVv/WLrQ0j17tYa6FcrabUAPeZdW4ruGt/Y443gzBRjfNHFceSBxNL6
VTrISM2lWs/9Mpxb5zzoy3eiOW+UpUz00iOBP2s2vgJcAvZtShBWZ7YdbtqDG/SBxFRWHJhJfOzb
99HEwJe78EMi132GnBX+c6dOqQVW20FVtdLiV5uJoyXUNe7gxVFyALLZM/4YzWLv6sYtdo5I2V6U
Q3IE/rmd06m4uF3HTaQpw3oiYk9iGzRJh60H7MLBdvngUZoShwQeaPPM5N85bziRJiVoRRMDXmbj
CWoPWtoXoWPbgDx0OcFj/G6K2T3YHCA3TtIxEOJneLUzLjjRQ/g25/gjHoZ3km27CYbOs5ulNFT6
acgSl9HbjlA+RMaKn8G6dk3vUVV0yjXIwcfa5f1kX1DkxvKCP40zpNP8hroAiblvthr8pn3Z8QjN
zPz4z1H+/9pV//8fyNcRaAuwTP9PBvwT/ntAEtXv/2rChz/1P//k/3Diu//h2x4jIqK06VFIgNP9
vzrxLTKPGPVNF5BuVcsu+e//zbD/w2Bc8nzL02kT8PgTCk1z/S/iP7DlUwVlYyCD++9Y/zcsX8My
/zf0vm96puF5On+fZTsmQOH/asPXSz2LsRcsYdrchlpzdt7ot+8mG3svS/ubpcUwWumhlkjCf5Xj
H2KlEQdS3nVtG2jWsaDjGR468DNfyWb9WuDTn0RCWr6N2ATytJo3OJ2R8Sq7unlJ/NUp/SqWbD5T
/TuzrIETXFJYapnLk90Z+2FyqWbmPvtVtXddWOavueyIsOEODFOreLYd628j2DCPOXM3Tquj7kMZ
XR3b88LpjnK7Zjta4yXV+l+1z9Ch91oRNMJ3+WsVWJiyMQLtg4TTxyDbkTmtnjb2CjvzPDqhWWSR
z993hVZe22KNyMWzYN2d/BZuvG9jNg3N2ixgmLuoqshLUVDF+P6paXA/Ch+fsDQ4946x/zshE+VP
6UlrqOZpyVN7sjxR+5cHdRe/Wt6HaeQ/ObbTTaoRwV7L06N8IeTQlHejHpIdmAye3ISQOAtMgCNV
9FH0KrREy76iE/JgDenXwJT0jd54nZpLjM/kJeJocV2wkSvPLLZOrUsGUey7qwaEYQYq2nDwdXOb
uFTceLA0yVVOxpW6MbiYnvX071/VbXKa3IXomrScB7P35j1wKszlNiHcEj/QPtHM6GmltW65q47v
RUFmGYMpd9p2jveyHggWWYn5CjKEvY/rL3td9q9zYoDbXyyqa7X0VGqxfnJnCrmtnuT1gBvXdu5S
+Rcr06dLnamPGBXxZV5K7dTPTC6EOMPWku0v138zTY7OnZH5vyH9BJQU08PeJ/G5XVvHiLtmLYfA
uayc0Eop96pkihMGTyiLwoj4xQ06a3qzJ/9tEXZ6TRzgpRq1YqjH7WEiwPIyeH0oRRlYq4s7m01n
20ievsqorcd/v1gz6IQix1PidF5+I/1a7kA5fc6TEvtaMleXeMNzgbQG1bU7T6K/Uaw5nxhF6m2U
Db8a6F4HWFhkztzsKarcCasicDDpXqMOU3WaI+VgCjxhp6ExudG/OlqsbX2yH/QOZ53N8STsMqYy
Y8oIrsDnD7GTBWZntLveNh3ar0kpQlD1stU9p/VHTTNPY27v2IOGcnEvPKpIvawJOGfQ9yNxtU3a
hSRTsLj44rHgkMUyGDpMmRPq7mZ8Oe5UeBuqluiR7xg4G6ENB6BtH1ZvnmE/VHzONql0IDdqXHYW
322oK0b7qjMOfETEJcOXdUry/CL1Oj9qs52c1qbTM1D/PYnW6QDavt4VqNRffvpQ5YJKgrJ4o5qW
6AZALnyo8/zUQSepaPt41QdQfhwpSUwm3Wu0DLRUx9PeNmgDbuFyUdE5pVs2Nv0WsOx46gyE6anL
HsDjXqyib+6msJ67pC+PsL8t8gaweegwfdFhcISO4QMELUf883Uepql7oAo5OhcN5x/4MMB9IWYK
qdhggYz2LTucda96WUzxBptza+fgOqt5zQRrmPrrqF9ODq0U5zTFbUNcFIVZWG9sHMZrlRLpg+NP
1sen+zCc3ZQUa6HrYGQb40VQXM4nTV/xCwTRrfT3vMQ+6e0MExHzp9YqeaKj66KnZXGwMpvORzZB
0UBTvQOZlvdxHtnGJ22IhQJXOZ/HwVnmQOiRF+ADt24p8gnGbNpUWurjVtteFsZYwF/9cT4K5B8T
uPulSLmTuhEngbx0aZvLq53d5dF1aQ1zbxLT2hqfiojDuRdiLdhz9C0w9q1Nc/WtdMubn2XuQYui
m6b11m2IKBllrKsLNL+ovqhhcELRlMC5y7+ilT+a1ChYMX44Y1GxrCg0ZbFe1WdehV8NW4WNp2t/
l24B0zDSZCs4PRS6Q6rV+S3L8deCoZjwhXZP8hk0uibDUXGs4ePzMpldgDWm2DSlYOGXFVsk9B8L
f2XA7eaO9e+FrwkC7KtZXW3EeZLSOKSnbF4eO+iN/nkWyGBDUh5I6odNOzy3jTcFc76AgESk51Ri
P3RtQQXnCAXIGBUeXfvUaLl/6h3tlapSQFf0PsbSehSTUHwwdRRBnRZgA3fywIPNitJjXzyy1/Zy
0F1l7F3Nfa5RlDw7xKIqhE+Kv9hoak57Al4kT25W8yy3auIIrQsGzJkXiFXVXWg2ZF1TPqbG4h5w
tITwVJ/GLBq/XEvupq6dP7JSYPGxPH9vWmwTdBuEZICYqF6oOxQX9vlspDTVXBYFPZtCY8zdNt6E
pZoHbG8DIRniZClHLpjT8dMy62/tGINo8ru7aAFH9CDHQT86Dz2QpDPgB2RibT64bDVYix1bj287
gm6E4oCcNxc4pFa1ok/tfdJ6f+qGEPqScJsqS89hnU1FtC81/9D6Fn66RVzBEhkbeh993P/Y+WT7
WC71q2XBgprWLa4TURMjM8AZbBQ2RMuSJ1ghIEFrYe/0OIflJbxL+zaQ05Frmy8hVmzKxElwMyHm
YjXnhwTRtIYdKHUJfEK8G3fIHvsCdwcR4DQ2260bZ3c6httA8dGu7GbXJ0oFro0ayi6K6yC5zkVH
g/OibZTt3rvcMjbgphtSHWzxXOJJZLqNgSJH396LDkuj8FF4YdMRLPBtSZfma1/19SPZd5ZzYIzc
JF+CzhsRwnOstuhHfHZQ8zq8sJI8JdmWkYDMQ0FOCsdfcRl4qOX9d2ZVELKED7oWa3ZAehck+1YY
Tr6ziMCFjDHs3B39HtvDhx+pD6YFWmZyIlB2mh5Nwf8NEYD0kwF7YqwvFYptW+FDtildoHCOo1Pk
3G3sZ5PLJMUSecifpW09scDGYDh6QWXbt24uvhtmoUm6p7pmL01i/SPdqMOwxghIbLyIxjk4imqd
rENsqxC4ashgeyCVSTBlmFV1F+E3dxwqGehwEOTQ6fL+qbTkhRn4eya/WExAMdhmbOe83M0D588c
HXqDvzPDzRzhTsNKsKcSiOQfcyP8Vn3CglMCGCuBC++1iN+I+rfmDGhbovpt02wBzy5OTkI4jIhq
wgm0IcpjHtpZ20Gb+7Dh0G+ka17zaD61/XDWu+HkFDc3Mkilr95rR9G4k/81ePV13UHdazZjRbQB
9znCIaB+2QPWIcH+dyBeyZ4g3pkp8ZnG9BF62g+8MPfcmd+9kRzUBAJ/wapvbl3jbUp1J+ja1Afv
xtIjSr5rV9ulM2820NXLRGxnizTX8HVcN2+20KU2wF92PZMhYKTdRMNHY9rwVqz4r45NKKbG07PQ
z9ejJ9cBf0bXxb2F6xUn0052H2JZDhI0rJ6kn8mIFiewXFkmRJbIOdb4tUjjeHc3Np/+/XjmSACR
8msc/TD2cj37A0NyFfj6wLBoUMtUdI+mzthVpXEcQe1BG/1be+arw3KcxPa3V7bJNr+R1btNb22y
fOUG9QnGci/5UAHtvSSyfKFyKkd1SDPjyR00/kLjye6zv7L3jnrfkrzgS/raEvIq0hPMT2b17s2V
2V9KuL4tPfu7FP2Hvi7/1IgB33yqWLcvEBXkMP+qvT014ZX/7cbR3e7ZIUFtTpGDeNpd4iL71rFe
b0rDvgll3cosuhM5uiSD9qepmDrLB7/R7mmlPsoq3kdt9g2Q6Lu33OeU97Fzj1xT9IOfFH/IdfgB
+EmLMf32TeOJEM2xcKZg6b0/rg7eFGYz6Safmz6PyfXr+w5GJm0Bf1xDbmEsZo5lrzVAgXYLGVqN
+13Hiuu9bj+qKv0m9R8U6YeBY9LUmg9Khp8qAffTN55qYmB60T2uPx6O/79dgd1P0jiaaOl35fv3
aOR7TxKAw+Mzxu2bEd7i2aPbSStPyNebnuZuKJ4oKX7DtTJiBKjt5kuBrWVjb5/Rop44FjpEY9+N
FlEWrw1gXF9jsQX+WGfHuwXS8qw4FrTIS1thye+p9aHokPA6mrSoGCILhsnPmXYSxWrnW3gVZUaA
fGHfSgq/XLjOhtq6PaOOZD9rpvrXQJh5yte+eWMWQaUnP6PrPy4TBLlpnK5+peCjLm3o5+kPZHwL
48F4svXs4HUmp43iPSGBGFTko8II0iVPpIlkuQ+MNE1CmB/iKtP8RslSjwZpZJzA0mLjjV0baOR+
Nh5bmhOOYwqrmgocSZnlYR41NSOTd2yHfj6BG8e7GqWwsTIqGyy2W/ui1EKeV/2ebB2Fw+nyKLop
Cr00J8poxdMj9M39PM/LlkbM9qxRZ7LpljL/5KA8OurH1Gznwe+ynAWxRjfpJOlALsAIx33ensBL
EM5qX7jdfrRW3zzRhZLxknOF+ohp9eyeE05HnV7pJ4/jg9bTXND5BT+8xWbV0JMKcGrjH5FGP81M
Gy6IbJzCbUQ2sZJ/cw81XtUHvxmLT+poTsUqmdoNgdOkoQlldt8I0JMaFurJi+vxUjPo6iOYJJ83
6TwlA3lpVtIGy72jN9c0q5dUu4z2zet4IDuDENT4ZOZ+Ejk2NFyFuz4nrw4CgPOJ345HHk63imXE
SQK82cx12Mx1sevmLH/gH7wRejsL0MAt2+GKWDJctRL9FGB4dLTgmbDHj/zT6mjz4e3nhqZvp+nN
tqX7ZvHW+FySO5IW9WGEQ/fQx95bnAm5m9lPnJo+ffe99etH9vzq9+N338mXHDfUM9LQT5lE7UVT
sg6oR49wpsXRCVSJCnA/lSEAVNxzPUQwrPvW1fTbY5aMUJYLQuizBeCqgu8NCsYzj6nTpYfaYc3V
EFNhT862OK3TF2hhLA+yMbspeOEicZ4jnY912mgBoYVHzy39QLOT8tLgr6YQyt755MhPTA455tuw
XA5txgZFERJ8qhtJdCNWuxy55GbKPiAKpZ/T9RetrP7YJRZ0S2Fwk6ohItQR6+xreK3m5KZ3JKhs
l1GVLntCcX41h1odFQfIdVc5U18ro7x7jImr00u0XCLiE0uri73G1vyV4nqKfeDws2CiYweuw7xC
xNOuIYDraN0TNv0ioJSPHTw72dqaiaePjCENi2PAu9ua/na8KB7LZeijk4FRq0iMfVl0r6bA78TX
vQp7rXqcB2u7yNm7+MCsQiX0/KhH9p/anL2v9TeqzAMkKmQYxqmXTHYdd3L9V1por9jCrSCssnp5
YEC5alPVbcYowczvJ/pt1BGHpsT94AYI7kDQi11NVAkPZPmsbE1GmsMTrlHkNzt50Srfpbsn/53F
8QOtu7iQ5M5AeYL+0AZ6jGWcdJ8TLB7OT+w0eeCYe2NdZ7GmAlAkUKdrvd7lLSsed+bOadGsddZN
8xA7zQNVVuVGXwYvmIersUZXazKs4xpmbVERKWoi4Brj0JvWyKu3hl/bzK8PjjY/euOp9YjH1mtQ
FtFo3Ciys5BX8ZRLHeUkb5a17UfbOm37acuMGBRRo2iN4caIV1tMZTPONUK68xrXxVuTbys5ngqO
NtfkXf8X7DXgFa9R33Fs8tDVwygiw94vySeH0vyM4vLu47niPLYmx6h9KslbBckaJ67XYDGERBkO
3Yjy5EOQWuPH9MMz2q+RZOo8uZWQUrb/5ZWpRUWNXEPM3hpnto3CO4D5XjZYWNMQU59/+/cL9iV2
wpH0dkw37dZQsEj0gcVaQ0vsFtLtuC0XZR3stuD4gY0jh0BtJ8uhWcPXihS2rwN/ZTl3bXFmUtOR
oAhlLvrWGt924hs1x87FSemDjLzhkDjyaxqtQylUaK4RcGCdzL3xA2v+O9XYP2IBdboQ2NC4le7g
XNmht0bKy2qm31jJV9Y6MblP0KyaXj8q1/2Vabg9M4hfRzzGQbLG1dM1uL4Uy4+mSVqWy4Frigvy
bHm4AatufpNQOr7EXFUBH4b+7HUAYCVnOhyMhTYC6/VEsQS0ADnoFq3iDkS0nuIvuIFr3H70Cd6D
e/gu1ih+RCaf2ipKtr1ZnjK34V1rfytP5XcYtm+GcMNBTfXTOxt+cnhr4r9cs//OSgGIDOfHHKGZ
mCshIF1ZAeNKDRhWfsAkrDto4CGIBtwVthhO7oxlOenvQvS/vM63Dp3Nfo68yAPW7+E891JQUFVc
+87NCAXgfHddz3/Eh/4EbReGNbCDdqUeyPdlGCHCZksadkvDPXdeohenpb96WKkJgIw5h8yoT95A
a3mBGdxueyzPbAAOzgKDOEb9UAZ5S1//T/bOY0lyJLui/8I92uCQjgU3oWVqvYFlVmZBa4f8eh6v
GXJmFiSNe27KZrq7VGYEwv29c89V0YNvPLbIPpihU9XZIm5ItMGhnPDD43JHxa39Di6eB3QPmfY+
jAgghDZB4Akbtx1yCIaHgG7oIkLtjZiZamqPBAQYl/XkvtGGiVm7JkiQXDzkE5a2UMwtYKjvnRr0
FKny8VRoY0WAumJg+Ilxi9YpbbUI0Fv4vC4ICmK8GBlvQmAbe4vLwSpxYKLVYqkD4y2qu7Q1Q2p/
RopIo1VfoutfBW7Oh0qbNlKUG0QGmxuc1T3lXTrps2DmaLSig3T27xQ2kHo2ohtYPJT2eQyIPSZt
+IAomA5KWz9K7f+waMn18IGMMWaQWDtCQLi+8Mo6F17/bAmIcSSk3yttFqm0Y6SKsI3kgxli5ljx
SyMgL1J5KPNyuWmkccngfo+t9pZQLtHvSB+VG1NbTWKL8APVIBxQtfPERn4C90WxuvahtNqMIgIc
KWqKGWJMc3PO8H2d9P/LtVPFkthV/FZ3CyFcGbR5pbfsgvJEjoqJ6YpjwsBoIxxKyYlncxnk7r4b
ucOP2uhiabdLoxo+5Evra0pG0L1Csi/NhmBdxDwtsQXhuoWFQhtfHHzUMVDB/irWNplIe2UGNgO9
D4ajQRs8cm1z6QuMQNznETqAjkTNby4C8wkofz4tc/LNHDq7kdpnAwTLkl87bhZtuwm196bWBpw8
p449Be/KUHvtcrt4I8Yxb/2hAc4uCm7SZoFNp0gZZiWoYBNCbCtWImpbW2KPaVPsvSIID03MnTl0
cfQg63FnU9xR8GXeofje5droU6D26bTjR9HYtXGT+K5H1ckDxgGkcu2CfBr4CY54DlnaGOSYHp0D
tLlBy5EqLhqae1xq24KRwguB32uNNii+sESQgNZmuqlzMzpJ0LVVgqPwQJCSgWGeNdtS6DkKL5J9
6PI0ny2ALP6T5BjMnCgLbg8hSqRBu5FsH8rLt2exHYYQWhNnnzYpuUuLU0nSFtFjWcochBahcOZd
v2ApdRZOnF4uth1t2DuXse9dWt80YXhnqbx8zYS4WPZcrBGY16RKzkLbnhbtfZpQGPnUQA1YcxvE
UKE2RLmoohyUUSlrs7tBW6R8hU/KRyxFJc7B0aapGuWU52NJlKSOVi0MNDIrVggIqiptqiq0skq7
q5o63nLT8M713HlnCsl+pmxcHgoWBPmwfAvbB0lJ4h/EerguKhCskkNbtYy3yP76Y4ZCSwjeonAq
enJo7EXC2wRixT94u+I50Q4u0k/bUp/eMu3nahkJ1trYhdh2Po3a4tXUVMtUSpY3XQedafstSjDO
Uew3OE5kRDvDbsoYsrp3ow0S51NJ3OuyqzjFtlG7wRE5vLoMoYTOZEHSmR2KA6Med3l8z9qMEmB2
6FHHMj0aWCv8Wa+zZ0cYWewLvXp32cHX7OLhXmsQIb2e14v6lI09SGe+z/USP9fr/Fov9lmg/qnL
efDY+XNTee01BGBBA1AX2K9UByDga1TA09AALCoDcftL1fO0m00eBr6eT6qwPeQwByjaeZFBIcxQ
rvRJqN+DBhQcjSp4GloQYTccEGMQHeWh64jZvi2SnM9LvMTE73OU0v2arUN8pI4OnETDET0B++2U
mj+VUsVmrMPiyPb3ysLkGE3JpyswaqjeNFd/XrAdBIYBiZFrJGPScMbAawxWw9XQRqfxDfjYtaOB
jhmygxulexN5wB5N9TBr+GNc7ll0viyV9bXAhnT7SoMiVX3pGETyRXgmgHg7wZM4cCWJBkwaSJO5
6Hdjjx9KIyjjuMBzQKWQwdorKJVa4ypS78bgV5CWfVkaaMkgW6TV/K7iq9TAS6APOpmGYJaIhhRi
qyHS8hwXe24hswF8r/KcpZhB7s6qMZvFKdcLn8dvTDJwU0414E1v/JSGk63itO7PTB4fpcZ00OA2
qla8gMUhaOV8yo3gs9VoT9g3lGo7fPJajIyc3qMbNR0PPTh7OzXG3Wy0T76GhQzGRL7Gh2JFO8uc
txdRnlINGBUaNbI0dFRr/GjRIFKpkaRSw0m8fjWqlMMs9bBLoYaYEjHfmVNLmDSW4qvMyO+r4KZv
W3/dxAaAEkHXCaKVTxgXY4GT+SdbIAFpU++QeEt+rtqGx5XV3/J9ZBAds30Mh5c5d1mtJzV4qG/M
Z6Mdrf0cJj0jQGe5RrNLB4lssVY1Nbcwx+8ZgrgmWAqO3Cq234OS2gGaEekr7Fm+HDoj6t97z7/i
xpWXzIyPkalH55X9GaJfWmFQCG+8ReBji4juj+wSxjlT4FYwCGPMSskB6ufvMN0q0xsfw64CZcLc
WRD5uaAD3CIfLXaMBEjZyfHTLBXRwbkhJT0a5zz1Xy0reqGcpFnXXsZMwrMp5v2Noe1G4IQ55s6v
rP8uWW4rJySbn9+GcIg7JL7HZPbhoaK2uJivI0dC6ckd5Xl4s3hADcKMti0CfnwiHrGVHhJPwWgu
rf3I+XpXFRGgqUKjUCAXW9tOSdl4cJd/zLFZnJxg+JIAs1XcPgWoiqGs2LabFrKJPPYIvif0onlC
Efv7RURTcCGj04jur/2I5yPJHPJecXYxSoUJwTMPUHtOxK6l6owED/cvxmEEIAxa+3hS1wHcgzOF
t+h6ENkfPXD0vWt57+QU+q3VGt+QjV+zDfgojFquY8mra0oe6zrCp22Yn1nEOtWIaB+3usegLR89
Z8KLjQcYIB6TOkbSJNl6qYP2HDjWZulCH1T/QPcIo8YWLS7880hgd7zvOGJavcJW76MKssuKH/rg
rhfGaznL7zhEOqfb4xcnBkm0uZznkuYpRcZ3oldiqfVMtvsZ2QVtG9/7VbRHNI4fgzec3cU9C+Ya
RjB9BZnPVydJP1HWPKY8BpcAy7U5x9zrB+79+g8f2/NmCCueOwGdG2GDO06THXE6sp0D6QQ7pkW1
ndnhyBhFzFTPR6doCfzRcXD0A3lgg6ruHIuG1orNAABFzGfGUBTbkfkuAmcKXXvboc91uOUq3Z8H
pp1A8LQ5OpfFXMTN2Aw/I9Qf9Fpdn10ndDbTkt1kNmt5gykE6IVlv/Wmc2RLJh6T7kkiib0PUU5Y
dtc8OhOwQ7Q0V1Sf1i2GboZH0R60ZeB1G6UXf7aSCyFA98y3Zoka1LzZBAVo9+6NCb7wNDb5mpHq
cyTHPSVjHZVr82esRUCFYAe/6SYeFG4eWsTj5kqdATs+hGc5pItb+9TE1QNuQcxDbZ1uezs0kbUw
XLTb8j4MGqpbGntlNq75GMl7BPvJOe9TCPN+mB+JRlDMtVtssvV0lT4VXjDsx1CfDBkIOmkZXPzY
kyvuMCXgxWwfYuW9mBU4QuQQJQsr31kT6mL1EITqsBSxqT+Xhz0SEZjvMCg3ltsDdzKcOYWsrffo
jg644R+MWRa3VlXAwjY+I5GcKFjDX/gkqnFrOVJwQ8EAR35mXFFzG/Cd6NINy+/bUmkjAFq/NSqn
n5l4JhakZjokhOLx4yJHpK7lVASueRnS8Np5KAacSft1UOAzws05vsCt3HKPiXMmEjma0i+PFNrY
bXEz98+NW1HlHBK0MZjSrqpB0dw49+wrSSHtyYPcxuNS39a1u8WOYN0R42ZJZvrFDpWr++E2v4yO
65glnIBnE+QnmsXcONH/9x2C4vCbtPR0RWiWHCbxoc+qjx6R/jVAx7R2kogTE5N27IZt8Mwd1jfd
jpm/FW6FJBRRZX19SVjjIbZzs0sm9d8n6xZcFBkSLie9j8bBfGpSRc7cFSfVBEgup/hOzQXH9yx+
pTXBDZf4dm7r+DZLon7v+vZd5Zg+BAvfizwDIsNF3z1C5UxkzXN95BViTVlqDBLc0y0u2uY0Z7m9
tnQRWZwDKnT1vBw9ttVbEkbhpulNF7cp1g8B43plkXHfDHN57SUHuYAnRD7zp6yr6eSE0dqKiRhk
Zf1qC8rGxAL/n8FTnVx2q8wId7xsG97LLAfBl/y97ZNfLMrvnk/wCJMlPH0zrcHLYH4jGicTN/v7
DxP94KdC35RUj2efYpvrEB6SMjyacAyxlMapLYfufvGoXHAh3PUPPhZS+GrrbAa41lP6Ac360Zsq
0gtuwSOUkL83Fkc4rPlNX1b8eOSeBAe+tZurM3jjd5zTvUulMkFL0vjONh/T/DQYNcknbsfP1sh6
JglQm3PpSnetNNhKZcEziGpxGFGyZmYR0APX0II6jWRtc1mePJP2jLLobsqMfUItBnGsGrGxSdE+
c+Co7hbhnDuf83NgWhYMNjhyZ+cTFtDGfuSm1h8TRWND4vHYZspHUsSax4e5id/jOogudW2le1eb
FKuweV962Kx50V4plm2p4ZVPwyipRhsnAtxtecHkle46XDE8yQZgsuzTH+mlGmfs78PmbezuqhJh
kDFgeAuU5E2Dx8/Oi9ti5IXS2WSJUvGY90PwHDTZCEwX/jLLZq3Q6/6ClHk2Rz9/noTvc1flOD4L
RIRL9tlVLP6Zbdv6FU9WHF1H1lnmDr9Jjw7KABcxoQHcSISXJW3GBwgiZ9/FNauqqOPXHyECmTuQ
VQ/walRGk8N2O+rGqy1OL5Nt3PYsZtYmr+dT36RnfnPjrqaoYx9wyFBoOB06ZOi0UAaQMcf/KSq2
YRWKc1djrOAfdTdLDcq4WIwgg4JLXmzbEYPVCiolpHuSJhlmhGS3Jmta1co/lxQftePIrGGwPiCg
NyOUPuzBIWi8nskvTkLPwcaUsMWkQ5Kntl64yptalRDT5a6g5p2xcvmL4+GdaqZpDbzebuIu2LQ5
91Imntle2PEnuz+O4k784OjNu5zSE4QKKKdh4/TKiWpGnBZNCr/i4gtjNCYW9tkUJrEJmnZ9ZJJG
oOzviX4bTHhjPDKAeMspQr/QSnHnZOPGGoleCmm/dx67v8FUnzPNDmcSU/MtL+piG3tUGC/wYZAz
KBOmfPP/DPUfC/r/4i8XpjCRAuIQ/+8d5k+Yufr2818A6v/6aX/jpwPrL9u2PCFYVSHA/MNJ/42f
DsRfgoi+RWU5/94XUv6DoHb+gr338J/zU6RnW/yr/0Sorb8Ci8e5dKGxTUYb8v+CUMNkQ0hX+RxV
5fH73//NlybQtGPzCyJUd73ARLT+zwQ1y1c2G47oD+gmH61mfBvyZpem9kdiokNra/NpxrbQlEy/
fCackRZoDTje4nQyiJTVZw42p/GMSIbhu5Rv6YxmeSC6NtIkStMiYtTaGfpNzckkyM1z1thkCnvS
zXz2KVt860Fm2dzT9PakJq/fiBTrLNBb9MCSFAiMK+S56naEkX+ySQLFMf/zgmprdAvrq+Q2t6a9
7yJpCMg+Ihs/dSbjQGsyt51Uz7R+UrdDaaIs32vXOHbJHG8XumxT/5l3D9I9vaSd3XOgBXJG+dCx
CgFhqx8JY9AfZtYkZz7MyP5qQUmWzPh2IvvG5vjAlg0T1Oz5rwS1OwjsieI9G+jC/Xa9YTpkBXEK
+KpQsdM3K5PoUmmQDI2Gj6SjQXqpLqMbtucWM/t+WFGu6QEmR3eR+BgXaq072geJ9lPCnE7xVoXi
RuXKOzlyoPVOnin9qw6J4m/nN0Alvgn/5E3JIWkYpvBo7alaZzfCA9lBIEaDvfOQmohNyyDBrMWU
4L4VLDnG/iCZIRWDO1M7KqqDprYQAIdedeXUyzo/xnWw+B3f1EERDg+zu3SaQn4PZvdlMSMEITSX
c3KmN9DRg6rkOFbIWT0/ug+ChcerCVfludjVI4Z11jxxO9OgAlrIdeB59tH0mEowqi63I4ZGrxz3
STzD5y7F2gk7Zxt447WO05vFfUY7aV6QJYorAc9xM8ikJN6k4h2GITaSGDRZKma0+ZE6DCYEHB59
4I5HQhUycN1riEi1uK+S2v/B8HFkIpjvlBVQPsYDF7HQ0G78mhsS6mIq1/M6P+bp/DXUggvPrHZ+
JO8SfzmFY3FuvcaC481vO+5UOwq0tJMIoGkW0Zo0UU/fMMWK5WCxum9JJKq3ll7JtV0QR7Uqjqd9
elOAVwVoxGpGT3sqmXIOizGH1ubFUsZHRefFjhWZxO87UO3EhqKhCz0YKeVRVtyu2K3ul8lHRkP7
SyNZygpVi3WYe+zatXqBF49Q4z6qfeK52NsRcOzqrGSy5xm/dJAXaZwN9x+jvhJEI4VZISHCP73q
Pfql2Bqwo1KYbhuZQW94JSM9N3lOlnAzulo+unwjbAV+QmcERNU8DC7IY4BAjJi1TSvsEL9ygHok
Q8i00+AfZBhnWGXceUF/Ljrz4jRZDwNZqPVCYpK6Tg7DQ/7bTXtW6tTFzqClfhV8CBHxhy3A9Irk
iqSOD12QTU1Q4HUbLoP0+wvS03HfdaQXszj8GgrzVPlet07bSpLEIhDbz0m1L1W9Qv56SPz8iSnd
kxNQGJzk6ujn1ptvWOvJGZzj3NJSwy+FKYgSJCZwyafFfmEvlh+3iT9rH8lM07Q8HSqcniomezEG
vytH7hdwPNaDrBZiB2oOS12qK2N/fNq69jimAM2mZNP56T5PFR1S5nxDvLJhwdpSBYSaEQk8Gq6x
bk5Tam8W91q41bQOh/6JExxhix6YM0/jl4U+9Krdt68hu5JNV/IgTdrufmDPYZj+uWvms80MjJ9t
bzKe3itoUblK33iOfwm2yzsVGtOutsYfQz26nnwY5uBpmdK70jZ4qcnzbEOMChRQQ8xoxjbxaHEs
Qx/k+sYxD7+ilrNbS6YR05cUe/wNDDO8eO92PIZN2UjmOpF9640Axa2TBqQnKrLqtVf88nrgAgiU
S0bAfJtY5UO7uISOY0Szkcfet/cQzLoUCLO2mjSactv65IP51vABRH4lCphZ4M65V8Ycrc1yHGB2
A5YBXLN0O+SxzSG5u2riaMoOHe6V9UKKshT8fG1GXKvbCRh+YfNAKJoPeiaN5EwbGiCu2NL0MHS8
RjWGA6kbflrlrAlq9+vKDcP1JN752E5IEpLKMxQqNqsGejfc7gU48zmiVnRvCcKSJgVju1l59xSQ
j6dOySP9GS8M/0hIZIj+Ali3KX+aeEncWLaHGiZK1pVBVzod8UR7onf6HtXeYxeEF0xslRJvSxs5
Z0gW7OIDysvRWoeZ1VwS1UWnJrIPhuM0917bxNu44y7b1yNuyzhjVQ+9WzctWqehOpHx/ZFFZOsX
xc1IlmBVUZ+I3QGnq+1ujbakOTCaYQ5ZaOCQ8IFp6G5cJ0mzBU19amL/XXWexvLp7s0RMjnNsSa0
MKguXlN1ii3bKJ1dInAOJMs9aekYKRTTOIZc6zgK013gK9oXssp7xpfdGYfFXV7jxTze1CbJkJBO
+D1xrJUpqpSm44JP9Xm5x5nwNRbiuzfYbZLVxlYTmCf9QDQJTpldiOaAgznT0Ag3mTTATXCnj5N4
pJgOIngCLFGMdwcpHxOTiTq6mnCbZjVr8hzEUrR8dNSUXqxDxKs9+ZRr2zl3cw+6FFSDtyFp8dhH
PRI/Hgtt6jBJStxwlZt+uDZRLLYxAla/4D8SAM2kewri4gzUFuRaviHFOsVVYrpw7MAwm4hDBLKu
VK/8v+y26h6cuHhEBFndQEbT87jUpN794m7ii3LKp4tDBndPDXsD/1gS40rjggl7/F2XqO5KETtU
001bz5yusbAQlC+0unXTXSAzg4UDzgMjWZyzPfTbvBJyR8KsXnlc6gy9MvAdLpe0yEx7IVCQhf3v
vkhfB5PdeCDxQFOsZGOnomA86Ig+WN05Y9u7K5Nm3Jjk2aikisErwXQ5T+jm0SreK4yBa/pV15P0
4Tx8ls41Z5Teb469S04vcPKNYRF5aHrrR1GLzDkk3TAz47ZPLCiTVqivU2fpu8SfMDyvZqt845SG
BCQiI61gx4uJCLW0Od4EpY9drIof7QFpw8I8ci1miWIjTo9DivuzM+aOmb7rrKLO4yVi9hcjeG/C
kolpmc4b1+Rl0jQFlggxP/Ea2A1laa3Hsbzr5qg9enX5Q9PlV0/X3LbooLEsBBAoj3D664mTXKGV
WS/Y2ukU4y+tGk7PTghbUSL8SvvbXO9gzKXBJFWKTdR4oPyT95mRaEpqEhILZzdRqH0MmoeAVG1q
133os6U/0CSOXs/lNcvx80qz1cPk8c5szO1il9DM6byjUBCMw5k/8aRBW+PWlhIYlnUEz7G6fy6Z
nMoZ9Fl0ePKdjibIvl5epmpndljpmpTDAHVHmspAHswqZV6qR7AUSs3fByzXYHkpHWP2fMh8WV1x
bGYErAe8crkeFyPiGNhUKtyBm9BgcMJ72up2jsf8nhABwtlVLY13o2jY8xbItMvUNJiXW5slcX+W
tJpBrYmxhYv7XbTeLzfpGVC1RBsYj1crv7CfJjs6Kdt+zQb2D9T5YExqH9nRTQzaijBzNlUZvgDu
QsUL0C+X4GCO78Hunc/WqX/o8yRtth48Pq+CvDyAKYyy5MNM8qkZ8Slnde6rO7k7q5jis52miJZQ
56+TLnDOxELXU9blaxx4kphQsyXks1zSwSOKQtIcjddFBZcmp3CSRVJ4qabyhO3F2UgvqPdWeZe3
B+WoZGPV8rfbpddihCwCJvhxpToaYf1IAvd2sCXykJlIStp4Bg6ZwU3Wqb9gWXUQ1fjZTeAnCzeq
4GfyGxAh3tsr10gfUq9cdiwvKIMv2MjSp+f225kS2B22ZsSm3rax3JFxItmTmTKijSgfEKMUm5R3
2qYO23QTuGN+5Dd9n5uaaIggHWmpYxPU34xCv8yR+Uo0uo+Nm32FflVtbMIiDP1eZdSTZmVwCI21
g4iGDR4Uh5c5OfpTeCri6TvlMrSEN2aIfqTrKQSpwdKCyLud471pBc99fXID49AiCt3YpKVgilnQ
pZE8VZn5rlNDRFRwB5KlLPeu0ZOlSFipRMaep/C94YqX3PLjLV/3n9nCZQfltvRM3acwuhNBcgIK
wEnM1JYASvkTQZ5PDJYEWpEVsQoWRETvIXFAfvqOp+hSlpBOZb/uq2Xg6dw8MANVNxELvQ15yC71
8TSUz2mV/6qigpOOLn5wbgygvHVQlu8p/DCCi+aW8OXBnMvt4tE/3xfnyqB7u7QOo+N+izZgvYUb
K1SiXA+9JKzNOOL/A/D/2/DGYyRmubb9P05vfvLPMvos/3V+84+f+fcAvPjLtizPDhyPX++fq+h8
/y/LJsdOSOHP/OafIvAi+CsQDkF33ImWzXCFJP7fBzjC/UsSmA8CR1Ihp0Pw/5cBDsDTvw5w+FO5
EL7gdqw/oFUtfqd/HuAkmYT4S8eIN75rv8mYDm3WUR3bwAD4X6UdAE2MuRGfFm7QNF2MrTl3GnAZ
XRqr/5R023q369A8e4lUpbC00Q3bODMTjQJZKlIaN1jUrjNd7lwpClXq1anm4PPiT0d4/7e+8J7q
cH8C909G5taMYwjLbJ10UDfNn8ZxiqnsX6YK03HjOi1IU5hl0Rc7eerKLU+SrbB1EnuNbq/E+wHk
ae+LuTAf/CLFpFUNHL83xhJzDpol5eiTrPNRj8/57Cs6j4Bc6LJe8vKme0xnoz4meNtvVNXPPVoW
6tfLJk9erU7vCl0/1PmyZEmfRi8bLiryGrJ/TvlEr1HxYuq5PmeJsdV0kRBYgaC7ChTQDrRMqHQx
vJypE4aPtY1vaF6bpIkuke9Gmuo5DObpqwq7GPVP0k2PFv+TK0sqdRl9LxZGxpVJMIjNGj3fo+6u
d6gb44s2q+BQc33h0aF77jlxhw/A+c19Py3TdqScm+JMVJe0jTryPuqG6ncc2M03nSPedfJHv2Dg
tPRb5U/Wru9LaglMsjXB0nrU4RbJS91Vig6EOtk5Yz+zZkMC05gsygDf29vAcI1bM0uNcxxk5jaX
aQTUW5hnh7KAo2V0za5YMvOjWZblREIjvKvsMr3OaVjt+H5w+hsKHm8jm6VDK9oFBBG1O+WvCKIa
6e/CsZ+OFnuaZ/aNIdSIjW6K2EWw9uogt5kQUns1N8OLaGevAKwmWrWeQoFwdqkJEUKecg5qbFbx
Qe0kgkTUVL5S/J7cGpGo7/3UapsdWs9lKxqXCAgT+xeBYeHTUWmFuMAWNgZtpLkABWpgvxTNy7WD
GV8RKotOVmM2B6HUcEdlNfHYwkZMhk4tORa4+4GNK895KVPp3LiFtA/FbA5PIwedM+YUbq80Dv42
BwpJmKpUA003pf9h5sAW676XwZNPYTXBP2y2ZPSS6OqbZYEkYAyOMfzZPaMQb8ONg9DQAmLxWU8N
eqAZXdADGTY8wXjNbTbtg3q1lzC9YURD54dZsvUeWgp6mrw+zk5O+nXKXePQIdjBsq5iD12MOzzJ
YLKecVWMB2+Ekeui0nvNZaOgVUOpvnKT5A4TFRUxRQ3bkuijbfo6+B1/2k5A9pev0Aw2Gvs+RtmO
69gQMwa104JukEyXCTKcCq7wjsWBl228Z7FJkj5L7aehsGjha13rkfcMSG83V7g+e9u9Vg1iMY7u
VZvwOhCSr9TcserxoiXdNobJ7ArsjmFynX54c0IwOzb9kYQO4xA2g9qKRstayAhLZATYUEKEZy+s
xaFnIgCMx05ESNa5K+mSs4QSFOKJQYukXASymdt8arz4mSrukY6aDwtfax6Mqqi7LU1A02875dS0
St2e+5brBNUuS0dI4iJDerVSnKMI0/LGPSLhYJhQjE3Hbm7MgRFGk+6E2uZZEweUbTIfKeiwZPLL
g8PwMCwXvO9Kx/89hexcA5hy6AbV1FthVcsJ/eZwDkLDlluDEwp9Jw30BnbaJTsbYJaoAN0eWnrW
tnphtIdu7vz3ySqTK12CBe/AluHjSnYtV12R02wx66oo04u0OMhjOI4gZH6bxyL6PXhm+WAsgCt4
kByuD70/AGvqBmS43du8VsyJ7UTmZ0St2NetSRa/W1rrPqrG5bom0jY9wV4EbDAlafQSkHWF1oCh
YdjzxarQzmPwbQNNYNie2GZ5iVBuWeozVTzOZvEbpu3myMrbyYeWZgkfogVns9Ltiv1Y0NWUcTSN
edm8OGycrzKbG0Kgjo2EpHDHNbUp5gaSJrjHYqMrguKxfmebCBjnKJr1ViwsvWQjiCL8FJQHJLS7
DBUUBf1K50gKBGvW2A+oF6Pa4vTmSD299ZBnrf1pLrIVIX95ThY3/K54pw7buhosEnx4apnM9qiW
PWEynIrkEL0CG0dnxr/TW9yV6bMpZrHmAc/tv53QxePq5ekfLt1x5ISYcJvm/hb5+XTq1R/Sanbz
7WLE/acvM/eLt5X/kyBzOxjkym9TJTCaw0JSe+BO3rH1o3Ej/ZJMEgg+Fdzs972fZk7VR4E3/yxp
EksOuYpahooBSuahbmuJzGYwV67jlHdtPo8wVV7ykfNa3UjV5XtpEoJOVLq8ooiAV1zsMX1I2J7W
JEGc4UzhGQMvNamvMayyl5RtdWRPjLKR4rPyXGIPB27YB+XrvHTPUzjGO/Zo/q1ToZt1rNk5gKNz
l8zJatAFOqTl26DoBGPcm391pC6urrekgMlxvfd7JprYwuoBHSaqaOIRk4Fh13SXccVKNtzNPOwO
VaiVdq6ar67bMNKDadDV1LVYrpmfu7/8OQnpdKRufTXSK7DuBVe1zp+dpzomoBcyi/8sUu/drDOb
B6lLSJ4AWv4w+l14X/RW9uJGpnEoUT2ebERyXBOn7lQP2PC9cnZ3i9cP03oOl/Ce44K8FGaZXYbY
IPXdtQmfuoMjv1gRtBeOhMV9zJScmtQq9ZB9ex6jYlpDnPeSNxnQjiM/XXYiI9e/Mnk3GAZcc6NE
sUJ3RHDwS6zykZNiYnGEfJeBGned0c/1MRUeS4vGRhxoR+iBofbECFuAeRw02jE3iSHIAKnI2iGU
UJepzXqKjoygPNlTNr9A/ji/nHRUT3SGdQ+G9kfbkC3fVW4ytw2HRlwipskNuKndPmPmKaltrYvy
GuSec2r6hm3QslRvcZm4H0GZZye+BFR+j6Gzk2wmuPQngTrmud3edxRb3xNUp0mw9/qtLLLozfGI
/+KtQwAbRRWAvzC+hMHrgOlE2Y8PqJGKU+E30yZsG2ufOWX5JirZvlkJHDKfIf1RMff8NkRQnLrF
bLY1V3r+8mOOgyNY0DgjXct26SDLfRmmPCArnunlguHHnT2PnAfKfDviDh4Ts6bFhzQXRHj7bLZN
c9NnYjjylRa4ErmoKn9W14Jdx3po6vwzlQM2lFT4D3FPmp/ZtMkTBiHQV5Sk/nFwW7Hp8TGTJk+7
/n6urWQiY9qIa+qPqFL9yvgILAFirzyPtyQlSWQ88zpgmFSUX56S4q4dmEeo8k/iPUymfZUVhsuS
cqrPy1DwCpFl7xzrjjqnJWmrx4G7w/OSyf4+w9N9tZqFjVUS+leaTZYXA2nk3qvHYN/j4b2qRcbb
IuuTA4RjtIsJ7tA9zaFssCt1JKCh3kk8DJ/LQARUIN6+DWs6pxav8vl46YplMyTK3nIUCfYDwvBt
UAz8TmC4l3KR1gd1IuFzW0zdrqINYt/bBmgf04fqEk5BQAXNQnsTylhjujRlybetSYpg7/ukW7uq
7h5mzc0wo5C/zGCmR5D+M5pm8tD/CBCT8kYyZfYCOiG2dTAHN8iK8zeZmfOtZdtiW8amfPfKmKe5
m5XijopR97fbttUr+xQDz2TKHDZUJmBqKa41G+yZspCg/YzghPe5VYn7KOYYOofFdJGC+A7Mcvtk
Zlb1mUNak18Y6YQzlXNneo0kgmgKKO15kcFz3kykD7vB0U82w0KxZHKlIKfcPRCgYULSWb8RJQWn
CFUYE/fSyY9jhpQST3jy8h/UndmO3UiWZX8lUc9lAaPROAFV9XDnwcfrs14Il0vOeZ759b0YkZml
UEdlVDYahW5ALw7JdQeSZsfO2XttfNftuqY/F26igrQE0TrmE6LAkvhvkSbPvZEFj06MBjDUNccM
l1XkWIQ5oAydqeYucdrytiKzmYZOUExgUxVchgpL8CUolnEAMs/5nPo2GsvSp9c45Ix20L2uyTcP
DrEYo61nVO4VYBoyz9K8ebIloMY2CyFiYyp+qsdcYLizA58TTR8TfmsTZDSgx8/nmXU27uvXOjHl
g6d8fd8hadmVc2w+1/WvKlsgPi5ythOmUsi7/jDfqOA7JyNLrhIIgngeBoWwy2BwumpQ59wR+xnD
RUtS666B6sVOApYFnRDk7kqnUbGWpAO8ErzIXkkDnofR7PL4pbMWajX3sQsMq2TcX7gcICtfzJwY
+uQeynZwN/mm89Qk0LDSzsd3nNnTTpZ4b4YqTu9iCuErw2VE7zlghvqK7n+F0nYFziMhpGeqgX4j
Ur9GD2HTS45D/LJmTAyH6lAwDon9Nhu+WFsNtoRO2v4NGAdMJKwQZDdViAh2buZ2Zyt0LSxQcqBx
6pROttyp3IaOVaCiZGsbDzSumf0LDTd/nOOe0C7CbL4YPu4jQBwg6de9U4XsDPb4UOJE/upktr+z
5y56+59tMS29rI+inGoW/Lb5e29r896+/+6H7a+infvuez1dvjdYm/7j3/jN4Hux/Mv/7l/+5ft/
U/qjlKORwvzX0p/Ne/ae/wV64l82UfeTAOivv/xb/8hBsGMo1EQOgEI6JEsr6DcBkCN/cR3TXhoI
xD7YctHm/A2hKH/hbxzl2oiDDA6YvJe/CYDkL6ZtmjAU6R2RPmH+UwxFj47Yj/ofbdGE0vSv+EO5
gBrx9+2jEt8UbQ9Db404+uwcG2LIb/CP2OccKknJxdkzApf2Cd1T9+Vsvzk1fFHvSzjgADNEQJDx
/JzAxi4jKD9CbGNkgvWJ5vN6xKUT+P11OMBQUuYedz1PvrWP5/pAoopHRI9Oy7NRr+3O3dmD2Pop
zEGa8mlcH3SVHhPbZJZp3cB+5AnU9xodjF5izoKvI0OXqSR7Ka0eXFE+LKwXYNrUqMQtojZK269z
+gCreBtn81LjMt4arp3SPZKbdmXACsv1+FwCCUP1d2cDSS+nJbGe815NEqICjjKRBOb6+pFJ0aEe
4tvMhyXnhEzFG6s+zP5AzmOQ3reBA1AFW0tk9V8WkI2kJok1X1sg9d6EGVOJhBKn/RD0xKsSZhua
4R/uvrvfFFt/ybvsrohYBv/9X4zlQv0g5PrtQpIFBxGTe025i9Dr4/0SAfDmX//rRDZcE0rY8QvN
l7M9sB/ILUN1yyTu1qkF6uwQbcXsbAXYhZ6r84/fgEYZ9/s34ElE2ba0LY6J0rR+YnFSE1FNqcjf
4sScy5JBU1fvgBehHJosa5uE6lb78PI7Ipjian7u88i8sgxEWZltssytvk9M8Cila3vdYxbYOQaG
NL+Yr0bGJl2VJMwfA3GUBKRhRpdrbaUZUIIBVkdSY7pxh3Q7mN5E+8NeFYVPsqRnnkkK4AxOEbzt
GvXBrsQRYJzvOxnt5yYyID4ZL2alzj60QxiD57wKq1NRlcH5f3ad/HGZ/I/99+LmPfve/DoJ+Pvq
+dt6+fcf/99YTB1YnMqka/1fr6U0pN/r9/bHVfTvv/XXRVT/oh2LRdKwtONyU3Bz/baI2u4voDsM
z5W/omY54P/nIqp/cQyGAN6ykC6/8wOIVv5iLDxbSZNegfAz/qlF9GcKLXZGzPPS8IAhKMdw5O8f
PW763m7S0dm2Fkan1TxP04tHgb+JzTDe/PDN/MFzvjxFPz7mkoaTVo6yiclWfLifXqvh+aPZn9vb
aaiKr6JidAs3x+1WSZsQYoJjfv+PX9D4o1dEQa3RmjLqMNyfnmuPhq/bQT/bOsbIyoeQc5HniBDh
fu6YOZP83nmJAy/bh7iNDSZyHUo1oH7GPgfwesTpFZwNhNhb4h7kjQDxCa9nTMrrP3mjP29ly1fD
BdeWxa3ASvjTChg7gjSGMXe2viO8a1tJe+9ybFJ47B3Elu1El2QY+hEHSN186euZqYLgcl6Crkue
8oLYWJxvxec/fltqedmfr5hj0isF9mtyJy4DnB8WZuaB9IY4sUDLL/V1O6QJ1HFVhJ/20EbEMQvv
ZOYJSDV6i0/wKt3NEMBWCEeNy28KstuJSTQziKMMxX1sBMUJHUBypgGKvE9HXvJN6Ho6miquDily
tK/0URMmJ1V5+cefBP3zH3wU1+G54ciECd1ElvzjR3EjyDPYPiwy+9Lwqh6ZOgkYq6fUCP1nqJnO
vS3hbqyQrtQXUTTDt9weCsQxWc5pNq3Sh3QIr2RTbGkG0All4UcwG7wLL43WOjYOgYxvizo4RnOO
BSo30cjnhkQs7ETXc40g1MTQmetwM4fZU6wt4zEx4wMBwwcxOS2gNW/YlhaaYzOuTvTXQCbjLOXo
1NJncc/1HO06PHXefV+5L0mLgCZecDHFpB662j5PfX5yXbx18wSdB1B5KxGNWrsCCGikUUV0A/Gf
wWMeXVonJO6SQToVNxZWdpx8aG/p7b82BiHFOoJa6U0fwbDE0zQDtqwMFaLLRVsF5vxc4MENPXsn
HXeHifYrUZPfQrcjHjJ8ZHqH8wHirYJWWUS7CUYzuQchUAhGZak0n5CLfbMH6ovBRENUGcnVPPuX
VvCaIbzgFQGXeI8m5BgqHcxrs+s8JK2k4CxBsyaePLuar1sa93DzGHmemS/G5A5GJcbuHABP8Se1
wbLc//wMOJQEyN8NOrA2M8/f3TicYJrEaqaF7GNmQOuxWDD3kFfIHfZmNuJhdgLx4AGfGbdINpNm
29Xp8GlX6QJHy3q6iL345skhOTiMnbYxGTV6ZbVZthG+Wd4VYQFksR+K12DOEf7R5p6+ed2A6qv0
i7OXjuLVwFZ/JWfgOZ0mimJlzKG1dYgIONPujXdtZ8s/e2D+4NFnHVq2P5T/FgvATx/blQRhLY++
WXm0JpOa1mOsBC0azgF3TFO8XcUAGY5COt+rqK6vMm8eEWo6ojwZTPjAQzX1p+UL4+s/fpb/YFF3
NQum4lrY0rWXLe2HRYn0eeJarcHaDi5CH4Rnn2E/HSuGVxvMyn+yMv/B14BNXWFbkKZrsHP9/sWK
UCEBnTDrT0wpXgO8VVtw0unh/+Aj/fAqPy1OzCojG1gqlSa+3e+yaADxNkt2CqVqwSAgn3b/+AWN
Za/9aWV3PdLOlxpiOUX99CVyh8Z4vCprSx9bnUc3QW1rNV18qqfZenZp1mD7JlpyE6pMvpqMWu9Q
iNWbf/5tkIGsPQojiyHUr4X5D9cSuahVErSOaDPAU+GP9rOyWodAjQX77GFyRa4YbFJa1Eta11PS
9n/2Dv73swdjU2lZhFMqTCnOT4dINTK5m9LY3qZYK6i2u6a7rogCW7OdulRBw0QAb9dAjujNe/Kr
GNwuNPid16FZ/5O15udijAMtkwsKACAgi1xjqRJ++DZmSCRVZ3OLhUGabG26VJu8ZI4aGqX5Jy/1
80NEmUHBoRf5Bek+lvvT9Q/xnmHSEN7WofeFCJY2b2aMw7XZ+NgqHMP7s++ZPfanW44OAisKdR+r
qGNRbP7+0w2qtYDFD/429avprgk0ant/HF5FVMwNExU/2GaDWR1ZSqd25QAmChgrbZLJwO46jc6e
2iLdSjXSL4uIdWmTWt42IREEvZfMZxJATQ7gnuFgdScW3F0m3NvE9myAZmn0AVwifwmbzF2TKt1u
gRXrkx940/PUExoghQHpnIZDRuSewsA9YGn7xjeEDEPXJbM3U7/5ugIyi9yv7eX0geBgQMLsZ+t0
trM9DWUy2ouR8TDiZO6a2unh8kRwPlIrAwFhpthAdH7SZgiDebR9PDJxxTuJae1FvRs+4iVosGkm
7nWWAVKKjMDYANPTyRqyBtrEuWqzVT5qvIlJMDlPBelswDVQCxI0Gy+6j5HQoJNMh5poJ3v8dKJp
OxKJSJO6OkLG30j4N0hRKUSfI1Uku0FP05W0QvJ5aaRf+6oynsmMMO+xNxPsZ/tm9wGJmomWi2sx
bKS6omDodnDgSeBLyixeRfBPkBdb7k2M6u1gzLQ2297NvuXN3JBY2UCKKmWS3ASzD4UsJffb6ht1
alLXeIU7k74wFEC1OKD9vBD70N8JwiDr1RjI0FpnislMWPeS7Oqmvzf9qXvCm+qhF3ZQvMxjcSgL
kdxgpw0O81iLS+LU0Q0yInTUktmqAZhnj8KkvPFn0W2TgQEyI1HjXfhGfbTqqLtOZ9VuUiO1VqKc
zC9jhzEWVmHzGge0+VFZdG81ku6tmBL/1MdOQlGVFB/EwPWPymv9T7vG9ZK6BYAsJrGGasVLZzO0
mEs/eRCMx99qs2o/xqlb4Aa5qhBGWoR4E6rM+ITmv9wOBq6egeAyP6itnY8/fYU1K3wbLdK/V0T9
EWXm291TPaXjxhV9ui3R/S629xhLd+Nvag+ZjOwbl5Y86YMWDKS19sLxDU38fC67fF45hNxvpREO
u47jxhUsF9Sj9cByg55zn6RtT5CdD9o8ljNGemyhO4XE/AGgq7vtx17sEtN1wXGUyXbyBUukMVrX
bRpG6wjcyKoprGSfl+Z8S2ZJsJjccaIOAJXOMGKTZ07H+d6ZLYOWPLYnwHy4cDtR3RRjQJveAlKv
f31hlZUvhGD0d5V2W0ajebyzNNFcJBqUG3Krm6cwABVlh1N0h50nvddOlu4Gu4HxFWBVwvZ0CdMo
PBYmOVl+n7jkhaS079wO15sY1QdTYSpi4i02baRSMNVNe6PQSYFN55uxd0XAUJBE1YUE2FgWgjSk
ITtmsOm+xAd/g5/EIFQ5Ut+SQvj3E0w+Ovl1FWAQNuwl87ZyjnEcFLsQ7P0apB2hY7rCcBwmKFml
YrAdld5NAxrxGj6FF22Yize3Ie69dtWndWs99iUTrD0GMXUgliK/CToPRbqCxxQOJsOwLrGHI3Qc
JKkgbVDGwQD4VpiC58cgoVqHVntFy1Fti1q/V6iV36CddreJkPURronzhnC2PhgwB54DHyZch9sP
K4SBka1TBA2Tgt3uvNGd96Fdhu8eoLtTmhYMQqvZhyfcyn2USH2lyFMFO2mI9DybFQCCOpHXDew/
Qi0QrD+6rbMERy5UdVW4BGYE5sUOEvdcMsA/TyIL3uVYZNSVMKSi0qpeR4eARU+lxqUf2QVEggia
Fly813UbfXELa+YOradNlJfZQ4O4CvuD9m8aA1m3csA95W0evFpt3d9gdGzeBCwaqJFIi1dGr4o7
rCPDFel1ehEvcGBDUL6t/ZQ0qgoPlmuMLPQ9I8GpgCUgQZdhvjuT0e4SHd4P/rk3XACzYUiQHgoT
Sqii73HvCbfCIxVV9FUZRlswk68SXZP9DLf4ajYmUg6inj7x0En1iCA934RQ2g9idNHrVQmKwUyi
pOnJ4j05jewREuKRH48TCeFyPQdJ/pYjxeezp/M3LtZcYGk1wEdJU5fXyOvmY+4iFcxdtSVJoX8R
pWjXJh35a5TnBP1i/YQUQ3NjW3Vh8ppkkfPZmwsgQmUEGgZluaoG19lX5IOyFyaxfCoAuN202HOe
OCfYuEvtGmEDjxCUr6YnIM70/GendoxLTRrKlUHy10n4uX89jmPzrbGWsNS+wqRELG5wJ6S2vpuj
9D7cKETdjhwCaCdGUgO3y6a2c3xRAQKKmwbI2Vs1mtO7OfpEr+NFGlatLYZr1GT2kTkrAObK6gGk
G2DzBsy3qxhe9jkIXaLTct1+5nRcjhFw+oMWE3oKZzZxfgKIILAsrXfkRLqvHF38az/TaKKx8csz
z5Jc+YPQ2LcaFJJ15ZADgqcIvHhCfbLMswRZz0X9xrQ9f+7dkejaqWAUySRScG2BhlkPQ9eaUBsi
cZOESb+T2ZDRn/frfhX6wnpj9F/siCAsXicfNRE6Jrr0MgIOUQfe3spaB4w84qCUiWTMUJrMBcqj
Ssy3Y0KDDb8BVn3OY2rnKEgSbY9jrFXRhJwMQcoxcNpuZ5sWAh2pHKwFROgUiF44YyyEkHEXWUPF
Dtb4Jw2MBOZrLqrLOCbZh85qPIZgGz9bO+ueHV8wkfNDcLDQ5tykhXcbDoeCONfPukD/SIIaE2+8
h+y1rpVft1BEHphJT2t66PUJox9NkrD3QCWGuut5K64L7ZXkomztArq647WIDqXzlVxG/C4FxHGJ
NBE20fekmlE+SvwLbHsIHZgLHogIxdrFtDLmgKzGTaEJVMUJwkWyfK/eptE0PBtUzFuz5BrmsDSQ
R6GXvSRFWn8ppSpvpdJ8jrYd7rK0T7ZdSVL6zoaY921EOjutOsRmn0bDdwhzXn2ZdYkXnHQGBy1o
1jE1SZzcuwQqJGNk7tVdnVk9JoV6quaNNvV89PBjYvmWbIiRLpbkzBG7sRidxaEVZfo1R8DznLaO
PJuFBQuRIgO3B5UvKpl+UZtSCn+2Kim/VH5S3c1+pfdUGeiDx64ujtYszWumEkQDSmF3j3B128/C
SIu9J+D0m9R2lzhz3fdJF+1ehlX4oJWJADeQ9fdUly7Zkr1zVzVJ9skxS6ENUYp1U/or/pfgoxuF
+JIF+JDQr1UWG6ahTjMJA+syFt6TM7eorEVNipUtxopsCUjuqQCNGPbD+DTIKSLKN9bIZlDDnMTQ
Q4Od8upo5hj5wsCdr1LMXDcG9KP7AvQ+0Qdydl9C6heGbU7zVqaGfCEe0/3AmAEjx+nHYpOUvkts
ba8F2SpTfiREUjfki4XRbd8E/XOi6ZqMYkI8g0L8zu1UeDchfbk3ZnaKxp4gdbImemfamfKzdD3A
bnOMB9PkzroPBfM1opaGiWl0rTRU36TOc8YxgkcEznZWv1WxlsbWlEtQLkRL6W2o3uKnzrC8DXGv
CJ7x3fJhsozi1QAbfcvF9l4G5XINcW0uKyrJmGd3lgocz7Qsob6L6Dk1Q/caKff8RYYB9LxBM0Hc
hkYbD9BmdfZYEHIxkmZgZi+jDaCWPNms2CDDrT6wFvr5NrXzXO7dyjXMjW9Y1HEuSlx/6/YmHUgz
DNt9WpmhRII+ddUZSj/lJVjq6kJrwEeciVIQFfoKvVI9n6BqooGYfcOZNumUgHZKAFWhrbboSJ+H
sh8DpGA6eY5EVIE17kFDIqWp4oK00lAVG/oEAc8zRtS2GqpyEVZReKXFGGJZdEpjG3qVn2FxLJzk
jtaCL8lFsmxGEIGzqWynf/L9JrshZH6CPjy2d2VaddtBSAjlleOtcLOTPpZz8iJa187Hq7rw60vP
lbryhxzdkzM5kAjl0JtXTBLnF5XrBq25BQii75Auhb1hXYecU5EAGUF3VTdpiv8uaHQONzJz6xvL
haVeJdNIRSiL4tRbvSQcnXiBAzspzM7KL+B1o6m77dGwv7myoZJ3hsr9Gsc1FibF2vRS2CqLIALl
7hE6c0AMhh5v55ATIhgvopJZnrynpvK4mEgMnoKOO442VrSVNnxFjK1zCpdhst5FrAhGUMXWHHCo
yj5CyQ8Ae4e/9M2pZryJuh33gwXmAOGVF96aXo/DqhvbHQ5g8tvcNrhLrITxZhmkaClVPaaHCZ3q
ccrI2q4n0FS0i+f5iqCc4skp7B7/hW8+FcCjKH/Z1j7zVIP1WSJNdWV9tZWDRNtFWD4MRXsowig5
TOB17mRCK4tNRzaknnRpdMn6mq2Tso85p64Re207xuQbEvZmsh2c6iv5wmACEwgOaTX3W7QW46pC
37vGR4GufXLsrUeLdpdK/MseoQIcfKfqyvVK70oBmv9ezSaOWlsZ4yEyO4iOoi13eSY9wloo3D/a
tCxOU6OyLSqU7Cuddn8J+sFogk6mEF/TOGKR1ww1vItEODwjSYtGc4X+QbIGoGZYeZoYjKQaZ/IP
im7jhn724npOt07MgQwITciPV6icA5Xd5he3MwwTlSpnJvz6QUxcTtsDIRBtQ2hd1YO074rg09Fx
uFadkd7JyjEJKlQsX5jIQHdHPEYpaH53mG5hcn7rPevQ2drdyClpiNooyH4jOKzDNuxUiK88DkpE
0TItLqkjwNYFQeuBiLeqjRYEhsncnb6YBDUgOxvrLVuZ2JPEigV8BHGBdAvb/MDWzf3eJeZNXsbZ
Z1a78w7HCNm/9HMe2xHBHkAqqnkTp57p+O3ep3mzDuAWownLJpcyIzXNTcSeT0XdV90G6Do8ehVk
kDO47Eugr3g0Xfb0deW7ILYjmIi1a5qrDNfNthWGuM0zo9w1LLqrOinDl2J0Lbz8FlOhLZxN96G3
nfCoNMG7ZTwBlPZgDu8HI+FyMi3YjHKkYeKI5byQNU/MLeA3elH12ht2fG5G+AIBNxtq94mJRuf2
SEEBPjBQAHqIOKx3JcBPxxw9bAD0+MoUlK1M1XQzmL76rFtZPgRBN1+ECJxnBqYF+mh/7qYVoix9
dANZwK3nwx683jC+zTApsOvYxkudB+5tir/5yRJV+yUu4gCVIri3dVmw/6+MrODTRI7k8E0sbbjx
mBesMz9rnxYCJ1grIiz8PUnr04GxH9dgalBkoFAeeizXjjqnoe+DQedkO6y6UfFQYIoU9xFA/ZsK
WcEpjZL5QSYltkKnAr5R8+4oU5RfMWRSxtMyYlmVUVbsqmIKBiA4sb7T1OXMiJJJXgVBKC+4scx1
lZu4GyfmYk2JAnhV8pluQ1XeObXWjxlxB9z0podXiiaS+poPtvqOXC14wKREgkNb2zsGI1/dwJrP
Q667fc/w5kpOXnQBQj3egT0v915Wy10ctp9CGDbuapSNZ6y2+FrQsnOKJTAkl2V412BuWTbSuL/A
ddHfJ0vNW/Cb/VGXHnuU22FKIXbFbcm1M4Eloqe77qapfbYjL75Ph6J8qdXEcQmA8TJHKHA6cGSc
JMw839/jiIHK7oFO7oImueb9oib0A3kfi3pa69I0btssHfa9w8yLsyjR5WHsQd5qLftxNHCItxJJ
4BSo6C0DKvnJ7eFyYocMRE1Y2WBFp2h4sLD7rORI13aHszca1xxXm2DteXl59Cu32Q0dOTxRZUWH
gKPFTs9TdYPSdP6C3Ni8wrJO888Jkp4IIfT3bDcPGU3krzQJItK36h7J0/tkExHxlE4eZoSZSUqx
ntE8YWnLARuuKvBy6hDn2fDM4c1bN3E4t987B4OOWI+kkFQfQWIbw5ujaJveuD7q+C2VUQOKFDTS
5BJYvqyYrFQ6yJx8N1a6/haxIr0NTLeuQY1NG1igi+HU6wiS8DgW9e0YNFtNui8skMYMDXJ2bPNN
FMhRiTOl29cxc9mUnCyfu1yzvpInN65mtw0fPWE6187U5K9WMARfa606Ko6C5EA9CnPTJRmaKxrh
IfeRBP9nVarFcGB1x67Im51XYV4lZaeRW7cK7OK+RY1Bi7ifZ4K2erITixAUbaws+jgBhvPVGJnV
XdsGza2fFxniU8d/zruJESuth7xg+ypwCQZddNcTtvAlMmLMOrUNWnsySsNA3dPoHdie+BXxrtyb
VaLXJGxhbai6JrzUKixeq8EzdnqgcRLRmAaVN36PFfkKHssTnQKCUqdmvI4Kq+ZL0bQcLB2qpzG2
TICZcSO/lpLtGLA1lECD/sMuIzEIzyPc+RWK4+SMN6W0zywnKUerZanMmsC/Naew+YiMbDhz8vRv
oj6AwTfWE0a/KMPFfS/EiBNzHDU93aYCfn20u0FcsD1RU1g9xcEqTpZ40azPvkSEGz/HVUTDhIDU
D78YQL41ti82ZJNFJ99mb2UxDG6j3vT3wkaTt6PJAkjAagswMwTrVgStcAejRRce1QRBr7sZSf64
0xlFLl6REFI/OaoO5+UnNdpNvY9DBbgpMMySN0BgFVDL5N4LUNCvYwKdxo1FeCowlgyMeuLr5Dy7
eYOrPeS2R3KNCSQvOiCUUxy/YkmkxUMc2KMV+iNg8ra6cIzi4NnXPSgv6P7Jus89kCyVo/N+o4zC
2k0CqxejaHb1hGDC1TiTdQ/6JsVWN6cFaLKWQ+im84csxpOfgftOkCOs4sHV+A8MgVLbBbe6wk7i
3xawKdajm43nIG89oghUdGHIMO/J1CWsZB77/ZyN6rYzJvL1WrPZSksZd1ap6meZ2ubWZU6xSQSA
RgMFEpYmf0K9SP+Shz8H6WR7D30b09CiJcAxS3rbrECI5iSVuiblAuhNUXN0TyrfeMmSkEW/I12a
RjmBK2XGotXn4pp6WzxjviFrsM1GnuioTvaDA75t28JLSTd1FFoPcwvdFqFfc9W3kXtiaK/PE33f
fWfbBatIa1F4Feo0tkYXrbC3qH0t0ukRUSNm9kKagIeGHIXAapKx1a7mLO3Sm3Hp41ad0BcLqNZt
D18WmoeLYAfjbamuhJtSSgxF5b6noGlDxMs6fdfwFgMCI+lhktBXienamxlG7EtKbIxnoSSfWgSE
vhIK1NyZv1bNQ+aGR8SmwZNTyWZCz0B/cFN4KZgZ0nYdMMWzd5X3hn/QlDzfh6ktLoVyxCUdUKuu
jdawXrsawmqWWPaDLh35BmJNvOgemLT2Vb2RWO1P1DLO2c4BQXB+KCAmwaLaT7AeL8Kx6pdoKOod
9rGKptdsuPC7BWGVdmc8eMHsAkOQCeCxeXqo8t7iwJuWGzX3cLFND/+/62CkmcZh5VMhkknQpsOp
JU3yDJofhplQi/MZnTdjp/TQRZimBMxOQO41i4GIGoFI0utvxl5NR5CgAhh1YD/LJIMP0UjvNqjn
bzUTOOKUhKpvQy0G8hWrBZPeBDOZaBi/1kqF04s96/otn4XxGdfDw4xk/JI7DcV/PCrobCAzwLPl
5HleBqdX7TmZCnkX9AFoSeFDKKf/JctzOxmUHzMUjpcatdtXOZjcgHhQcG35NtIUK1QQRKhLz1ik
IDDFBBmTTcExvp4ia58gj3vpa8/YqyXLQeX+W1ocMk2AZzPU5bkLpxr3ApEpSPGrfsldGvvj1AXO
I9aj/pLEzXShGu1ewQE1dxZ2bDi3IQebTVpgb1mbZIvSPm7gNgVhdkfKIGjnqiq/ElHR7KoBqU8N
TnjHoL08DQ18srGTmKnqkEPp2Fd9wsls4GRAI/JMvKa4IygJutEYzM1OZH35XEQF6hc9FdgASzlt
atxkmyDxu3titNRZewaLVxY02OAJhbABV3xtvYRwyDpcGlBxxPbBcTk3GUHF0XmKmmk/9e20p9Gd
7ZY58rHsZXib107KSrcsFjCgOOQRSvUOGDnfNkan38YhG+8l7ceNrj30OlZkOPdWEunPyuy8F8fz
ou/lIEW3CqoJTzdr/V5XXrqfDNtZzkwa+84Y77TRqqvei8WjBTljL3pEUqzKMTppAifIQ8yaFyuf
mS2RDQGkzLa3/zoXWGhq7B9br/OiL/jw1Q0lKjUzSeob6Iz2l1+lC/+38RT/H6ld0fkrhXT/BwnH
4k/4q+9g0ez++7/cvAfvkCe+/ah3/c/f+03w6lm/AJ2QnmNI2zPhRei/CV49cwGKcj2QttLqVe4P
glcbNigKENcDVi5xBvBLf3MNWMhk+a9cG4yYhUrD+aeoE8sH+lH6AjZU0/5GW+vZlutI4yeVRQJP
rjCxGh+JyDGvcQhTm9XrIErFi1nKcmMrhnclZ72XHC7YXFkGon9wTsDwND5R099Kchj8zpErYyDz
N4XbzjLlfcetHbBLYa+VPYxN3F6mRb4jK0WxNkZnk7CgFnjOP1iW0lXFf2kuwR9Vpk5DsYwaMQtt
p9iaDp7U2JxE6myjzG6PIB/e5iHx9rFjWxj/qvdZ1sa+YUZGo2UzIJxbY3sHHV6kR0JwCXN1CPX1
prOhkZq5zTlNxQ574RPygGvF3DvkFDikauvHzqEZqWV6o+GANBgHi1TievFiBTWCwi2NPoxtc5Nt
RdTddM3MUZxED3VKg06dTH+waYj7EUFWIplXiRta1xqeGN4IAT/UiXDhx+17MDMCg91IjWyQuNPo
UKwCv82eQiYaB7OLJlZM0iHmODTOZMC2kVnTPh80zCg7OaKY6U9unQwn5XhoCHq9y5HicFb2GP1T
mYbnhgNdSBfCTEYHkF2Lca+kZR1kTXSbLTq1sQ++hUaJ/LMdCHPP9RLXR76EC4ED7tuGKeB0cvxb
QtWxN4GhvIx5xiwPHVKUekc9kC+WZVj7JtMGcMrMP9qJhjheCsxwk9TVY5SR0sCmdUxoGuRl+4Jv
46Ykv9jnYiayf/YqZusl3dyVCN1HsSSUcloJ1nWT3E/WwdE0Jub2gDkQo1/ZnUbTfyTq8pB0EK8j
5DDJVV6o5IzDiLBoQGTV2JKbRUOTpDqBA91k86/IzvCHYN1GfsRcDeZGknXdVujM2SYtk4giMf1V
4iEqkQFMBAKoysxEAbskkUqAQl6FuVSWtzmxdkcbI/pWV/rNs8tul+Rd8lIXjD6Y22TnbPlRJ+NN
0CYnDDEHu5XilLRXzGnMk2sSkzKjUeDIVWwt52IVhOUI92ngUp81kABbonZ1ayE3qHTAUbrRt0mZ
0KlgcwG6ji9AYc+FJmAA6frJi6JbglkgBzTnFjPqxgn9clNn0Wdsl8kDagaDPNtPVNHdgYkkIWeL
1JwWqrFpZPKe1wB6WwdUS2O8JZSmx4VAL0A9bXQHCiCpSO5ovgQZQoFYOIJuG07+wrKvQoso1F5c
hgzjGwKV6jAXHQCMgBgELzeeqqAjmu9/UXfeyrErbZZ9InQACSSEW0BpRbKoHQTFOdAyoZ++V51o
o6djxhhjjHH43/gjLm+RBDI/sffaNeVI1apjDUdPjx7tPIreFyZZFA0k4YZzewvjZDgIMA6B6nSd
NQOzNpgKhcdvIZk8i2/Ss0KDYZy39ncaa+5ZTAoqjFEkmyIz/uaO228pw8BtNtmOyEPiMqs4J7pN
q7dJP25jMrrOaC20/VzDQTUQLDep31UZ4HzT+mTId52Mv4J8SZKKxE9IOgPu7S0KV/Cw2QCRLelY
GelGBAUEutds60iYSqM89Z6l9vSz77UOpSKW6bnugaCUqkN1E7JqXChtaGa072Im9Ccb2QEKSC9e
r+0SMvxgXg7hNS37B/CyHy5zO8JHZmRQpvPISj45F4zYFAP+sCUSRyO4A+xvfJim2fWVIzW67hlX
5LKGvdCtsvlM6MBPLhcCNkwVWCpjghLRxqLS3BndspuK7JajeiN1h+UCiJcriRNrs6ieMscWW0gE
xzSP1EoTJZFJIn1dBOQLCK8I4hoSzExY0H6ZfiVT9DbmfYYcE8OxQQ4SJflUbbHgID+NnlpmdXqL
yZUxW7dN5ruXN3UVvy+xoeI/0fn9KDzDvpLNXxUVQdtVDPrkOD0m3FJkpX5nAlJZXkhnuxhx0Oql
HRAN1PsDUSKsbj60pfgz2HiTWCZKv0GHteqXddvz51IGySlhSvxkYxaw1tELwgzieTaf7//7T4VC
zjAE69QluokEpHw2vqnNH1DbRJspQdzQlNNjNhFElTsecH3S+LzZ8HKA2M4e74i1p7mhci8ycl2q
vSf68WPOHmYUoy+TN3+SyGlcDWn+kSXhTAS51T9xjUoub039pMdTSArk4gHi6fZENIkbVnX9fO8v
bdb1rC1SQlrJ/KU91p1HVN2E82WkcUbeNU8HcY3s6KrwWG9JydQO/74sEkhFyiUICxSAYwMt4Oo5
rAijOvMCp8U25t2/9LnzRmz9fFVYpHDdlfoNN3jBHk1k5AbeF5KzsR80kqbceNG+4LvJNCl/CGzk
zOoJASid1PUHsZB9IV0oR3GEJK+IAMe1Gm78LGawKqd15TYfy2Ky9YSfQe9exgAsq3Y6FwmFgZeB
5wO54q4QrSPCikhnOldg2nakd2grbMNt1mi/Wk7TUuSJddM0bd5IkWXHyZ6aszlCn0aWRyggUQsF
5xR/+DFcNp5lDt8ycwh0L7ceSKtbOWd0et1sP6khmwJrCI0DVmtm3hQV15Frwq6Haw0P2MFpzeYO
x+9sOMNKNn13iTuzDWZzHPwhqfJj6zUAUdyp/QR2+GRWY3/LMo7QAsrcv7sFRVx6jBK+CFc5hwrx
WCmmJwvb8bEowHBGBhQiYzTTg8SGXeNUqKwvYBBEsBAXAkLUPVn4hNacj921YHa5aiSoWtOG9eqJ
tj5LCwEwV2X5GM0IP3U5/fW2aBQEmw8mTWHPAids1thIpm3Wg4nONK3Zqqb4sBnn8RinexKH0Ejd
SboekxFge8aTk8N8pNBKmT6wWoUDG7t0qKQShIx8m57X0yuKnSLZFqi5hSgN+fVjXamzGpv4jYf4
bGlLjY0jMc8MWKbNgmaM17DyVlh/nWOTuGFQlLXGTeUYj0VMUommiMRhwnpHsbRAYFp3Cyek5h6u
omOb2dk26vPHmbL4GDkx4EyUPwFK9+VR2QzjIdqgMCmVt5FtiUe1mMNV2ZpylVmpOpMUu+GCia8R
aXZdoU0PSQcxpxBOw+R63iaWMi8e2s6L0w2AG5oWUpkV6rdKkenoLOBfZhvIS+9kyzOzlyhg9ec9
AVWEgsjb86goXvVeNasJlMfJFoQ9d80Wdzo0cNDc/oiPRHf5DgxFWCZ59k5kJCKV8dAwNKPPN5t1
GFqn5AEvWn2GcXMpl+GMTjL0zRzWoN5E/ty137ldM8BmLFy5d2Mtfnp4pohAq3rE+VgiOTUp5ZiC
EqhH2qPdT2cvYauURskCcatUPoSBl1BvRizwp2UAuiKNassqZ1rJXnd30QiEWo++ZzlQqreYdAeU
R6wf3RZKVIwoA69JdmPoui2M6lJ0X/2QfQyS8Rx/n74w7U0bR5SxsfuAyvnGKnY5dIj0qA3JJgvj
fO1M5W/aMDhcirALzMl6BKsOzyDT3KAYjQ0GroVftXejmHmrEvO5ofe3yviwyMHikJh3esQyDn1v
uEI34ppw62LYu21dFhcc+MCcxnhf6y2ca1jlsbCKbYYQwi+G7JgjRNnpPTExhssgoGFnF9RgZHZR
0/5kEVGJItXyLfJpeQLLlq9mog7WLoOL9SQG52lsh1+GbAmj8r8DhyHkJv4Ec8jescjCs6z/33TR
5+QHfnD1t/ufptH/X52luCAt+s7/s6/06Sv9Ul38Vf73Tvu//q3/8pW6/yEc2yFe9d5j/7dwDtv7
D+vuZsD2bVishO+t9H95800d7yhox/9dl23+h25ZwB0hRequgSPi/6bLtjBR/K9ttgU4gK287TLW
cUzHtf+H27PSa8QzLLw3YH7VOvnbkHzPcW1E56lOtjHox+eiR4BlNvM6S8mQMXMruaTjravK/Nam
xrEU9c6wZrHj9PsyE7EcCmiEBKkBh6P8QTjWheB3CDjj9PPIHzTNdVR5t4LF5yNWC7+/k3Xlbx91
w9r2oBnPdSaDqYk5ri3vWzpQsfS2JnJDXhMSck8ju5QdPiDKn8FeDkzYWOKm0bmFFreOLLobBt3r
Kp3dQPNsPbCEAYW4vLOMAeNv3UGaRzua9g3G/iMNLiYEuw6SpWlI2AZ9785uif6Qtp1Wv7qCCAbq
mzttoKEcY3e/VE8juRZrQjyfSdxYsFxW366KvA09JPmTwG0QEy/th3aJ7S1R68TNJvQ9MqZpLgH+
3eMz+6vDsMDXLWKKDa/eVvRIRDXA4a9a9h+2SwSGEnkZEIeAqzRKh2vm6mEwuM2l5BB4kJr5qbuJ
pJgksrIbBL7HkAj3UtCMdkOz6jiKf1PDfbLvghhrKgw2wXx+CqEhVtOnWSCHboeyeDVYs029PBV3
nCNK6h6quBgP1nBfMIwWibb6t94BM0xqO3kIx+4DPFQDWKshnC+aCMwkNV6MUbjnOc9XTJdCdkQk
ttXQrXzHYOsbD/zH6sJN38LIUmuXaoMY0dSDCWO3FbkRVfNdW/rvskRIJhqT4m7y64z4N3P0vrTE
5s9cs95mNWKe0zYs/WUsEdh5LiCF8ROviDhmQp2cql6XpTniiCKGLGEOkxbPs3YZCgs4e1U+ynbB
2gy+D5Ha0enfjahRCIJj1AFXbcpFkERs02YWI1nSHOZ4fI8Xx9l1YA+0ENQUIZzuyI3F7cWysrY/
RhusI1Sg1HflcGIIIl+K1rw1EYYL/IHdfsrK9Fp6hFzyt4PAac75hmiynlubyADMDNAMXbpr9dnZ
qHFkIcxj7k2Dv/AZj/++tAuL7ZoIc5VI7xrb04N+jz9djYMH/2KgumsW510NkDEzetqTeQ+r7iJc
pMUsoGNqb06RjK/JfefmyvqsRcnWbor4DOWUPUv8tijJjW1pQIxt9CBsFb6yTnjfidv9NA4DfrT7
BHh0xJtVo01PI+vBN5RjPammlE9FH76YbG5PTJbkaTZnbmka9xMMv3VCqfQUD8tDDE7+ZM+feeVd
WjpXVs16fUmyfT3HgelU8x98OC+dqubHxDReuiWpX4hD8a2FzpSh6Lity3nYucp7YDmvTlXdAU/N
4ncIFfnVZPl9Ra7o0K7jvZxb/opIOh8TpCFOnDxqKjI2nl5oG5V0Rwunx5HM1vcsWiq2w3V1NHoS
pNOZTFEdxH+ty/Ex72B0zdoagZT2U84g+6WN7qDvO0x/fRqjD6ZKgCpXnkrVHNiRZQ+CzNuHf//k
qm70k7xoNv/+v1gMw0XkEatLMoPuArNihfpuOdoAm0aOgK+pt4zAcsSbK7oXuyCoEdCScaZQiHwX
ViPpBwjLxyj5dVpA7WMGZsNdrBuqy/nYsSW4J9yOl+wNNhN2hrpVd+nmdx9ZDbt1tHbF0tJG2dHa
pNs/aLy5j1PtSFAlT8vCpkyCst3QcTeBB7TLTxpiXpLUb9G0Xdy4JXizm/eyaOdnzvlfU2n7tjMR
AWGT8cUgrO1i0WAIUgYBEIb3+PPauPz78i+2k7QYMzBI/NP0YdoAdGcDCX5lg5KvtYf6QDIJ317H
qY3wgoFWNlKQ2Trs9lqoFQBa5jCpuJNfErKPsm+RsL103ekKGo9ZY0tETZzhQQjSTBnrMc7r7ZB2
+OTwAPehJPUw1mJW+SGs+CrtDq2xVGzRSEKS9bq1TRJibCYrDdLV46Df3W4RQQ51QURuZ4fOQ3WX
QqApokBFJ0oTrvtjSu4DXHy2pPm9sIZqrHsVeZmNtxb4THAUYRd30nUH9OrqRL1/R61NSdz4JlUi
+UnIyJ1E6x4b/hOYUwY02pN3GRrkTmC0ZkJ1hg+3615ba3L2k57NvqnKMDBtFkPsLDeuXRLcizRi
h86t3JSWl+5iRjAMCfV3G735Jv5i4Zpti7hE5jx7Js6BBrLbMCl/aW5u24tnN2zxICCMXecmWSY2
K7xjhWID0Wflw6Ett4WHryiJee7htz3kMVkNZjwhX5rMHwaaqVBnC6beNhzBn8dFTexK8yZaWR+c
qkSXpNBEJBbRLkYjTk3TlDtrEM7RmiYCRDnrOprb878vfW115xBw30l6v0XmpSePYVyHJGHvLqzI
FLbtyhrJPOqd+Hs0aC0RazCfZxqFEsDxewB0+4GwvMFS1ikXRb5usZ749O75RWtMH+6BtuMGltuw
F+VtCgF8aSw3fyO+faoSNl1u8YDJVz4WvAZamyK4DGVBV0sQblJQmuM1Ny6VMWp+mScBSzDtlJtz
dDZN6JYIQHajTdxpzPF518vmZ1mY6Qa0b4Iq+H7HTlI7hIleEhsBXJrTrDgPHa74QjXftmpCP4mJ
G3VE+JuC/zwjfTzHZZsHbFgpZdLmYnejvQbozOm+uDlXHzJC1I9+2CfsAmv1Rc51e4jYFp6KHFFL
TiaxjoALv3+9HmLvtUcq+VDNZJe7vbpJTRz7mg+gJaXDKK7sTxKyHEDI/EBUqffEys84NqPaaoU4
aqbIX8IknZmE0wSFfZNhEYpeK/blhzhTqEGj9jgD+aYzmp5r4mCecyaILTmmEVI2dyCU2xsxX47t
K2OMfQdtz3J+siTtt3Eq1SZjA7nibPicnXLwR13/dpf4j9HWF/64AFS9yFhHetDniuxkrdjqMxp4
Ich2chkNE/fDXqOHVEgyGeWsnJNbSn74rW0BExEYyaDSmg7D/CFTOR1dawQtkngVZ5V69spEI5NI
jm8ido5Mbr1tmUX6vpU2FOVIfhsCAEWDkG5P0IUHKXIh8DEMsYh6jXy05M2px6+8m5trVAnhcyeX
wnpLMBJik56uxEgTZK69AbPINq4W7+87oXbIyR0w571qK6h7VcbbpZEckQ9lQLKDywdGDFumIe4E
F9pm56aIikrjj6kJaMpD9ZbV9i4dNEXSV76j9M2Aso4bG7PywU7UH3Oynxigje/K+SlwEPBZ7khX
HYJ7FqrujMIxC8xu+JwXokLqUPmT0qHhtdPakoDYtXTUVo3ucOJj4bAoVmpvRFDuTW9wWttdEk7U
baBex4XoTk7yVUxKuIfLMYAwAbm2RSADM2FnzX8QrXBB3L9r4WHqjYzolxq2DirQMk5nPqeu6xdG
Qq9R9emqHPhyV3pvEGG8TJO0HqDE/Ar0k9vcKbWTV+nhqcCcQbQV8e55s7ZahnOLaRbBolUdzK4k
3xBo/DiPgLKrOWa60IGOakYmShQxxpqntL9yt79gESvIbNIfVD7Iwwh3TyH0I2FimkgqedITU1wo
W9AVprgBCQ3WAhl7w8FkCH8o9WT0AXsgNZ2+lPiICaA7GkOFzowRinUnjnRIdJ/C2Hb2wAUfa4It
CHChRm5zT+xqnryNpQBH3As/o8GhgKaj3HIpCJkNBz1nlkTxkePDJ4iudWNg2O0fNjfTATNeUHG/
HSajfc6XSawadyyDlgy5850PW0U6T12zNKu2stsjy7gTMjlg8dkwbEyzDc+5lz67aBY4oT39IMr1
4E1/GG937Aek8EuY6OsB++1BmcwvUaJvDNk4OHJb4XuJjo+HpsQN65NeOs/10lKL1zkBfCBBaUWc
Fx1BiJwYRo1mv+nG7rkKgaa4S60dclcRI9Ul0FNVdC2nZIL6UvKWulpE8eUMxw5l/zpyiKwiPo7Z
U3ubQZEMS1Sz30KDm5czAAJvXq4kJK1EMk57azbPWRkNZ4M5IIuqgUtMqeXC4lPbO+EfZ86vEpXI
c9SSNcs2osBDdMTHGyJ6jIqdl1hP6b05iMSQ37I8q/3YZNdoWloVaE68bItKW5BMER9kenHBqFeQ
XYTx9faOJsaDbT+w2rz7gJDg7QAyv49j256XtvisUklch0VwrwzVJavEdBkqFjKCn07ppf7SpgmP
WBwwQu1vVuXapM5MOQWVtpHNgJGLYROHxh3VXM88SAZnmjPOrDQI+SXvhR875rFK6acxpOOXy1i/
bW2dtYRwKm0TmhMfANKvP7M3vVCmuSPivyien/qozdYJ8ilGdUzEBoG0kXGmPBP9tQ9hUa8zA5CJ
iL19yv4mrAbrNeceAKQ2Aw2KkZQCzn+MmohjypbqyGCBIEHeF3zK2nzApDvzEtJNtiG7X+Kjh33f
y5kJm/OCmKZYM+okatGOtIBgwNHnBcuOpRy/BuKD/aRPkGg1o3XWhoTlV99GQeRh5jJta9ou2NPJ
9iTItmu7bMvsAJRLN4otfLZTofXGYTB7fDZZf3d01cTWTGwo/j0lOlqrRdP3uo3hfsmfyUDIfmr5
RIjPgyEzVE9GQ5fbMtRteqvdL7ajb3uiMYKl5ClpW8JXyAFNvYI1NVJXhPo2ytA4hEmTN5csaRH8
arFYoSY4zqEu14WRwTfMxB/ZinfMMvmune3yLWUfwUaEWq0eDh525EjWKrjL49ZOP57nYSJYTyWP
fZlPJF4az4pwq4NWFOfZ7v82fcpem727b/CQkoiUnJSWbpbS6FE0cvCQLsl+omJOnJcoM6OtIFhr
hUHMg+6gKEF4aoexf0Wc2xwG7yi0HMlA6/60rro5yMgDTf+pO61Y68VwCJnebjgWgY0bFopenpjJ
MeJdX9kvvUsShKCEJDeTnUpX2D9EFlOeuNwKBF+Z28FdYGelIii93jzgwT8uHSKHAb4CLnnrEo2/
FYlcO0+MT6HGtBaBkqFY5lLwotNyHzRrIotdxLvWNOQxAU1AQMihS00GO1b9MsZwgPLO+Ohc4uKa
cDHYWvZ8O5H6YYPvHdvtdUj03ZyCNp9L71HgKdw5A7lpi7lT7Jx9fVSdnyFcOs4speifk+FmW0BW
oPyuE6NJADHyuOKO30cC+W9RztNJ2s50lwEwNUhfUGhTkwt2+G7bsoPszV06YQz0PPKaG4jbKRX2
QR0kkA9WaMzN8lqUgbxzG7zZnUlksnelGF+9YTBxzOC44AhqFvnTdQYBZnl1wxjmbjhpC9o+H5DM
fQsa/Tjz/DXO4N91tG0QjC1WJYsehOVDI1k5u7GKH7DJoqVhVeYlLrchirsVSj1scCjFT7VGUJFm
Pk0idc6myyqWSLdxbeGa3bP9XNXM/e/CnI7DjPu1tLGkMZxWu5BR46q3CVfsDTvGe12bt5zsNR/N
mdj2AyEBRqTv6EfNH81ix+iVWJsyDQinMgzNtyZPO4mKvfpEaSxbF5LC0kxH0XdUVFDf+Vf7U2LP
+mbCFrZ2cItvhCoaoLSasdPIaygbDwCCx2GDfGDZdLLeY3diiikYlptxi3qjj+5NO3s528bRVcrb
oGkkyemMKqP5Vzl9sxslXid0jvVa5HG/zeceAE4Sxw+py7XMWBIB0OJcQ89iJFRy5Lpd2R6ThrDY
0GFuGKJhXyNPjYuvMAJDjmhUbZZZXmvV7IhkO6VaL1CfEuktoWitELbTLMYot83KzDa5zP6kZdYf
BL+up9idHhja1deYkc6zUayjOppfsMJVGICieG2NVYTIZWE3jRxvH/feVYyu3ElGKauuSp7dgQVd
GP8ZHFQJNoa7Wxyny8apFxJ4shRwZz89lG/gLZebgOu7xH7XVe6t7omRYJKxd2Pc0/D6VoLYNeZ5
XbbucoOShxTafYPNDCw9AAKTEWLem/Zek6mf3+U/TY4AoMqNWy2ydMOFqHhR0Be0uPfOioXmzutt
DVhJ+q4pI1mrtEBtrrOWv2OT4y3FSrVfMCmBJ4yDgvtzQzbrdYLavoLUE5Ofg9GfsKthgx6ehfDC
hMSYfukdt8DAfqpxmC8mpV7kZCFzkmhcO7MAAwuEgVnask/I2s0L4Iph74W4xdVDHU+HqZiQbFZo
Fx3txZqNx6W4wxNwQqzAndZi14rKXsVN2O1TKT7jsmFgBzCOpvcRcxPhJaPF4Trbk5/F3XNz9+8t
WrdqE5MkPrO4yb46GQ6HQTfhtiAugmQLqcM8MJOjLDg5JxP1RwsoR+Udb9Rw0wukRPaM1PrOSzln
CzF6ggon7wvmH7KDYdOAtHYdKq1Xy7P7PSHWzGJEswavGuIuHfdLJ77aNEPDsjQb4iRa35xQ5S9L
w0cDDYiQFextEn7xiGBigWTTw09vBViLBKDZOozCfCVLEvNYbTxYrR0fcQJ3UPW8LVGYYhfV5poV
Wr9pESpPeJoh57n6ZdAdArET44HIsrt+DQYQGrY2dt5HrPdIvJiWgBo4dE7zAuwrCgYB4SrEdUWN
1N2v1Z2O8ID83/a1Hi+DR0hMaDt/+zp6q4BU87RKhsT7pKZhy3PBcrdCv1XU4IV6s0s3CGssk44Q
KXdgo9Jazwtihh4vzsw0Axd2sSp064cgKIkLmj4wsYeghIw3u629JgIuRqIrUZ7Aecd5hLDVIVGh
tyP9cTTM/aw9WKacdm6Bfr1KPxSeClQf9mdVFO02BP210v+JwJyYzI4mRxuXKtM3hfPeTtF36Ibd
ptF0CLc4YFdDHX5Ebo2to9MNv2LH62ceyI+C/Tmg9We0QPmOkuA3h8gLmBYXYZ+4l2RJfpuowiWk
hxtLWL/Zt211jxn3qW4mTN+E96eLjKeQ/SkiFvdjrhIQGQZcIs7CeaicKxGHX20PV5elURApowsM
hV4R9spwUGNxCg245kmXOzRfzNvK9owQLHCsAXtM1IaUOGWBmf6+w49YFc0Vo1LmY+pVqcYACBBy
1ORiE5GQvB11WVEYITbTTXeXjd0T6/Wwdoo1RSLtLuPUzkyzDYwdzGPl8o4gDlM2U/O4GTYOTxn3
ztdomnjYUINRP+scFPVdfuA99sQgsmfFO5tWB0pQy9dyA6MqcbwIJ+lIQDo0ge555zEafUz5d5Mo
yHaVn6vEMbfaMv1hdLfPVNryZMg/Qg70QrIfQT6pLdrHEbI0X1KWTlHy2ujsyRte3B3QDxjBOVaX
5Etjrj0bMj86VfqgDQ2xQJ6F/2mwvvn7E6hzTmaL9PKUwGFmqSu7a5cgDJ0Put7XnoZX2Txp4EOx
VvZYe/SBgkPxQhQX0fFUDE7WB9CjWl9pZEXfiVdhJbDPhCzS05Z5/WL0iLFaG7Msnz+aeB+E+aE6
rwhs5z2MQK8Is4DxOmLsoTDe9UiTUEswsDQmUW1ti9gaVJs7rdYdX7LJWlUkt/DkcqJhIHzBh/LX
W9AlOuGObRrFRUOiim3JtdUb2woJKuuOCImFWZyRqg27IX8aUoMVBtkraNt7JEi5ZgeRVpToW9JD
ogjbceRG1wHp67NO5rqpWcgrmHvo3AOAsueNPWQZ4kImmdNY71KG82RJIGrDTpwxhRx2oeXwIZQM
zNzXFok2wgPw4Omkh0Y22wO8lyN5XaM0KKw7fvSFJ6FjB1lXzuOi0dCFPY/n2PX0t+lTPiHhTdNf
wbizuXNHkakGlnX/OAAiVyWm2OFJjeJvIYFfFHNMB5RuEpQX5Dt23xLFljbEDg8QHY6jWZ+UytHR
VWa5AhDhY8Emls3lp0g7Eq9m7cWLkHSEv/1cfkiWGJ2n/+oJ3LV50djEFBQjFotY9BQJtzHhs6Qi
eRvTo3eWWlf5SfWAuNPyES+hygd/szjJwUisRyPlTzTF07UUTEaHDGmEJbTXwfaePeRMVs2vIKq9
fYLYKZhTmwDsKPpkffLkJt5uWAgzcHRU1ZUy5C43EBpW07BeFHPAvGo2veLbm5p3o3Wmx53nH6tt
X9rRe4vH+6esk2eyttxVnMx+Ip3jFMGUEQKH3GQ9oM1G+ki4VSNzBMw4Xwd+wVZHl9Ko8IVljloP
XTFSWPQBFd14rqYtIb337KFmWKvW2zguoCjvmbX3bsrBuU8B+SF7tBH1KtEwzFrePWx5nF8yLXls
a/PSaOo9NowOl/RwihTdtJXBRK0s80kbjHoHSOUw9p5ax/fBix21p4HAh3OMs8WzKCrctjlLZzVp
SjtXmiovcirTS00MBO+0dOe3DElQkKYFV2MSGau884yz7agtpqbk0d7nTEeO3hAtxwTrzDZ3sz+1
G48PvPI/hqUz4LAtULcGbkbP2hVzjnzVEfmh7yS9jYvxugVXhp+5DrTCkR9x/VsaabzWSFqkUTbX
WGnbPSbv4dDq8pfFzpsSytywI67f8pEjz8OrkhQUi3VqySChUvBdDEZHvNrPdU09Z7hi4ExN9WC+
50oXBmngy0RTvyDccyz6d5NFQIYHlN1f5u60xwynLF29tQ6JoF+3o+ZuhlqKMxaDQLMTx+/c8Gwm
MR5bZvZBKHtKHcZusTG257YHo+8yH89/B6Oh044s+0x+DniAZm6sc96iK1ay/8Pvob4iQOj8rsCl
zJSNTMQOWKWLHilgMsIoRZlw9uNwROEAQ2HvUOYrdX/cUPeq/E5/MFvchYVHejupBNucX5mfWaT9
ROqPbYQbrRRfIwabrFsCQVDhmIdn/a+aaxJutauTdYhk2+49mVDDhq8ypPABNIuPlI5nLD+9nIB3
vNorV0DDKDvyNxT7uFQZh7gyv/slxvvPcT9pxoo6mPPQCapRXLqFIak56t925i2ErVXlykRwmiXn
RLNftJaNeFtAC8gh2fOahKdci2Datmf9zjvucqqenhX3iC4tSchrZv/M9aQOhcrjY2TYrxwOJntm
1lZeeYbybW9navMAKwHg3h56m6H/9cwXbWn+WlOGzzYs7p/yjAnRy+SZMdLb4hUbWCiBtdSKmqBc
p0bqrWzniaS8dqNhqGb+nq11BXx4Ioiqg4kQa9DXhlv/BfHQWy8gfTehV/Oze4T31Syo0b7AoyPO
ah27ilje2EJHP2rPVh83u6EekfS60aEXzTtNOZ6C0K0ghNWneOxif6Sy36N3EI961+zSRaafUKG5
Gf7ODgOwPLaMm9tDNMD7aoOOh7DocOWsYmwMJ+WlJDuzVVzr/ENb18NTF7KlTUnZVAwHT4tmfRg6
J0nKUgk2OblgJdXPCX/GvJI0/htTIjVG+GkQMi7Y2TXNxbRxvxmVlWxso1L4UwQ6SK9enkVofVoI
C45IAMINdh2TMzVXAE7kHNTEdhZWop2t8aANFPU8X8euXMSxI0Pq6BjL1ikrZxemdfyoMTXJSBAi
wUjnnveMwjf0NHyy2k/PY0vZSUTUUlmvhlmOx7Tpqk2Seg5DIdICDZtdnjmLS5h0TJtz6IZ3x9wa
yAdje8eODxXzkFqMWO7i/hPWAvxMewxXYk64mafC8gmQnALPKjnNEZRvSe5DbxNOdDb9nzrRzAta
uUC/v79MVNhq0PmxUGN4mjdYyePOIOx+CZEzA+Xxa2PECcsAyU+SZdjXGXxV484Qre5D7TyXW73K
zl2RYQEe+0vqVd3D6LBaVtyx68oIb0S9YV5zJkKGPCqQXLzLsKIXySbfEWl3kuyhsHNr2CDUZ5vl
5F4nZH6qEzqW5qVQ7wtvqsuEumYPfSl14qgzhrxS8ooWOE3SO6rKCatthWaV7iwen8sc4Q2BZ02r
v5S6/FlCd6Z7Sl8FCDHWgv0CT4ttbamrbst1zPs4Vdm1vAtIYXswJYjs+gguIPbDRQybavEczBmS
mqCU0SW1vGOZ1t1uGUm3CpcmYXgqCJFaovEZ6uoptsdfDcPDXVqIpneyvEMqa33FdrFdJx3lG4F2
JVqL8J4cSX0f5AWz5M7hNoG+h/YZWcQ6j1l5l5MfZnn0zIVVPw5zEyzwhJ7huY2d96vFeb6Jlsje
RvZk7ZdWsBSZ3SFoCkt7Qz11VX0pdxYRqJUJS9PsZgXaCMJTxLqTkb+ztR272DCNblZVOM90u83s
Yzkcg9RrbpD6DFpJGu2lKz6zqEQnoKINMKg10Ltw/5+sndmO3MyaXd/F9zzgHEHA7otM5jxWZs03
RJVU4kwG5+Hpe6X6wD4NtA0b8E3iL/2SqpRJMiL2t/faaZfC5qnmbKsZ+hV8U3iqAlzMCewHv5y0
i9Wk4Yvm4VZzO8dvutJ6MvXqPHE5rl0GessHDXExRWW3xtGe7pXt0BRJK0fCU3Khk0PcwVkiUsrD
0qu1gxSBsyMkcSunwTiOHdQCvc53j1IGZjt2CmjVxkmQNq9ixA/aDFl58fRsoRuifK2LJwTis+6q
jDHREQ/c/BUnzMW9oNspkHArSgzQsBtOAIGda+xY4rfEndHHsc8wQ2a4w328JrY53WCjsAcOMcMB
Atn0TmhArwBPwea9PqgMuzoypNelGfQ9Tu0zv13hlWWtcVXpHlM3pwKXw8bNTfXn0PH6zVB+ys45
4c1nlGyfOocIgI7HjPlmTudMRrrZYzyaPcb6rYu1KIreabwMLlX8OHiV9A/CJV1TE8FxsTLDjQNO
9dH129HG4PK+VubaaaBkPGrquf44H8RWqS+EkWS7SBgc+wrkXsd2j9SarqworZZCoaNEOXM/EXLg
dfU3ShfEMVMW14td2VtDZQcrm7KzHGEldNWUXlqt8ifbTnbcXRZRXSwQToddoTUnOvtocIzbqD83
gf0Sd9adUPt+Lub6T/p4+MtKe9Ot4dLRBn2kxOZ3Nuq5X+nugYmavipDiSIPAebw9yWa43tps7I0
2BRYzXE0vlPUE+4Z4YTIu8GOzXn4VObzD8j2rR4X0UdU5W99HsvjXE7HEdH4aNnWp6Bz652++J47
39iFM6PLcI7ddSSwlrCIuUvREktqpfeMCK1WXk1NWDeziXRqjtpxp+qz5PB30bLhYCRMJ1QxXOJC
ftOWpJ4y91MR4SfuMXKwfHA1ugg5R5kS10IZXPteYhMfNKjs1UXBOoSihZOobxK/ht/gm4LbI6/X
qWQcTKwn2CVzC+9m1JO11nIlCYw2aHEl+CRmcrjFH7kd60XganPDikdXpV+qLHvRLBpnZ7N5rtyx
AZbaN/jk3iTzKvCsXEE2chn+ePbFOCzlW85K5VvKXSov7K5mFLRL8V1X1XwPJhib2dy9EpwXGyZ4
Fk3YaXOQiXt26jLcdp7jh3qWXmyyZ5e//1UUpn42c4YCDgDiBNN1WfRiZbXZGmObeGQr2j0Undzn
2QK4IyOiJbSuPTIMm0F+SWLrg0nkfFCWHyUpE8m8n5+sgzXIVUKC+uXvS+FiIYjGNaxs69TN75qK
5g8skVRmjEG07gzpUFxaeqvOS8WT2ZvwPant8v9+aeVJd3SD6DfjmpWBq+OzH0cEgiTEL0hrOnGL
tFiabn038EIsDSg2vjSZvMylt0e1LO5xND9ntSzvIuPkFjjjMw7XYuMaeb/BcJlfVFv+AUuUs0Af
iYlA5tQx8yX8xKWVW/soEPn2Z2befHedLD3NsfXZJ+WwwaDDvMHZtjxKj4IGqFMcsNCPIr7iuBoW
VkcuSs8ZJOlOf/Gq+hJIPr6oK/pbN5fXuq7crbHwPUuPMNALnElF2PquEum+iHB5CFkHS/xEE4Wz
lSAoXtXLuC9g43I7LoPM6Pc4SIOL1tEEPDG96O+2CJpjJBOuwDJoj32S1otK1d+li7heZ662ybp2
XFtibwmWM09LgpXlztatmIaHJ/8bKNCnnc/RoiR9sDKiumQCjwYCAGKduEJgkivEJiJBg884XI5o
Jiy87Vto5vWxlHW0iDmwor+F6yozDR5TaCWV/krNCumqXJc7rUUIMmqck2loGzgXRz8ivLIh9P/d
N7O7tFrUK0jin9MUMt3FerskYcQewO3FIccctXMzi2SMin2tpcV2TOzvOWrMU6PBsHqjf1On6Rgs
Ynv4y7uUWDkjjtoo8pZokmM16JbPegYjq0LVLQE+Hjj5Hxoej0eijRX0T57WPQkOyBFvNCBlx9CC
Mwp88DA/gTFcmvVYnl0J13MeHv0VgYMPMTPG62Qav6xCjjurYdHAZ3LU3PYaUyWzTSWjf1yZTK0Y
hq08OzcuEQZZvXXvZSDg2AzdRLxXfwsDd9oR8/ttPTYqUOB5sbEbEXSmWcxtkZoGcrAQXvY9IEg/
bEvCYJW3NqxGXzO8gKsR5cbSUCLcNa5G1UZAV2HtaIVPdwcRPzvjqdLluxatVklR3k0Z4mMsh208
chgyByc92R9y6OtNUYXFpudofqSg+58voQcyAR3CIgn9AfbYvKEEFHseqcUCsE17DquDwXxhH5vm
G5Qly2ETENaUywz8kQelMJ2CdNU37hqDmFiXVHSsELo2bj+NW7qCPT9yM2dXPy4aoHnJax2O71gO
d0UXt+xfRM58OUbFy3BzBE62rnOezJUhj8pKd73qvEUNfWbVMGg6RBVsIz2b8GdAkAEMxo52BLZ8
riFoYXqyG+JKrr1hnmgtabJcupwp/TbUSq622F4wnxG3oRzYfs0lq2UR/zhNgN4x9XCIsGD0UK04
9DQIGpBmOl+fOsRgBin7WusZBxDCBLY6zHIpHteSkHF2nEqDCFg0e9Ha45zNlsqtKcedfoXRMO7J
UY37mltj//fLv//lmONH10gJoInf8feXYDL+FFODLSp3hz2Z86vbf4QYn3YzTOCVVVJOrvXIDfOw
BrfM8DVo4pUbxgojVb9OhgffohTroEmKSxa17IUGO78DVOXET/UOVMsNovHM/tHYuAlKRaYfiXEp
9pj1i/ISqrE9F/xTT5agFu8iYB7A4PKYBz2puXg453jlwPgyV8cGxhQjAzIpAZgsIkdfVnXxnBWS
KJlBkinpym+sERVWZQM0JVe40pPENwfMHhRwciUHwHxifcrZAEhzo48OLixqTXejScNC0YSWL0u7
vCVRqm59Xf0RYfiWGFq7dp0xZ4MI3NFSvwbrESlo2H7wzGDzDzxpVurVMh4bOieO+TwUUUN2MTXe
Us09zez1DmC/aYruYaUypb7IZtCvGsHCa8xA4zg1aMjE1UuPZIbN2rRGGlYLCj9/kbykTXe23m3H
3NhdOJ/Qete5Tjq+gQH/9++oBKURrDIcZufKr8HQr1KcHk8ypuRJDzJy34+dW5JXgQ834STbMXvr
8geaOieh1VprJrsWeWXS2iJwnXPv8Iht1bxkULeCO9rjVpvrfTVpaodfYRcGVoIZ1ExuadU88/aB
Uaws+9CVmXwABloKB950J88/Mkl3AohWdlia4u7Xi3vljCfBuXrZKL09zm1fvCpGdn1BktM2Ge/M
pMNRHU2TvVIUXnum9TxFYBUw4/+NzOJALsSHHho8YOnLApQKFhx6DLJrFWS46LO7FKQPE+ntRhll
T1kE2Q9D3t4EdrfxhkzwJn/01TQ/l2H+K8lt22cvAzSoaV/jIP+aq8Basr87EAtsfUgv0w09o4Uq
/qP33ej3gC62owFiOZ7m8WYgJ8cIlEe0526LR58H/Ahq0Qiu7eh9V5BmnrzqV9zjX+lYptZVpT3V
02fU6ArTuVttBZ3HNc5qUTMADgapgX/3+jekM8dnhEkNZtB9TVetwsY4YLcemBTv+BSzBb0Tn6PL
KBbxdSlEmJ1dz3zHS7NMgnsFKWnVWJ27zBrM7BQoHlVPgHDg+9t6G1/rlEOJVnNn0Wu8GPOqDJfK
bXA9wVTrtfk8NGpmdq19KkuP8V4QFq6qULs6EliZYSjtRP44ZW2KSaXjHfcdoGBPCQcI+KIGm7Mi
7mH0ROpq44HIDY3yA5tPtuq41gp2H9tpdCLiMc1zPczuk4PGvUOBpik3pksyLoovTjNbJFj4pHjC
AOJN55C5wah33QXXKnnmVDa+paXRTcxxuCJ0lWyYH+SdPb8hWzN/t5HmhjjQsaAN6cqRFRUCRnYK
tbFGW2P6RsERY1RFm1vaeBE8zVRwihLuN66wrQ6j3uvq+haFntz05gdALLEG2QwWwbJPrVdii2cy
cRlYgMKJBQhyUbsbJNteKsrP+Ty0AJLFn8wV8z2KnXlr2oD2+6JPtgnPVxZB/gaz6VD4KZWwJg5Y
EyCMneOIcxwNyQmLc3qKJNQBuyx4IyqeoJ0W/kQaXAjTCu4hp88lD49yKTViYmM4fVQAlm+zZceb
WnE1//1STpO1CdmPLQkRMH3g3V5g/eyRJ6R36+QmrTP7AhnkUQE6WbdayBxoFF8I1Kij6Dtorjq6
hOMQ5ppo8VkkE4xebWRMjTMDZz0Cs+0bAbtr1gr009zguG1GeNStAR+hOTUHZGmKXzp5GJU2nvrH
S+SEJMPz8ZlDAVIU7tSN2ZmMbeYdcRPj1jiiu2fqlRV6Ws7JIDYsUumzwaB8F4dxvuTMro5ua/9R
zGruORPeoOjvgxbKGw7VRsO3YNkDi1BeVfco0aeTOxS3xPGKo9WrrzLHhYZ81UaYH8yQAe9IU8Zg
Iqe4DgCMhHbsFEOtl6tfSdJVhzhZBSNtIpbBBrl7mKLKwfsRbYJqENYeBFiCd511I15qHDo+8xUF
jAd9YHijRnBwoArahTlWd03rOdTCUmmU+8eQNTpc/hVZUiybuoDzJ9SW9nid3UFh7vCDllkCI5oY
13JyG+TsPJl92zCGPc+AmWOQl2+1iIjeaN0fj7RPtN9lNbTu0QtwKwlFSa03Tx92+RXG/IFGi9tn
BRB9FUvy27iCWVa1Ttz6CK9U7aQH2cEQqek5rJD1TC+kardSDPqcis0e0YlV4VoAvAY9XE8BPNk0
gExSqOpYRthorHpMN7MHbVaRMdn3gbppljz0U0cqImNRorRo5hhFY7adaG+BJR+W4IY5Mgr0IkqZ
pho5heAJh77lpPMA483iSF2iNOFH4EDxZWEtetOsoeD4+omXvnzVdSaRshs3ss7lFSgaDC2bq9ue
evvFy8brKMHvaoNEn3Ii5+rYVEzpZX5L5S+tEN5dWrBNQncYD3+/zGd4M32KjdGNVeXHj8Mguw11
h+E6s74ShwgL3PnWc91zAKtDxo+RG52quPae08Ht9gbDSNbk8aTNON8jRVqHsmINB7ZG+zfzLhxj
WnEdV3VRB7/bnl1jBZXsGM7DN81PckmWZG+UlnEbUKlU1l7rxgtfgoaluZVLXArWvk/7luo9YfrO
nDTHqu/EGSt3v8S5IK8tMuPCqtRatEVzlz3XbxZqpC3YVIfM6NYhyRrGlXXraxkjpzYFLwzOV72n
JgGHymtqFpH5G8k/RMYCwOvEjE3ibpfZHGgywc/UTQfGvpsqFvU55qkubJiuCqPMQvX4x1KDkMvD
IomW5OD5nKstfJeAcTmIGvXQEzs12GRSHPvYdHTMDZ24unnbIMAAYrZn8WtsyGGYgTgYK0eN9bkZ
uu6MV+09F9m0GWKOBChmTiIoBcH7csoc46UMnXhXhtiuEzSlumICaaF2dbNuPEEqcOketpIdbsWZ
oRpe8hafEHzKBeXEX00kzKWZm82ykByEdZjc8EmtbZ7N2X3uOeXEonpumdTbPDY2UcUxu7FjjPl6
c3O0es+KjdPGSu6tqXPQx19agqPZlQN3fJDUuS/6AoNRyBSvlFa/TjtJRLRynXUGdhe+9SUraTFo
YusWV5wx2BV9O1XLsMMLi7XVZB9mS6O1J1D1vF4jA5ZszSn9kxtJfRJ9Oa9alRMNDtL2UIU2j4/H
uG5OiJJSaQKgdl0E+k13zBgDcvaCBwsPIW5cbKnlVkuq4Flm3aaZNHsd5NkPTU2gbCRIprxijMNG
BVbhY0yRxjGW4J6WuoKQp42niZHpNuj6hpIXs18Sae54ywFuTdnsxzQuHMdPSY8JjwItWjRd369a
DeiSreB+Jra+cKt+4YVuBnRpeLF4Yy+wW5IdJIBPFYA80N2WGRxdC12YvAeFdNYeH1OccPbgXMGA
BGPxBVen5nepxkc+E19yDJ+Ajv3SaBZ55waW5UA0DQ/x7M9gzI9s632z78vPYOAjzTlmzVUewg64
xHRwLAvXDAnDNYuOxNdp8Nps0ZJWoC1JJ12nKKCQotlj7/jCEAXDwYnBqgXuV5zrdIP03LxskbZs
LuUy9ILkW/KgTnJ6qrLahvCDydSfCtNbTiRtXrPIYKhQWfrnaIzPifGYgzbs1JKibrdE3t6D7lqa
3fzSTfmfMou5BBF3N5hhsdA73jXpcoT9BOud7Ao/FY5ckZldAxkih5DKJy3V3R2dp3grGLxcJRJf
UmhyS13wDhNCvpFivLkMhBZGb7ywGDOqhCQc953Op9lqy2xEQ+9BNfqc+6etmY9HkuBYC9wZzMRA
EjcD/soJVfkBIeK1MU8Pmsm4bU3YWyp0Xp2uPuoGS7BeZ7cWjYpbsTcXbs99qmvh1a2dam0RT8kn
TCa4xT/G1qj8Psl4aBSJtxxfbDsvNxmtQ4vyoeKSMNpzPDePQpMz+Qbu8zDWKBNXYCOCmENTXu1N
TUENa935SKo3Wva08fmeAGk3xGo+jE0RYlArjrPraGsU5NdMhLcs7NMvt//TUUf1VjgCvxT8R9cY
HyqCRvWXlaoV/eU9xTos9gSQzlQYoBDp1rh3cbcThv40M2o0HM3GJaG74cnE/LrQoDkCWkoIbdDa
47sc0p4sRkGcssdkAd5KbUOC4Osi72L8wHSExVY7LzkBt8B3TyDsH0nJZw+XCGw9NhWFjjgJKdcj
Gc9IUXKewvG4Mdt7PST91YuFh6IxXE2rNc7UW9DnbhZsvr38mS3lOq+MeOt0iXgglbHhUkGws1V+
SuY4/40M9VUklJxUCUoXXW9HO8MO/6gCrhJBEg0Kp3BhQLH20LTAQY6rD2HRcQE9NxLq/2Q190lJ
9ANIU3Sy1UuqUgLfZohotvopyOga763XcLRzv2N6OjTH1LrYhvpOYtNj1MX0SBc14gCZjOc0FuiR
eMQjLS3XXpT1Z9twu7PbQ9CmVeyEXTpDUTb0HlXHwFdLNGq4Blm7KvvCINL+VA+lOLCxsMG0sREe
G1xpppyfk8iRtwpDo2Wn+PhDdYE7Pd1IlX5gvxI8mtmHQfx3F/FQhEfbwrIF30qBhlE81ERTryll
pOM5evv7c7kR5YxFpGN0DptmS2gspWHT3GKHdjdBzLGvkAU+Wo2Q+sIbnMCHQhAvvbAN90Oo2Ok4
48vYesdaN29mi/MtVeRFyubdfcTVFWF+fP367+oRp21nl36HsWp3gd0dCmUYG4BCxnaA7GT2kNYc
u7uGY5yc/r4QUX8wV0VzNw9lZdSsFEG26UAPY1gP2ie6WjSfvE5+AblM+sKYImBWUBvm3j5NEg5/
bliUPcnil96r6aALapi9PiNrk++FzfUwomuu+pTvksYlHtiRrhnavU+5lwGQrmN6S5RxcbmQTpPl
3fXgAEDM3Of84wXKXB6Ucq/Vo/kEsTkzM4+fW0i8VNjjaRep/TEzZibqmrlkoEd0ZeiZYGIjBCw+
M6WxHcjOA2AxOhRQ9mW+7Ix8XhuuK/0mVRvlDi/AeDWmlAyFHKbGJ0Lv6yZkp1+puzbG+a3EIv4S
eUdGeuWq9HKafwR9a8jrKwFzewmmoCSSwO1KwvExb884xNm13xS4Hx1DHqoUU65T4WKa2xcIHR1q
B8fptPXGLewZngf4JoP2PBZF91GmJc+MIr1G41SuDc1rXvkF2jNha2TFe83uZkVP44QO3UVbrbaZ
UD1GIH1K+BOouf3UQGJEZkuMVRlP0VqLIrb3dQCX82F7qFJtbeLc2pptxcakSla2EU1HFWTJtprk
NU+s8ZCD0l+MyePwAE5izQMRvmNlsAuOuq1l1z+qahDvHja4aHrIwqSqt327ZTtDYqSctnSVmcew
ugausjcWO9xHac/GDIrw8Ai4uUDaD33/Zo9ZcpTK+9aqOjwRjiOl6mrsHKaHrVEvo1UK6R7Ra8Lj
TSvCzCX8VGHrw/8SGdvGcvz8Efz/+zJNaGwF0/Bd2VKegLDJfiSRFR2voiK619EzR5MXVC00fQb/
S7u4ziXmXpWSDpIlvI0gD3PwePOzplcMF4Jy9pVpkkvKvSeoWhZzJJxpUyXEnbTdrwH5czFoY/OU
jDkvECdIQg7Puvg1WxCBx9JeAhK390qxuRFuRlhRwcD32lpujDYINwR1Nh6E+dfS0n4XIRM1PXXC
hUZ8FYhx6qflDMnQLcxVn7XPU6kZB0/hyk2DYP6welgFTlqx1tTDzTa5i3G/4v9bOV4c/jbdhpOm
nhg8SBP+PoiKS8zu7rlkBQX1Jb6CZA7uWYDBPGk3TEXtHZOzj67mEi9jz34NUoqZe/YVI8sUUdFI
3WMennlhnOdGmw8WWXpvTJ0leULrrNs/nu2oe+Qlb46FkBf1WH8ALFjZ2YjUdw61IwmhaHpE+Ciu
W8xxmvjQCopnEm4u12K18nKpnrRKHSc7aA+gGpaWmFmMPPpapqRNGVRQFDID41ry4O19HQTqdk6L
A/kVe+XMWr9uZkNAd83Fpi0ej1pcQqTJ2GoGbUd9ibk0wvbbs1pwrcog8Ae+juCf+m12xbt0Xxvc
rGutVN9VMcx+YbssqaxjA9CpxFDNPuQO3ObBweki76cpxAuThnKDBSTG/uHpUM7sa1h1ICgy7wKW
lkSf7n60k15sRSoi8hdav9D6wT10LgaupLo8qGKhZ6FainblkK1fx7VF15GDe5xpWLIT80RKUBqM
a/IO2E2IU6MevirQgos608g65V8JTa5HdEn6m4LyWBCCa8gZ+9Pg3RMt9UklocP2lH4FYPuyKdiG
Ju8403Hux4h3YIIaSmkdG3eljswLJT6UDO9/MOG9sRl0NC2claK0CDr0kbMjkHFPbVgWpCRySndm
lYeXdKyIX9dx55upTf0fPWc21XOrhP0V/9z0Q880JsRB+RyhBe/GBuyXCiGkQSc/wX15pFZw7dlx
KbcmxsbJnZdxXjVnKbBBs3dttyRwt8P8qgxYuOzwWxldAo1RoznZycaqpLdUvXOIkmBmmxKS8dZI
CzCnpAIict6aWPsVcPw+tGIlLXPftzoygwLy73UdiAumNxl13PuwETh3CgytYWKWuwmmxSDYENsN
95DUtWHjOYD5ojazeIx3ADDq8VYm1EQKuz4T6C2O/EA7IKO0ZhpAUxiL9ujkNAoM5WuYeP5Um9di
YJQyD2JR5gzfQDFY1mKecvKnnHOVqz5lrcU42KN4E4/F3gstohX0gdHBQvfUXL38xWz9/+Z6/2+J
ZI9v9KtUE4VdUdv8219gWfhTPkja/+mLVdECtnzqfurp9gOxt/23/86f/Ofv/L/9n/9kcz9PCjb3
1+88LvyY6pz4V/uv2DAbA+3/kep9+oq+ag7zbf31X/y5/8CNSf0fnmEAzZa2ASDM+V9Ub2H+w7Xh
hjn0uDuGQTf4/+SNmeY/dJN6LMkuxwIC5gH8bkoOCf/jvxnOP1zDgTfmWqbpWoa0/594Y47ku/wr
1ps4EKQzYVh4gV3AZ+KB/f6X8nSzm+TYmtq4cicKies59mjw5WV4wDv/vjRJki4NVISZcf4uVe1T
KPP86MYt44uw3Gs2Up9kYMmD+IbsDqjXJJAeCuNksumRySDPblLyGThkcwfDXEqEvCtvgIHvCwc+
H03qoxA7y7KM9HPmVADDAdvkSfr7792txFiuzYGcU4QFpx2d7NOZ+iccZ86+JUO4gZ16KCRFphVu
O6JB87fzEIBUQmSmchd9ZOf7WaLiG4Kijhb86MKLMB9Hdf9KP1tzqRVpdqc5B0Y77xN9HNB3vVcj
neXOZeN6xVQGARozd0e/xFYk+duMgX5ndt2DZoxheuRN3op8lGtlM2rq2hpEUu70J8uC6FjjwEkI
gGxTphG7yVMgmSsNY4/N2ZJ1ClhsfrYbY1pl3nOli2brIIvDXriGna3fYuI92zFYVsKFIY0p+D4k
KEWd9jszcBJosIOU1apDUflooh2JdlITJSGr/3jpypTxa8BSqMWY4CIKmMkxZj/56JQbBZH8mCRx
5jvwRpdtzyeaZxbKIu5LF/Jm4DbOhqoD+sSnJPQTrXC3mJmd4xy5Pfb8Ljh3OnNAWkBekilPj38R
MWOUvGSeQceb1oEfoSH1EQSlRZZKEJ73ZfVZwFgz3CF7G1rtx7QK3zTa+D7a/SXycq9auLL4CJLu
BuKqeMdsvqkzTjYWp7/1iKCEAW6Q6Ki6elKg2Ynf6PNBOplccl29tmwCt50YymtQTNne0NsfKKqD
iqfPxMZZJFm88xIgcBCCby2wDMfIlz8eKPShcJ50yyhP7K7BvhF1y3J9o4bmTww6YV3bBG8LE1I4
J9NdeUKYAtOtOeJUOrrYfkqdaRJXtTra7fThylxihkIsRizd8V3zQ2FlBRj89I2R6ZLYIchdLkF0
NJTnyJPDDSqNjYtHV78HXLFV3f3kCop6XHbmIqpFcmCujis007oNtUJnPOgdbEBjWI8TMHIzNRBD
B9zIeD6xe1L6ycR5P9iRxjQnq45TIJgzVywFIbbVvUDPalnrSESKg/54qWkZpDME+n4hIPjYY3J2
isLbCJcOO6ts6v0kxBOoXq5bSHe0wGJLAEe6TSvlnFs3/1XRgHvkQuKeCQzPr2g623Rlae+abLq6
TX5F/8lfwUH5ZETJnU5G+ilYjImVaZtRIfjgZ0wB3rg9gmZ6qZHnfTkKsRvy1PVdI8tXhp5rR8s4
0waSMNWaWnwj4k/Cxi+gwXVF0rpcN9+52ULEk+l06PTaWjktRsc6mcgHm+POoX0Vj9/wbvHoWKRN
z6MDV9GacdbatQbjvZlzMn3hcB5dLIFlyTaiUPJ7ioOTCRJqksYHh9pq03V6fyBXge8UppqPa90A
kpB0p17XL7M38OsMc5d4AiqYblP2xGIR+TGgq9ogNd06HmGbmclF69FePYtwH42dQ2EM6rRbTNai
1eEyLUABDev5wYxjj4UylpKpg8qabqwm0QjowPjrVLRxhgc5t3S0Y+O0l6lcMSxnM0YKZU2bNMGS
Guto1dfTbjCwX8Q2Qy3ia2hBlNU1ZDXy6AeVD0yHGS91SctaRsTNVP07nrBNNmLwJMtuLgGY/56c
BrHzAVTXor0bsO+BPG5Kj4Ncxd46dAkPkSVvu3jjURsFweymUzyzKdz8yXSHo4u8wcUNAgpT/jLW
2eZr9XGMm2Tl6Lzn0UzcNFRnHUUB9zzY8FHqEfUGW2mMw8Ei42XMzXOLPkNuaXqhXgBdvHENXJC7
pBYIs3EMDqRxsACOn0zyOUiOZYCDjMZgUk9DPG4sK2kWZncgst+slWueJ8vpF5Y+fNBW/W1oIKew
CfwIYsJmCPGl7+c/E9ALGRmazwhbcA5IwTRgf6O6EB++7lyyJvtVxZdhZrQX1v2w7dHqJxeKgwnc
LwNP72EgxGBiwWKIP3sETpJZbIcTmiFd6RJXzX7XPWZhCMSPMgxjTU6BZ26SHJNceyW2jpSXERH1
2G0yq94PxrmKabIjqnQSdoXr43HJRIwH01BRM0cZzL0fMd/DjI9pnECQ19dyeoj2kS74yW0aBWuH
Ok0wwSKWNqzOaE9tE7RbTJpLOBsRpY7zn36m7jLOzXo1VN+VBALhZLFcd7yJkeqyhZnLcxWqaa1y
o+KPUWitXwevfx6FeyP9ux9pMFwmJLYMxcqH+h/gfBmCWt1zAgypTZRhCswl1+CTqKDvzJgclnlo
PHflfLWoZbM8RW9agiddhl9MMJ/mNtyokA142BLrSB8xG5HvrNx0DpiiOAj32d6t6dmcCPr5JffG
uoMhvJx6PV4/ajV9NSj7FgapjuwDLiHJsofXyX7NR9tnb96/utBHLTv0VhG5aXqiCLRQ10SqKPlE
3BhWg11pa4A4IKnNuDj3GZ5NoB2hlxvHNrI65K12n5HUsMrqkuImRVO1ViQvO7/Hsb51yceh49R+
KWq27KC5YIbPKFpi+CwIsW68yMA2CKAJ53bTmWTXTJhxGFaZPnfnQA4o7Xq6sUeLAWFttbcCYxiw
71+V49U3xzIjVn5kiioAmpFWxbrXsOFh3pmRq5MY9gHgswxaaITSdB4EfDS8L3lnqNfOuY4TU4Ks
qPqNHuBxl5bGPfuYuykr/zZ7+UEmvV8Hxtg80xBPZzEtm1E1nnHJtIu+zmd/GCxITvouypgiz4LO
qIKo9D6xxJfe5e6J+NKGgAn7SCrhr3ruQuZorHfEdrmZ4OGmOuES1bQsnhyJFtGgaA7AULCEUZ+v
0wfRncByjbphOJswHtqV63DZMqA+24iJvlfKdi/aUS6YhbqR2z7FsdKfuDCwcWk0VbwTPb7pYjgj
lJAmHkdQUEQiZUAP5WCoauPq1eejPHBvAhdZkPqWq9Ru0cXD9EQDNRzJbJIcsLozqZ74MrpQBASb
pn2b60u2ytPZdf6dpPNYjh3HgugXMYKgBbflfZW89DYM6Rka0BvQfP0c9sxC0bPplqpA8JrMkxGe
DLu5S4mYDQzA2eIrPwfhLgoKeerkCDkjC5Z7piM30dYJoqHO2AvtYwQzqg97jNhDW8hO8Jo9JOYi
XqmMWdrKh7qC6Lf1CeXh84FXjlX+Q4ShuSJXQ3hUTK7/x+sqASrdsC6m3epj4JQMQNLknJvWq9FL
dRTYfHc5LHOSCzDntUSRDQ4uBkAUz6yaNCcfWb8SezTjeN8cLXcF6ZVr5urVS4hSWFGiWkk2vk5u
JzEFjbiHIT84RmS+BagkVZWHl1K3N3dA50Gemckz1rONIM+1zG3jHJn4i1EMnEqfHTXjJkCwEVg3
LG/eBqMq8eVT0JycpRBB4kvGcGg3oIt6lMuY63g+DfyuEtTB3EhArsTj5AVLhkF8uBPHiwF4+xyp
CslwnEdXlM0p9nS2Jg2fy8aXEQmJZv08mTlSPMOT+zE5IRrA0TPwWxcjYXsBt4QY4E96bxpi/SlY
zL5WZ58zS/4eCHE9EVTXH4GnPAaTVD2QK+5uJiXkNQhCEx6xq9ZuP374c1dhbCnLR1GhrkG1Xe+w
zLCrSqxLR+K7zcljxXTvTQoeMmQPZjxiz6uNo1RieBSuO+38liwcv44I4pu957EjNCKt7jZBhuu2
/Nt0dnsfc1JIo3faJfuGNYxwVuVfp4hKHH10v0Izyva4aYkwcEKKVxgmr1Hx0tTa3E1Tkx0c7Efb
ye2NC/rC9IwML9/QSuxSl1OFVbjc5A3NHMhg0BtYGtbBIN9sy83ZvrnBYUhLbL4RT9DoA5jSLFBq
edeGiUZM7VIsn8MU7+OY8VD+z2yBltQEBQy+r48CFhFBDe4/w/lHGjyOu3GJppDlnyj+NE313oV8
GG48TQyfRh/6kv2hRfC64IeJYHHd5/AqyV7Z57VPae7O+4QNPk+PeumM4UPlgVqHYQ3POQ3Mbep3
h0rk5yrqRrLa9nyQRCEp8YRB5G/qkd4NcJJMIf+rsrl9OT8TaE/MHzjEt4GoL3EAdiuN0ltiFfo2
TUxu8kgNBFNn+aF3QN8Ns+vc7E5OiG48Y2PVA5k3s3wnPm/+gGKSPgRJFBvtFtj8UjYxiCmw3prX
AHjMowClsjL4Hjc85vy6OTPSXL253ZBfQ6lPeGtRvXVk3BIpH+7NGKBFJYP3AqvEUx0uQS9jvtV9
QDGKA+YIvE8iavO+Tbr/uwefcHbGEM7Pwu1xyhRoWJKwNdwCt7QvFqyI7dCWtzjK1CWr8Tw0y5ns
u+DYtNjcoG4QSzJnx1LU0ykl2Pa/hYuV2sHFAEDhjoZxKOjIQLENei+d3to5TnLtovRUKTs7A9Pc
ez3MWNz+9aMt5r0xVjNLcr3PMcjsc0xqGbugG96BAqBHku3tgMyGAW6Lxk6QkdbCYjXy1mqog/vo
arG2JQK7CmXnrWyNc+oVzYEpJ8KHJuXUq0htCZHJzqb2Fy1imx9KYdxqDPenDMvYQY++i6eFmySC
QFblNxpmzQ1LXzhVsCaGBaE6kaJhWX22JTSKO39BsQU2rlSNbLYQcf8g8XPLOxkluivPZbUshGLv
0/WL+cTbbs1uplc40CwiFQKp5bqzwuxgTuUHfy36aVMScFx1jyLC2ODGvnknmJg4+oqWpXVm5PKt
zC5j7mFaYtB9KIZin/aIrsPEKV6GiKseQijqJuJCrkLW7qEW3V+4S3SpNBueq7duOFhnz0/qI+Pu
vYZOf9JecYmrlnwon3ShoDOOHr9vKauLcJN8Yzcxpqki3pNdxMpvUlhMcZrFUOmANl6q/icI5Qtb
94vJB7fqhf9XVXbPNGZ4muksCXVtsOalK02KG4KSxlv5+jBlTJ7JdnhkIekWhife0HvRdjjezbPx
ThXl/AIUw3/0oEkkzXmNj4eY3nAVmyntOpIfGNV4/z1CDEW5UF1OdabbLY0uIRuwe4MpWbn2fEDp
F+XuyaN+zwKulqGAvGKhCajiiGCZZN+pPGQcwOgWPupxpMjGZh6dO7zWRm4Gxx7XaGyNBCqW7COT
tFi71vRXSISKEKlQVhAKvYaHLbcee5YWPc++8Qqoz0NyS6guNzP5yusi8TZ+av7yIyHXIhnf03Ta
m96cbPsKDa1NoW6TgpWDgUU49yNH/J/dRs/VZy1sgp8RfWit36zpwHzPWmhT9EeZcWYR8q81hl2U
KnvTAhjaUEVehRnn+7Cw/xlxdwf5Dr0Unqvuo+DA8OMfLpOZTZtprHI5R1s/qrMz+YN71VbR0THa
K3hKeQhz86fsxvCmDT+8KUHORVV4ydZhewNbqZ1gZBC662g3ocPgsul7v7u6XX5kTph9FZmSKyMl
44yMA2hO2dyegnId0vWcPKxidlfeRCDba+qadyj+WJnTuNx6iHw2As3lrZ3q5mhn6Y3l96Iotazo
rJgV0wu6+uwj0d85mkZtoc3Rb9Z/PROPu0G4yt2sQ2drfNl+LlmOJxcxjC91W0q2luxOYIj5a5Js
g13VkV63iB/XqnNYFqYabLlrOTtyYsTDB7QbGf1d0bj3QBmYs6GuIAKm2+Zqctj0ERnrtIB0yz55
Zjr6bausuHShmWE1b0Ms5Sqj74fRg4Nw4QIFr3AUH9S4ZzbX+muUETq6wfCg4mXV2iSj/HmOFeQk
v+peeZGwgMacKIU37VHAUA6NhND2MEgAILLepf7CX7xjX+hjYImfrcZ4ji1acSJqmkPjoQoRBbi/
UHylmY+clhWX5XEDsuWWoEr0sFIkYc/Njt8PFwcy6HVRjTO7Kg92ucE1O9H/UAAiTm86zMIaY+Kq
P0EA/cLkwlveBN0VxLAbIb6Ccw6Z61mVu7HwW+EEeRDD5l+9lIdo/kN6KXlBXHIwytIP0ca/NUKN
jQztLwWvsookMmUrgocYZ+ei7ZOtHJ0KLgFz5tpH3AfeHa3d5EQveWh85mG/7iTgMle7zzXWT0R5
aXGQ9t3FZ3Jr2g7IYc+2D/0jb4Z2of/MBNW1ay+CVcxJ2mmkG7umKJ/yyvXuONLHDRax0hycjbS9
p9hEhUkWSLXmmNZn20Ob2lDfy7g+UjwjbOyaCKoz0EpJgTWD0zgY7Y/lkQKAJBVGhE5e+5YZT6HY
jA+Jc/cnH1tH3B6avIv3/sR33Q3HjK7orIxOrIfCYb0NzZ0bd97X0jvL+9T03kcClos362zvZhzi
a7dpCT9z3Z1v2xfRmN88egX5b0xtGDkHt57dqYO6wejm9B7Hx4J7CbkymHa7bSnhQL00U8a7xfbK
dUn7uioDsU8w1qEWeGU/HF0LlZCiWwwXXVPYuWVWHDjeXKpUgTAbDHfdNWLcDX0A31ASPi5c75/N
2G3XddkvXEnyqKbiJpFkMlSTwaGcb37j35qogQZYkiyNkqQ6wTrEcA6GC+/jNG0mtC1T2d3yaiac
M/A/u0ajpXLUB9W7wi5oIOCAa5yYv30wSduO+Mje5nONqIMTiJZx6O1FzZHBPsy3N6iTyxJtrRDE
Ad0AyiaY84TuCfjeBQAPWiD8YbgQcuRf1HDZ1JyzFscmEOmlcN6FbvU2GrWBmwOTejlI1Idav8Q6
JF7Neio03ndGdshG3RRTTi3XS4KYKEi0Rll9zHsNPJjMz3ZAOY47gJ22365mQYrjENev08RUhknF
O+8EdrkiIRskdp+xDV4ib2YyHVTg4lxIV33Pg4PjHbPueiKnchXm3U8TpvbZcPs3GnC0CS75831d
HogJHqZia/EENpX2DsQitgm8FXYS/X5q0By0nBFCwE+TkXHddHLYXbnYxi1Pm+S9x0UQZP4pIljR
8+N6ZUSzXqUYvNa1hYfPS4yGRYH+oD+Cha+dv06Jq7hNgz/51KARmk4eIAsgDuRTdnPrrVFc1RsR
J/hjxgcgfIDgMxRmXVnprp8hi3Uet27A4CqVO+FgLBGM6abe++V4i1fc+zM67mGaq/fGEQgGWEfl
fXVONLIM3gZaRgffxLEwERuOljQp0YiSFJqPHWMFOFB5todgfwk7fqtoML+bxU0VA19AIVXC7srQ
Yoek3RrxIZkljBLqqhUI5UaEJULv7HcjqPJxGcw9gg6hMLg5bnyAULtPWQU9x7G5dqGfo8t6+AGA
vyLB1xk9fGAaF4tShiNR/quTuQBYwJyC98mnOaYnL+ejr5tdj5brDnKGbM9WXBHYoog1ErbyQYoV
SC8xP6zcSsIR141kVKiW3BoYSZfar5K1H2cdXk9sK4ybGL/WmtYhob5L2Rt5z8C+pmMV/owTaEMu
H1+y8TIT9PNqIJMvDxlYZ551buL2Rhe3KRl5tY/IaInYhaGxqnwwxKJkdO801FxpeYCmD27OXSxh
OCkTC0cRX/AOsjyOGgzATmBdwyb+BIsvN8AF7H1he0SoolDwI+O9YD2M6SFbzdihD63lfoRV9tWV
1T8BKGoHXrYlFaPYoCKErzwcSzX/ZvvUML0AwWpH/iMujfARvNht92+ZB7wm0AwGgIuXBHeJMXcE
shCKnuropUJ5eWuQx1LbKl4SVo/+WzPj7gUccptgR9udCxorYCGGVxcbO8++avjI+3GJvI/b+ZMk
hfwU6/K5pSJEW5Cv0ggYCU/88wC45Sp1vxV1GD1mcmp2KECrbWgTKSTaUZF2mZxq4s4Y44HdJczC
WddO2r4rhyVWuSGcMH8fqjY88dJvNpGNdzUuSKoHiqAunTEv//Z6n4f0kR2WafTTfr+tPHfaNnm8
pUzVuyRpUMqJ4hm9g3OufX01kmBaN8ZgbEqAaSsEU+AOiSJFBzI9GHqEe9801KHq0zPD+fmt7kxu
swxhrzFGO7sLmw9S5AsUyoZ/SCrkjLEfbn0ccyvpqOaYe+185hgFLBOIimhVselHUA65PVVXgiLn
1egMARoPjVSzLP6WhZ1szNaDupd134TgbfC74YpdsPK5jP273TRPUO01r0pifxqvE8BFPPjdnfE2
mdfCbuOfDFlbnJPla2f169jY667zP72mOhkUP8zfFXd9mKszT4R5bA0sA9ygOzli9FaVy0xrTsn4
zPSqkYRNs/ZhS7gsMhqB7DCQZM5AK44WMbRR8+0FuBfS7JcRWdeISYeiNdtB7mkPuVeTXepfewus
0QR9fm/O0Ya1KdqTvj3qXmC4WH60VfAxe0If3MRN7pVgF8ALJN2RqZrebVrjhjUsKZ/QY1XrbKmy
Tn1QxDSoafXkBPEWTHazrVQM92tAz+dKPoLOYMWllmt6AtzLC6/GC5nU/0hLAMysIdiR1ArqGF3b
UWSROMQYIqFPJmQEWPYdzsIzgUjdmlF4fkgUkcKasR5PIyVDJ7RDQ2Q8ybkErYpBPAe6sEKGWO7J
PY02SIjEpayjD9QEyd9ppK1mqkteBZGhDbP6R4XJZjv344mrGlyBKcZ9PqNdTyv07lWdX30hkmuV
FtsxSOoLd8CwIf5hXFMvpBeiP6SFk83qvL9WN3Y7mVX9xosALEPvn68O5ttq7pm1LzlOhbnKZJYg
irSYQHvGBYe4wJz8PGXdvupZgjVLQ2RVBEi5de9fg4baQKTt01xayamzqh9uUfss0YQ3KG7WYmD8
rUriUuvCfnPyxHxqmDtk0t/nviPPrZGZ2GBQ+3ueIS9xovoXz+GtHzZ3EtpprxXTBqRE4/W/H6Gz
MDrSaK0N29xmljncC6dBa2T2V5JLjVPORR3hwDtFdcpH0I8uIiLa9dIfP2tkjofYJpi6dFpemcmG
2MvyiqPwlGCaBFQJGqu2WZgto93OSYI9mtJbUOUmR43HhDRiZ+NAfTiNBlNbHmwwFDHZzQxJOCv9
KxL6k0NrQV8r7lY86GtTNj8mfDp3arqXvKumjXTSYAs8+pEkyLC9hul+mQgTeexkfSKOWIPF2iO6
0B9+aie4wgRTciN1zinudJypI4bSTMa7Ns5g0/UsFG1O5tkR6C2j2PmegvloVNYvm60PKufktwrt
pdVmiGFwFK0gW/vRvMOhcwNy4m+LgWdO+/6XnXtPsocVxvzos4MmCv0H+6h/T3KNIVwzeym5fPSS
40i3c250+03Di8LyCXbYR5QcSrblK+EgN6YMn9e4m+6uxOCDHPOubft9ArK4ihQmiHxAXq6Nnv2o
UJcoLR/k+fBqHXmBFN4AD5q9no6h+4zEQ2YAK7iAfOqxqMbz5sQ7Xyhq+8BjqdOrU90zikwLkr1q
JA6bOQ16NLL/DCUs3JAw/yLWlBb2NgT3wBwKoK+yTP4wCk4759XR1Xsg6BW8uPvjF+GLwzh3b4Ti
syTUGdqZIlsULEonvmFnYPenl0RQbQJvYXM7tsZWtu6fMSZtilgFvzI/63H4IeniHOJ62UoDefj4
I7034GztTnsYlvICUcFEuRE1W+5tA2L9TNTYXH3VBAKxE1uZeE9XJkD61ejRydcGi+9CnGGwMLZz
/Y2PlmSZxx46t7tMoAHzgQOwMBHwp69nPlLe8xsCYkk0IcE3H8at78+vSwIVYkzzytgaUlrps0W0
y+yqUvOttOCVM4TRdRxeqYUNoL4PP2EJCxqMhAu8sAgS8bSJ/oM1R7KtC/N5JhjRVGkHizQ6Cbf6
kPkwAznMnUXLzFScOC4xuT7j0v4IOueR2BU+jDZ7R/uBazN+Zd/1ojr/yamZykdtD0RperGWfHUg
fBQGifglWv91MOOzEzzPtBQ1mj8iR/BazI55i6l3DbQZUf6FgZi4uBKgGGCQCNwN1pbBwiLF7bIz
8bCu5npO1rPuOkSKS+VYsfxE6HrLe24tE06WVVB6IYR9be3fWdp322lhisbc4lEr3lL489KNg12n
3Z+w8EB32C7c5cZ67ReOvJwisRKiivadw/adnnPdwRrFHgYomK+M3a6brSo1R2uQYxAFpf9oZm68
UWCeyUZvN9WcISiQr0VgvafooDcOcHSWw6SeD3Yz7RIn+8ERRT/FSVoFwLG2lm2feNiCXRrhBOcv
4O8MnO/EPMdL11w36qrUzByaBXTVeUsEw4bhDQBiaLV4gek+BQRsFzi8GiMGZ0P/y8eZHNM7xemI
M5Tl0too6mQf9VOyDca4pK+sPn3UYushxnjjjP8qQsOYvBT8t317hYPnIc1o2PjIWUDY/YZrfmtj
pFK2Mu99710VaD79XbX5G4K0D9dU3oVDY0y/8aiwG/eIcMAR++Ng7l9XTb9XRnOfszk6SI9k2oBu
wPsIa2RigKAmxqftZzKx/hETip6QKBXTBYg/R+9T7t4K1FrrOiKe1iTiyfVid+NUDDn7oER+kY2b
ijCVlalfO1Gu/ec5p6Gs5amfwMrJggow4s0BTQ0xxgWIwcuEvQpLJ7T1GVpJJV25o7o+ZUkgKfyb
aIc8Gpk4St8W0pU2VbdDpkDMml/hqkGdWqK+iWdk6aRW/001LIJ5uBEexHrZ4vi6Q9xuRg0s2R2w
/XRYo/PY6k51jbSH5mdgN+whqpJzcnTqpyx0WLE59bysAtfZYpHJkAhtrZluRIMBOacxFMfEwfAO
IyAhaQxRH4IB5yNG5jcQUokI8wU913Ve4GvRyFqN/KqApG807mJ4rz2VsNPpJJDnkdMaLeXWvOiN
xGGkVjLdbnF/QSg8//fDbGPr//9k640xRHTaXeHew05jFZ4w2ldUXwL2xibohvYq7eGZHEL7YNl9
ckwy+2VkDvNwCJt6uC0rKPZNdZDGV8V6a5+ZvNvb0rYuxHhu9WyJZ2IogNvOwHT7krJLey4Y1Bjv
bOL9kHOLaXhOryYf4XoYSloyYKF4OiphPdGnbSsH840ROre0np8Sf7j4TUNIvCyA6/TeYfCx1s1T
R4g3kgerXJSHEFaHmYg50j8ukEvuM90RMTWaTNSQJTX5zA87tKctUVfuxd33WXlCN7X1RTTt/YGx
u27mHgyHZR2KieRrpD9uxVXW+t+K4u/UeuUB+gCyQJyGwz0k2WGUYf0h1ICmo4+O0MN+56K4+iZJ
jCIgAAeT9IG1kLq5MSEgUCyNDeHgXH7QHx6QWfHaEwvetE5zxECw9Ys8YVeRW8uYlJd3WcBVGs0T
TAh9C5XMOVm1grcKPUGimQeDZp8CbQc32ySgT1um5gE9T/E8ohRIhw3WZRNjDoZzIzCJEsNWvxmd
0QeghKDdEXA0S0SQ2NrsbTsaILcmAN+utObDqMt9YabqSPbbunR9XC8ebDlI4CYlNMp5w+y/PQtA
DmrBu+itBeMmro1vmzvtir2WDYNqd0rYcSBZKgT5Xl5AbZwaO0O1/QEzqXXilBElR3REO1YXFTF6
cfXDZoNyJxTJXLdMDhA8kwBMk0W2r1tEJCUl9iWY/WevbatbxXRkQ4rqZeKvfgObeCDduMWw5gfr
2YN+5OYIYEzKu+SD0NLg5vEMc9N72bYOLZZ5iIIqTIIPbYuvomgFDKEeQEI33SqimraC1MFtZ2Mh
9oqB7TlUQTF1p7gWObD5QN6UNeMCJdfShSzIYyrtUzNWLzP6mkEC2cydlifKTmdqxGSnk7C4Tx6I
1kgb4ijLwT8HMkYdFD7h3JMvZed/yGysTpZXXMu0akmoN8UZ+8eHM/XcGigct70AhNWEXXIDRA6E
Ma76XU91ea5HAFmzFxxGO/htuqb9lgfzPdBJ85O0LAshLEvfJlET5Ne1Q4uC131IN8lQRaAIi6+J
N5kNUyVgKj67+ScL509lYy004YzExUQQWE/qyTSy7aH++edjqYRkGoHRL7hhk/7RAnBmtD+Ye+QX
xAwXrFacpj4RDOdvAAyroyl6eiw/xJVUyFU7s5pXY/5OceMeUaj3YDwgCnRQd54xQ+UMn/zeyNda
s9UvJQNC3FwXhzTVvU3kUraY64l+UkVHYlE3TgeHFitro0fSJiivbGdXGfoAzI65M/XhkNib2thr
Tzyiqe4vjZN0uKX0tQz0++CkznqwNrpUXG5Z8o/Lx1zpNvuOYTycrWM8VSm/cocgARVpzaBKVtO4
yzMiL9zfTTvKQxAvIb7v0JBIDJ2dQ+Wk3lUaSy5TXHxtWydKP3h0vVX2nbm9+iWHejcSIsHuZ7Be
3NR3tvjgbKSkeBUxjIQPw2Rv11jcpoUQzqHj8e1DO6YCIT2ACgLYpqWQrfTZpQlz95LiC6LFylqs
LFG4mjDQPavsUyTvBiPPmN3KswWojjAFCIWz7XH0HXwUBLiMnuNtKSDSvVM4yKg9wN9F3kIqmmJ7
Ny5vLWs5hHFHnQijuKKJKqpL3/v07WXrbMg0cdY2IiA1BNbNRTNvxz25XNG8JyRtWHflJPCcb5Ku
jk5u2Q9PhVs9TKXiMxsxQ/X3aO7jZzdvYTJjpWGYK1H8JewlZiIm2Hjd/vsn2XAR0KNCPGKrIhwp
IHk6vxBbJnt7YuzRYf5HWpzP8nc9pfpFVvaLFP1LblfxhfHUV4ux/dSEMlmHTd3tQwNE3RDeujbb
YgmA31/5+o6CklZ3LPpHZ/3EVSdfQ+XjsUfPx46WQXQLKOdeZJa/jUe63ygPd5WPZ5aVUfVgQkOX
gKJi0zhYHzs/7O55bLyxY3c3MVbow4DdaC4N4poStejzxgvmM0yOaCBD4GYzLvNrZpgvbQ/bLLQm
oqYJv7Tj0NgSpKBYXCXF1SHhA/eneQQb8REPRb3vDB6uqZDfyaK+CZr6Iyqn7uz3zb9wnOp9A2T3
ZsdInJwiJCBDAdEBG+ATSqiyfR5ZL3Ph1jf4eM0N/PW+1Q7y9L7aicEydtxH28G1tgGxqA8Rh+PJ
ccP3NACTHFgJDe40JwfwTJwI9WYzhlnlE32KXGq6jPCOtSYAbjXUdbwTSQe1Dtal5TW/Xezag1kQ
jFLEv7wFOd1CfTMp02UN0yNK5Gc7OUCaKP59/tWqUqyAKoTniJgSxJQsVehsrVid85zRQO/RAoVB
uWG1mbA/mF866hnMti7zigZ8ayiPYwwDDGLfulKiZ5boM1bn0iPwL8yAzRcmv32iJ/al7ZZzZShu
WyePiJdYx99iZJHGJjhzjBtBvgRqkYK50QDOUTjUe9OwmwP3+mFsk08U7/Nx6PZj6iYfrc0sVQHu
WjPmMYEFh/qTK2ct65nvwJvFQbQvNFrqVY7tpbcl0qiucWHLdyhh2u6bGBfzkeKk6A0XZnOMM5ap
mX7Qq7+wkEmfHTmeuQDaY6gcn5GaaX7O1WJckxnLoEH8K82CjJLQ+jQQHSw0Inx7UWrijktMtQtr
3nfNWIPksH4bEe28XU/DK/VrQuIE8QvIsDboKrj3fdpIV00PVueo8sUst3WHvWOyx6+oKB9miSjW
Nf0EEI7ywRkywR4Yp5fsiByyRbeWWeIsBusQ8lHtZgzl29SQzYbgqWBNHCE5elYujy4BE0bc25sq
SnrSLGseW8A+1WSLB/ttOMAjEWTFoJpLUnNSoxTEtqLkL1fBWafgsSv/d4brD0/zVF8ZK3BmKPVW
3rwIhHLnfarD2xxb4YmBApe/xWgTqhDb985Cq28Vay6yR1m1/jVDjLooo4pKXZIuTl+6CkI0OJsT
b8Lfg6OOoK/zHQTwXQ01bSu7zz7vsqPXSurWbDpaA97fqdYTq0nQ3ME0sxBs5SYwxi+EdFwJyiB1
xK6gt1UfbWAgG+j3gWn8subul67qlmINF0sUEXmU2H8cSD4n2OQDdPmiZMe9qFiUNT31MdaBJH2P
8/xW66vIWKKy50tXJJTgEFQFy6MmbqCd0ZlknldsUE89cTORSmOzF+q+G6q8lWXAyhrzKCH3Xezc
HjHjGCGvHagb1gq+2aDM9BmkpLTM7tWdh4Yoa0efOZfdK3CGdgtgqN4RgTk44NvT2vjl2ixGbOU3
JxOnxRJ+7bYejUfQLwsocuYKTcqsV55LDQAapvjA0B3H8Qg3KIHiyU2LzNGqWVRibKUlpndT2S/l
ejy+w7yy9bAEWzwclHf5RAJd36xDszs21NZWAYbJfXed8bUeNZrqniFrSgUBva2Q9o217WsTZggs
9B+VgUTLsQUnEYnKlrSvjBD5z4XGr4Ss9zE076rBjpDnyMeIl/PXs5W9Dj0LPvb25E3O9bi2Kund
m6LaxSyttiaCTkZkSNOXbdyhDtHAQLFAVyhzbGuC8O0mtvURGFryafjufigIy648JNkmWeATMQd1
tBtHG3Cdx/A4iHYqrPmTrWDr90P8hgWmnpLH6BNhVOMBy8qnLNVI5Q34OjhGgB91pxLx9NFvh42h
XVAWsq03jjlPG7pn91bhEUscWT3XTstcLoqjH6vFQ5c6zj7GCrufFWmi2JqctbuIZy2n6eHzHgmN
rmCY49FXeji10PdvPsId9g1omaQtotsYsQmeanGOB58/y0am19GzS2uitRjNV3vgnuS1lx/0wngX
9bCCcGQQoR4fkH62CFoz8+TZzjGHjXPzLAKvPTskxlysYrja9ugigjHKV6Bmm9mYgrUfkJhQskK6
zn3TXouAhYuaxA8SI0rNVhvb3tZfAY7+VU3M0kmK6lfYBu0GmzT8EeSumFGGzDhBYNzm+tWkhQQS
gcKz9PLvqM+ZP1fDF/onJuoViYc1kmCyDN2vBOXWJajTZgWFnZ1cFD3994Pvn19LuX8C/gf7TvWQ
47tjlTberQhAAfYsDmBTbdK6mjEnU+6h9NrSNEwf6Vx+8RrYjXk5vruuewqoys5DFtMKms7JDEtS
8NCCxCN5LqwQFcLWG5p4i1S90iYehQG5nEEjI5NCVTakpz6L8rvBCGLHu/kwdXoZM6gcUSfoRcOJ
IpSdbkkVYcktHFwXIoLjVMyUIqwZSCAFw1d0krNsxv3YRq9BbzoblrLGiwXeZuOOuoFLJdkSjxxM
AVR5lbtWeXBbhaVtWdVbMwljigsCSd+XaN0BJYeAVFCCWiI527+MpDddxo7JnZrTfmUMXX/xZpxA
ekyCXTCQ6mKvfTl09yyz/2jg5tfMJC2U6V6xMWIFuxZX9AwZcF326iuvm/appe/27Dl/WBnbmVx3
5CcG6j592LF3xHPmf8PWI7mIHD6Pwu3ojW7ynBcAtcwRg7eE40RcQKaISdIEr1yK1mcM6y5uDiPz
uUOYDgThIrgb4n6rJ3c8i4LqwUKsyYp5Jn/FgFNoJy/QiYjPFdjtTS8zN2MCI0HjsD6IDK2I3dj7
BqYqKNnuGOmVWG5gkQjSPUp/by2IFEAO3c7K4r/seR6yiIj8ET4Y2WrGvJ9y5M1lczoyUtU2L2Mi
eC3LOGrGtmj1U+uCoEhjSXudaar5NsgdWJRlbcXHGPgeCh2/MS/SDAS7RvcocJ49/vuBtu7LU0Qe
zlY8bhpsJUyS+b+JO3iH2lDM0dP5VLhJfE+G9o48aDrTszOiCn5bc4UUwm6pvuDRnlMHtVBJas+U
OU9jxZJ5Ft0x0/J33nfGiZnre+fjKaVBuzt27q9mR4+okpxsn6TBryEkdDDrf2Kn3oo+zD463G+o
+Xl8LBGUnyPymtixp18iw7poFs5GuTHLYIe6ttXZRcHbg5qBJfN/5J3ZbuRIlm1/pVDvTJhx5kM1
cH121+CSXPMLoQiFOE/GwUh+fS8q61Zl1r2ofms00EgggchISS4OZsfO2XttBt1OSdMdUluyjd1i
vM39xoYePZ5mlea3RmRV26RYuAR5BxAyBs9lc6shpAD5VfYeGLQHpTi5gSpMIpxSh1BIenX9HTRE
qhafp9t7A6iGMzDqb+IRtHY/oxUtE84E5bGzc3BIlIz4z8DG2Fejm5xLKBN0j3KCeAxrY2VxtzcS
Wlq2ZyzWwm6PE61Yj9lXF8u9WZKyQ83UbmvWwAo1u8Whum4rEhDC7MNuvHI9F+Krnoa9oR9jHd2F
Gg2Tu3hohom9qU6jux4i1xl8ZHwzOiFCQgIOHT4wUZCkBRHSVp9TcXAM910J28CSaC7XNd73fv3+
3aVB6EVOdNbcoTKYDlojAlOsSQH8k+uhfjFEi0w18I9p5XRv4RLZGLN+8xbAxR4aLG4xjoQsvZ7c
0b93Q+PNL2gpz1jNsT/77NYSQh1oD9ww2dTvLNr5N7S6H61QRSdGcpS+uUPP2wr9W5vcelpYG0LB
mW7ZKekn+OgRcV59T+tVqMSmwCcGx8wub6KKoPvELI5NgcG7U2q8g3CEH8Vk4Qd1cKNTNycAKYOe
NpK1SGuPEIGwzI91w0iqyUS0zWt90/pNuHYNVK+o0O7qOmVJ87pLXQzN2mjC1zlEctZETr3Cm7cY
Q7eDwaDeLPG/hO2zlyWfqiMXKYvtE0EIdBNH/l8Gtg7yFvI2mkxuM5gpGMSsBxoD7TYNAHnq8Guw
9Guvjob0L9OITySxpktkId7htPbTQbvrjXRY6GTWG5Hx92Uw3Oh2JtVyuJJoriMSL2wggC4vs/Yn
pCHzpTqj2tf7IGE6jDqDnSCiDOst8RbV/Io1Waa0UqBEhoRdVqCXuC6Sj4wmNFkINI1p4KMK0ovU
DDwcf9MNgQMuaESYtDgAC02nUrXtPeE8Qz8+JIH6kffuryLVL5GHDgH6g9uDIKkrhGiczyGznhPh
0h3wTbkuy3zVJ/I2sbnos5w/2xiSR51/wRgcEThVLwKdW2Wkt6IdSIjwJKtP8jCEc7ZtdKn3OsTz
4Ce8MJUVEK27wkFBWkhDYWljm9ov10AM/FqVp1ETu16NLKgiXpBcWHJtvmTNtB5I5V7pQV9F5RL0
hcwzyMNbTe7Gtuuok3SVEjg1GYCz1EpEfLmH8h5Cv4YgWAKhNyZIx6SpeklvrC3oT3BMvU+dOZwv
6vlkzJCbwyRzt61yr0o7fQqIAKODzVTIN/Ly1MniCIyVVrbdiI1FJuRKeVFxzEztMENviAJd16Jt
1l3aQAomWGA9yvm1ohcRiuVMl8b1hjWy9W1z5wnvox4vqXk1BtilrCmGtUnmEPNig/KL8qkAzQ0r
vL9pyT4t8diiNhKgXVWzYg05F1n06doALvOYPOnKQ7/iYwN1wXDjyaARH6C60/F0EVHq8LhZl06V
CJTZBc0KrB4niRjjvstSGVTnyn8sVP4MYBxH2PIW9G7yqSXgeGkiJKZVMvL+0GWkG0XSd8r6CDr4
056SR2S02F9G7Lb9WCKLbc5M5H4UDh+2BcS8nnil6Dutp9a+oAgujuEScl6XOeFe8sGHZ3PI2je6
H+DtETWvkpa8IyQJ9SYR0Gloq+7yuDybRGHFmSEOFmFEYIzx8aE4fQGQgQN65kAVle2dQVN3gz0X
c68v05UZ0YHxHeMcC31bM2LYeFRH28mgvWwy1A44icA0hr+KJGk7ClhVslxP0euE33cdhEv/ZhiZ
XsXe3ktm+KJFt+/jiHsJbpTDdnVNY3BbA2pZNSTUbR02jjXtLQZUEIrtJz9Nf45NyUtWNicfPi9A
ywqYTPfTCMtHb7l9FZjoduzbc+d+hVg/ts3oF1sfnWPszM26lFiGipDvH4OGnENWMpsg5tpybuaQ
caXwsr1sS7HxmvtobOtHW7s3c56uiXfz3tPgOHjhm2G64rppaD6jDgj2WsU3RuHCOaU7VliNd18V
p6GoUoo2bIFFlp7zOsKuBvpKyKojaiWvtxyMMKcQU2bxeDjCFgeUcqTfMb/FDdGC/kExT7LDcaYo
ApHak7GwLnpn3xDwsnU86H095Ikyw+2L7R60RmjPmzFKPumkMcT56l2T8+nY7LreRxJSuw8l7oK1
R0NkZXfeDtZOt7WX0PtaFeDPmHvxnpQEzA6rhrKXrAWGD/0S8NG77WrUNdJ0M3lFvhuvq5lzvojc
e02a2cB3WWdjvTQnICyOKb90kqJYrekTlIrZWMIb3geIwsK2u4pqpiVT64uDdLnS1NYcf7r2OrXi
Qzx5sPJ5sS3SvaAKoaw3hXPAnKjWwoS2F4IsR16JmKMkwYB80Wo3+iTTW53x3Des9Ywds73jO3LH
Rtic3PIhYU4EnylF3yXSJ2bfi0gEa085peOqkaRZArqzETm6D0NQHpD30Mb32PmsAGUYEGgcnp8x
KEhaZdGdHuOfXAqxyVgA1/jAxSpKa9yLIR3UmuT675dGFf0PSWzMMK+DEiGxTKdFth9CfVbxPbHE
PFGNZNmDlzKaPthl3UPhriyoEHRdO0niX3BFzJ97L3h4EWwHZD8T/eK4xkTN1aiNT5IPs2/iIJp3
UmmsO8rV3VQ5S4gV+NEZX3Ht1qi6sabv/arde4HxiC+ECfWYXOew0Q1a4/uBonSVBePGx+1F6vER
PcmFJEyNxYIXZgqJx8m5QzKw/FMm7Oc+7d6NmkjDPBl4dJoPPw6fwMhYR0taH70T3I3FQGrm8rp/
P87Lc91kjMJt4pp2PfzJ2I6mFbPtdlsRDMxRajnc0u7EqEZWq/NCCfoWJ8lPJdLPeWRnL/B7btKn
Oehvlk4mxZSLtajPGNzP7KFOz7822dxAGS1bpIz0mqivcypJrjpEZjwFxNc0+nWUPpKuOCSpShMQ
VEQO6kVx4Tzak1FQkiZEsFHQc/NJ/DvRm3oDKi130DUzAp9GH43RXO5KFAfB0L1V4fhKMicaiTr8
ZYY9hguLaUNU85Eb5m+rvmn2PCbBBj1EPcUTWK0QqnJIeUGiCrBPDT3ApurtgSNEJhWUk/BYdw0a
/jwrGJXjPYTzg+2OYLk7jT2XWPNVN6IqVn3C88aXjARqrUUjHr9rAqa0OedRjq4qYFvhTE3R5vCt
cof3z+sW8CcaHjDlEN0Y7RH6cMgM42GUlL0BEnAQbOOe5n21thS60dkNyRAVLtvCEkIbMZhbWTnW
g+3wK1YjqNDejpBpTPvvXbmKp2Y1KcgYBKnOc7mk18/pGhz2o+FXN+iBKC0dopSofGuGOt+7Y1QM
9Lhdin2a3M5Wmuq99WPuK8tDQaEHiOM0jSleKgQ6CWzTJIzZBikVh4TFSLbiHSLCXqK7CHoLkx+j
kO+LYYXhJ4fS733ZSJXHS74JAMOQVGsy2KZEq3wIGEwLj5lM9nG2yJBHQKeGM76ahr4RvfQfUpFv
emcwbjJCJPq5xd671LoGy0fcTMioWJdUKl7dkU2+j01mD5zQ68PoLlBLNzJ23ydyc+jC6y6X5+8/
ISWCB0Ch64NpcV0wilVNZZFuvS4XO8tUDW94t+6n5hQ2fbY2JD8zdPTj5C1580udN2UmULO5PtKy
RZXpoUh0qp3f1NwUIq+hpPUP2Vze6Sr6RHUNbKUwjn1MRwUmEJsOI2ls8Rmuaoi7DIBuO0xwZOnI
01JhptP8OivBMEFVV5oicuNEdDuS8tj4uL4Ti1eiraJq1zvHlJ2ZCQSrPHIzDv6AOV2Xy0OiGdY0
0Ca0lTL2EFBqK+EZ56zKPw3J4gR1mG6oZNhs4B7DzokLyGs8tJescevvEi8jyLwLWfosxN6k1aMT
sQg+1Aq9nlUWJ5+kOwoOUhKgMg04HGAEbMpqbdgQ8WSOQokkBJLAXrMavwlu++1g86Z29r0fjMB8
EItyXjU2reD00HEiKFXUgqzo9ghCPm3Yl+vgyY3m1yimDCHshtorCh6wu55j2CN9XxHPhSJvNKmz
e2sp+0PmqiawzcZ7XsDwGQEBC3bc8Y2L1VC3Gw6lixNzbZzMv5LYJDtNjQvzKV6j06aNaD3wdtyS
eOdsTcxI7MzHqaaZj+Ju0wKOQG6F2J+icCcqv9oYacGAL/AeyIoGGMtmzsKYBncOGROlmxP5nL1H
sj8xdH6toA+j0QLjUznxLjKSdTaM3ffq6BNayCnyDvzqSFYSR01lvSnDj5lorYaJGHr86pwI/fTT
iLA8e7wFIUXt9/tlsjDQ6bgqYCEx9KIgaKPt8kqQLrwkMoxPbYqu3Pb3cdFd42XjOQl6bnLHdRtM
NtMk0YuckJ6EGg5F7P5sMyprEjnuhF7aSTEPbV4nn987bGNwFZi8Q5Vwlrp6bOCkDPNPr7bXI2so
okLKQyxypDpdgmKgTq+5vOgIOe6VLIpwtz5p1IAQwApfD2yXZcu4eqgQxEw225nP07AeK1aaoYXw
h8/dYKi1Zt/l+gmKMHR7OzcZcLQVPnvEctJUGUABArPQdks4y7GH1sJySjZL6E9Zcls1YEJ1V3wV
9FkRfNaoOEuw9maAE8QHQLdihlHY02sdeFehbd82JuW58mBYd0yOZsUrlvHXw2yrreUnj4kDUTfq
X8FQXIdQxBeE268yyG9VzRc6A8PDIhoJQIXZE88LM5niClRLu7ULoJkQcVeIrQDH0UbeVpCSbBsS
tnaZDghNyIGHo24a5qcxGXL4+TdZUXw4naBjXjLKRJkHztq5TQgh2mkWwq2O4g8v4GlMJDizBgPV
wcmyLQ/Rz3ImyVJlLcd5fGblxNsUaIecF+j8No/VkMCDarvU/f3ImnGUpA8Dyt/S2W0zzk8FZLnV
3LA51+GEqxjmxJq9AlAJzNAQ65iVgRwGMpKB2xXtBumHecaKza7JiZiX9aVwKpq7Cxg0tp2B8I1B
EF8Wa5q1z75jBhvFlAs7JMdpUcdXvFW/1x9EY1Kopogb8y9lXbH6ZUhvkf+nq9HhlyU0ikLCBAdZ
7mJXzceRHJa1nCsUiW1sbHKh+KPw2v1Eji/GGP8ZjcGCjJ8ujlrmv5O3m+d02DXeo9ALmdovuYZt
B8cIyjpxLV+NH2WQKFibEvMHgD5eLmx8dM+OSSJJ1K77RwwowUNIgWXz8nxvUjQOuKX9VNJ09RgU
05aykQEo8Gie/tn6njiMBM0jfPZ+IfS64XXud8BGVpnV0wpLjIAWttog76OKsDkyJW3EmKZSBP6C
QCDQWLKOmOa25dC1Tjx/PCbEba2Kukb3KW0JcZSZBALROzxiFWdQwms79iXVFwR9GEV/1VvTUbSB
OkeSlQyV1n5UKiF1Cha5a7Lpe55NdrrGDwAYF9qcZpvPO+pyg+d91ylaPdpRjMRTjJXjCMwcO6Xc
Mu7Nbk1OhGEl9v+92M0/Ujf/Y/+ruv0ofrXf8M1/wDh/x2/+44//M9ic0pU2G5fwvy/XPwmgfyd7
Lr/G3/761DFq/cjij/Lzj3zOP3zt3xmd8jdhm4ErpSlc4dgujEz9q+3+9lfP+83xLP4zM0jpe84/
CJ2W/M12PdME68lZgrA5PsjfCZ2m/xt/4bukNljCdpev+r+M0jvguFFVcgl//8R///Nfyp78nKTs
2r/91fJgff4B0OnysVzJx/Jc+mue63gLwPMPgE6gra6FIDA+VOAGiqxBF9cG+ZkwkgqrFl5Yg/wT
dOKWvo6csAFbmHS/ZsLkaAAXjAq07Ua03SKMO2hjcK6tluSGtajwO/pdGW7CVOdPtmGEIEwQLfSd
h9Yj8gLx002wC/UpurvAxtVrW2O2ktpnO3EGwN5UmnCLxyxYJTkQgdDsQERVLrz01Oe0spgTUvd5
Eu5dGJDQWbdNhSaEYbWY5xbKksKPM3I6p29UP85VSDHuV0gXGxf1zxRiZvcCpEY0vhLkEigs7DzL
4F3Ujt4MU5teW23ZrUUfXfxpyI5pZFARDJLv75FtqZoL/NznMaWVXbkW6LKCsxjsHE4F0rfv+8z9
oujhzFSHZnPIvDw7zfOC/xvi2N3l4xKqJiLlfJpdg/aGqV43ridihWJ6zvRGZ7PIzU2d+MAdFCzM
69DzpuMA2OORgt7g/Gy691n8bcnMhoM9irPb5vFVPNr5R92TCzp1zm4QHUSqzOIaeyy09ci0GGCS
y55aO2CIU31dK79f501H5gwaA5jCb0XKKt9J/otBBsCx6gGqi8XzpQbxq3VhltWmfdFZfmJfXbWV
uql08iMzZkKW8FXtGzzB0Ko8Gq+UvQcmmpr9q+NhqZMbu+uxAjGB42aG2Psw3u+NeX4WsANWmWZ4
5GbvKRJxCJoE+nUV6piUlDHcczbdymKqi6uWpu5uaMfXqEV4hG3exHEPDcKeo2hnWyA3/Fr8HPDQ
rGj3ANDDgbnmmIkKPwW6EXeB/wRggUVVePk+MugNNUQyo9pU1YRipZ1WjslpPR8kog9/sFeeExM2
D3Qc+vh4g5sDrtHgzDzdhXunooABICeVLRodYz8rcmQr0oohP+PvkbPp0b+L+r3VdM1jSStk7Ux9
f99NhE2TAEzRjGlwmygXuhuZzytB6MwdxKt3MfrdzguG/gHZf3CVQbZ7C0gDph4hlDzXgia9mKkF
/EyQA2uF0PsmLP2OU1tMmXB0iE7K96IigiMap/CIUBBhmyGDV2bd/ZVnWO4D5D12eif07ifaIaRW
RNG+NZktNTENb5vwj62jEu9MQle2FlBgLobyzH0XYVIYLGRZuGyNB+QU4C4ZxaDqrWq6HwG8gRTI
Vz6g+xKpf7ESIsZmc0RT3hGcnQtANGiSgJEmSNGcxcRSGyAmSaXWcoUlaN4TxxBui9q3n3CGIv1q
MIUiV4cEGGq/WulxPrUF/gYF9pWYTyM9+l1xLYcB9A5vPVUgYUFPdpRZd1DcqlPh4DYaSYzCigSw
LnNGpHVhYR2YWdCKd54GxxU3LNfEM44Yd6cx/IiVcRY1AVoTbXKrCJ9riDjU/bl3zLRM8aGV7bnK
QYkriWWg8bKG43tLEz6FXtqPBqo9IM1qJoS7r5fIa8t9Y6BeL9GsDF57WfIcg1n7kWRx9mES/QdB
pScdUZG7XJqqaskBMl1/F/sRje2OUy5wsXAekVH52nsWrN97A7HFWRhuvCtmJICEB+FLnhnhotxV
E5D65iBN4znwNEvn4pdL4clwKMYXURVnVB7dugMyl6zcjJSKjgnZOpoLb4387JkOMG8sCS67yqLm
QhvoroOJr4jJREPQBRHEHyzOuEFIBhuhkAr/lG2v+2yc732U2bd5WxKsONKd1eFVN0e3AH7G5TEg
CNc3nqeApUmhMN4qDrknPFX1i0jq6OCSD7FvEXpvMXV9RVZKaLw3oklaWlChTYOXmJGHOadV6EEt
TFZ9EFePRVL1jzj0ENPlttrbGmsq7rGO2UNMFMjKjtTA+gQ+neGqVNxCtz7bunjEtkIotG5L9Dxl
WRX3DX4NxFDMKNwWpkKMSAGsG97wqasuf6gd/j878e877e879vHzb3/9f3ZiX/x5J0bDUyvHcs09
gxeoAV7uapqqWjdHd64EOsvQvO9mXIFZ3wb9tp3qLt26JWkz9EHFKWiRHbQOyjlhDsnBxEC2j90m
PzaLaLxuSMtNdMAoKzEWwB/tV4Jc5hI74eA7eCEnBkdr30vEAzqX7LZo8+4a2xRpkGXPD7VdA0VI
ZSFJSnNNo7ef00UiRfcLCY9xdmgV3whIrNe0nMihMNME6dgsL3YHMIDTjn+VWiAwyp7VjCNK8MnK
iR7EaSZMnRKRLimV7oW0zOSc1W6zpwpiJEdNQC5qp+eT8uS4TfIcQZUsS+YkkYMRuyzddCUaC6lR
1QmOldEwYf3IAssGlcirNAEbo13CjOsHGbXJpWOKB42UJZ0pjoXA3myYM47E6nTSeY3TKFm4Gi6x
uZRl8s4xYh+FzIBSMTFIg11V+RCKzZQv8m8kJ+DSuvJYt8EQb0jFUJcOLwbCot6sPgzLmG6gUoTv
QTrSO5r9+q4YlNVvm8ACpdR08wZsSUv/zBA3ftKUX2Y0u7u6KsadU4agRUrTY6Bg58YlGhI0Vjqb
70EPYezDpTxlKwCC9Is1sOtrJ1N9y2yrCX65FEAd7y8GX4LLw/owFV7zWXvFXK6N5eVyB/qYW9tz
fFq3U5XbW7J1xg8459U5T2Xwjg2hY2JfkOxetXJ4SccR6UUKe6jNzeDUGTxjm1lNJo1zVYIRLUkW
tsOhMunO6PiIt3C6jDTEj4VucdXUKFzW1fdaVizLWsHvubaWpS5dFr0qid0fw7IQtqwHTMicyDqr
sEzeq+81s4yDhI00KpL2NhAZPYZQF5BAcBT7MJJV9oWCtHuODXc80H1s95mHaJAuIk36wXXhHIgC
XCByWJtMye+9w6gn9w4ICAJo38rcDs2kmdyawKz58arS22HZwaDb4CgdJ8zaDh1hRKY0//bush1W
8wTHkmZz8lTnE36SYgpzvZ59xsvrbNmFiZSVr1DWqNpaCUZQ9+4VpeF4kE1dD/tZNMndoB15ysh8
xYK+1Bq2jd6ZvPjk4DtTq1Y50M+7YsQ2xB1zrw0wqERig43M0Htxd9HIPxkOg3AeOXrPuA8l58dJ
6fY1ZTC5B+TWEUaK2H3VIT7agN8VG9sjvsxLJF2QSQO8SvosvjOnMrifHAdYs18pcFSB54HNJ5TN
qTAPhAuEd3JD1m/PaJiYJuqso8x/sRrLewkiR34a7jQ8epplKkoRp8psqr9MFC38+qbz7AM6YD7i
iew2Mkj0xulufSHQYyV3EMTw9kzFRRHHtsPc0ne0pkDz+a7MDr3p+6hC6F6Af2rXnWxokrUQnR81
Ga9AbjsTnyojuwcO7TW9VURTBz/o/C2G0nlTNVnFmaLPnRMUV//ay0PrXBoqJF6+G58F1NmDNERA
NFwBvtlt+9vBzcsfk9cNO1uaxbvZJ8H77AAr9R0nhfBsJJsEHjeG1yQmw8MElPCWFqUzr/NwUIyz
7OoUVwQ4D5g9DkOQQeTXJdxRQSVtzaa7axXzZ9usGCbbFbSJtvNB+YD+vGYO5V+wZqmvmuSGx06B
iGPTzxDNI5UPNu7EvkyWWZl/immOrnsn669UCuERm3X5lqBI2ShR46CKLH8jzJpQFd/aTlMw3vZd
nK9ylaBJnrJpJ8hi2VIz42tMi+ZQE3K0KZIQCr+eQtjWLGLYdIVj5Sc0jugT3fSxZqqTrsg/kjuc
rG6yNuMeAbemIYJbHQfIvMgWaQ+WW2kUJVAKWIvrxi3ciCo1TJ5VXRM/7GsiRGS7iFvzxHyxkoFA
LZKZcCPX/Yxwu2/vuFj1j7q3uDyD8aJBkj2OvaYqqBoBf1D7ZHuKCJ5E6+5EPKiVqXtOPeDW8HXk
8/UMgOGIx5VUddOkcphpixa+XcL+Hp1958T+VU3/7yqQNl106Sicj1KcBUKkZ7qyRCwoRh/nyCjp
xXdhBfINhRqILmYJV36U1O/jkLWP0qzUs0OFdW2hmT+YzDg4bInxteiKgf547Z06s54/cAz1T9FQ
hJfYWQb9OK2aq8Ki+kRpy4S6RZkLCSndWLz6FHsYrUwP2WhuleK6ZRr0qgcxILCLGCsLYxjqnTbT
9kBbi0b0FBhxyOILrefKBLhR7oqqmC+JsNJlHsKhXWhPfkYVodUbo6VZvhejV9S7gRkzAu7IYKHT
dhc+oRB11jGtKowDG9vRY32r5tI/60Dl92FnJb8K6QbTyhqhZ6jFqcBL0TwCdkAda5uwlWhfXBxX
M7F2ovd8YgyLedbGxJN5FvlEMVDslDORCmy1M/XQ77F72qceeutD6RfXfuRDg8PRP6r26HDUO+iR
fmOZaA4H9jSPKHxNRh99AKAwc+zkjjDV+djPPb4LD6Iot1vsqUXHd6iMKEmC0UW1LBqkLg5Nccz0
OH45RZq4e4GWWeOqKAfvZBb9eNuxSezDShsX+IwdDTfprm2zRL06lvTRDXj4aR/SLQRetkVfqx/g
sGSPcQ1SmIm7XFlREl15MYIzbHSLKNio1hN9lSfgmurax0NDEHuo6fA3Ibw6lwVm5ZWYxtFoVvKD
mZO7dYYhuHeyEeJ4DMJeeaRlVW3q3PKnYo32e9j2AZyteZ5pj+hY4sBEgkNb3pfdtjY65iFmonFA
hSLepWWSdSsjhyqxJHScvEkbJ89Xw1aq0T4UoysvYQf1pSGQ5RppenByJrQBRLPLZ0hzFaODlqe0
b4cnflSL9tmdqSEjYaCSSHjmG2zFD8KyOjr9St8uZBlKydnG5GBbP0XowLkxfQS71PcbiJTm1l5y
jhNZ+AeEvP22j+ryyy8z/4Y4EII+0pYRZgQWLK/Bc9FPqE9RTcnipaE42ihdqcAyCifqyB+69X8F
PVTbhDDGq1Z0945od6Ed2DjViGoqmKetR1Winak2ddPpjTkTgeFTk221SuXJSeF/TWbB1LYjsQ/D
dHmqTejk5DB3oJ9LhGGjneht3yJqoXtMbniM/SuHX5Zz/zE4PPKiWkwlB6rRf38ukNa/NuhMCw+3
Ezh0/YTnS/PPx4IA9C1K18nf85hc5lfrtfkwXpsHfdveJ6u2PBv57b//ifbyHf95EPFIErKksANP
2qQgW8Kz//wTdRjZhdslIYZMP/yRV23SrZ2MlWslrACLd+WgRUW/Kad1i83lSzpgr2o7zL5SA6jt
SuBw2Uu0I6gIRECqzcywC9d31ffppgyS5nl2QuOFAxmtLC+gg0XqjYYr0qGcZPWzmovdM6tj0pjg
jBpleKjN0X4oqowOoC05zTnCv7LmpP6qVOoSFW4k5NLn0yU3QK0TfYF2nANlQzpFlPJ8HFUwFdfp
mKhnO7IMpueFmb/8F5dtOZ/96bLZxAnhB3bp5yIv/o5C+kMntQ3gjw8NPlaDGR1Mkw79cpPjpJ6b
9AnZb49eEJTqOqsS8gRNT74x+4fjisY6+vRziJyBJaZNZ8j0ymBvvPNpDb/GNtKR3KhGggTq68TK
p42byhqAmKlh8hVYDq+zLEVEPpWtvpO2JdFTCS9mlGt4p9Q1J4b6S0PRCiiNkavM5Qee+hwLYOdi
WJ2XHmT23Y5Mv1uTs1RBRO1cM2ZGRmLff1+n/81RXlLwD3f8Dw/Mkiz2p2nB/1F9+fEz/sj/cqc+
Pn+18Z9mBv/4Br+PDALvNxYxMxAEvTkycCy69r+PDAL5m8PKRbDXv84MzICZgbSYlPMMmhAqvX/O
DNwlC8ziNMe//e9xwr/MCP7tzEAuC8A/n3TfZvrAIMy1XKwGgXDNf5kZFHnbs9jr/ihD25sW+09z
QC46puytBmM1rDn0EccKGKLh6vE01KWPMUTXLsZJYPerpA9DSJGyfUdWp+5wTs/PCtc8Dbtcmvs2
EygpgsTJ5g12IQViM/fMes3+X4NYAtTExDeJ5WuGfJ9CF7S7eXJnm0GwNPuO2CU0q4TkdtjNWa1m
AJn0joJbRU8D4BhumH0VZ+mNTCbjpkTAdamsSg+Q/7P2tg+b5m4akRSDknbTu1i63lMXh124itrC
+MyCxjw5se6OMIm7x3ZkNs8wPaW+pdgICM5YOhhJ3+frJIrat6Zy6YTihmYcTEXzNI2R/pV5aQCh
qdXFp+GXiH20lYaA9A3rLTXD+KNIdEiBk5fbwq4BGDYT1eqmZYMJUB8HEUpWtw53LZq7ryRU/UTq
fUCjEC3DQLsisicCPlvjBZam/QzxZDiTdAIrRQNf3kVcsGMSLFVWtqimyrrqLrYyjH6F0FYd3R6Z
mQfreDd5Tfc2EPXwaMSt+UzlH4L55zi61h0C9VXm6uERlT4hvlHs3XmxTJ9w7FDLkNNUXvmM5t9S
rDBqx1oTArCihygBhcL3w/L+UOeGfQNaiOBVS8hjjEDwzhmZtqzgk3nQfqB1OzAN+Owry8ceEZMM
Pm+biMPdhpOy/QB1FbtJ33XopVFAg4YMSApB2RI2P7MmmO9qAOHoZIuyh/Jc654ecmS+KPBv12gn
GbAWsFHeVOWm/gY6YgR0qrRtfBH2kn4M7WayNlITLr+CN4bWLBUh3V+JCutizQolWS6rEYAtpyZE
/wAzTjOhY92tlRBtcgFNIMgjJw1aHbVdY9Imy9ZaNFsesugUyT+J2SDa8q88IkDw2LQt3A4kyGye
22a2IEXDT4598JNTepmSvEL4OsAtxwqBO8GdzmMNm6yWYfEBX2Q41hZqlB+FFw/yjMGPczLJsBbm
gLbcyBBOS51U1hcSx3BNWvu8RtM2rknfILuNMdVKNdLcEeqC8jK0+32bNAUKsQjpCS68XeNwClxF
Dq4rzMlkZoQlMYpuUiqapuOyj5tuCoOVJ+tXBrdu72VR+5Bxw7cpzqYtT2B/xH4EbWAmQA0JcW0c
s57IZmTU/pVR1OWawQ+oGiR/1NERk4K6D258m2NoORTNtYp4uucwyH52oYvM1S6Ll6RzyltRiRTX
YtA+4H2MkKWHelv7fvTY2qL8iEPlbWp25Q+tneo1Vvm5ssYQMHtq6JNTxNYBWE2w8AXdLQsyvuLc
s2hIohHQjf6h2rJ9D6woQ0FXiOZdxdGMPa0dPoWjJjhqqjjzgcAKYZCMdoD+9LZKyXKuDI8H1RLW
uUmM8MoC+rL3AJaCwpoF6dVT6r8nnqW+ohCpUd/74ZcaZgygnVqSk5DL56/g34IrHMHFsWJK8SOx
w2aHwzk6m05RvmiFp1fUoOsGJxu+wlhoVuVxoIkylvdGkBITqpW5TcQQ7svJgQsXSKKAIjmWx2Bu
EBovyKxqaKuCBp6qbmx0JFTXDVGwrpUZT/xAvZKFJ5d4mW7b0mfZBrHj/GxGczyKnhDj0Q2tXSw1
2YfSTtaEToaQur1xUynRnUw/Tj+HHj6zcFKDFAQ3K2/DybQRxRF8gHTOeUPyJf6TujPZrVxZs/O7
eM5rksEuBp7svtdWm0pNCCmVyb4LMtg9vT/mrTJuVQE2DHjiwTmDc5BSaouM+Ju1vvXaYBB8rGEa
A/wKm4FD2IdgGs7z0TSc7MJ8q8L1ac+7JsjL55zOs/0/Fttckv+7q038pyG8OeeapIgKG67Gzrwu
u0jCw6miW9hWtotqi2sbIWrPaifR+fgqYxEnAPGLLl2HPWA1ft0devKxbEgHAgxuoMwv/O7kzpKg
Y7/I8seubaS9F76X+ayNp+nopHj44ZLIteUY3feQ++a1Q5m66mKDZN3eQaTMxxJ92DlYNzeVqEjR
EBWPnmFPb8hl5j0L+eo2iCHcO4mL07zIETPSFcOqRUdwFkXqPYM7pfr0CxaT3pCE8D3LdEtsZL+L
XWF85XWvxVbg9tuGdpQcB2Nof9XAfVfzksbFHpq96jwbzVJ/Q+VdN4RyBAcy6aq6WHuuaOEElyJ7
0JxT0TWzi5kiHJN0+V0XGjjUyupMNdGJqtiYPgQVL6qiGeDIsZ8qRbTSaBbWls65RaRqwLdnzdeD
LE78zs0Oce14QByTMgc02jQBZ/QSKB8rtLNBM2a/SGmoj6xODX6GtEBdS33x5VA47Exb5NsuhQvp
K7fL19qiECZzzXuu09g6I7bVj0VpVmfHa8wv31uAJXLOrgOGmL10Cv9l8ML6XDdWw2YUs1Re6uYa
eAwT0okYRBo37xucuHeYp7g+GoEjScM1s7NDf74a+2WkbKgbJMxhzy8dcqYLxaCprD/FchshepvO
Bubxq/p7UVm9QRmx3F7Fco+h9LQ1PitN0kNVWaz9Blu5T2DruQW5obFgytm2/tR/78m8iVqXdf5y
fwIhj1CM9VQGWO2s8Iorzz+6So7G+l9q2fs/a79/1ZG49n9+cYihDTzTDEzXk8y1LcQs/6ojqRBE
xGlsxtjG28U8bw2Ft+mSanpoy0K8DlXnbPE7QpbOhsrDyRVZ76XqyxeWuhCF49z6tjD1pOvCyUGb
h7XlYePs3PmAC4Xdr7IGhvRVwG2yGhhl1evYD4Nmy2y2YDMcWPHRRWo1PCB/4FkC3Dy8tRxgTzI1
1TINHdIqutTJHFznWWf3DlAQgB3TwPSVMrnAhyfVuLNqarB1nJnccT4DUZw0sg2vjJ4mUtu65FgX
WIWq2vh2uz4Bv4MhdBb9eIB1IU9yYjcY2AwwOUNgF8qwe4MpCewQH7990laKYxAN/i7seZGhO2fw
quaa15HlOsA+ZVTFqreGnuGcLKFgsQ8S/jVq7ehgRTJ34LDMxq5tbeeYM8qb10Zu+Dc8tQqNnx2e
i6kVd1ZKyQlQLQRIOFkzkA9AzTWSdpxzrEg1AXSdkbuXpFhCvpTlvZYGeoFeAEFrItTVA4bFdWQy
lETRNN2Z1TIhnrulDK4hflH1g1VLqMezQELeQbn+wQLevShdefGG7Hj7iZ0V1jBeMZBkIZ/fQnSa
rMnWSPzG6NSoILy0KSsYh8rw3vvC+BzsxiO1sypvw2DobdJE02PFyvUPnYa+SdQ5JGVFbfbteLg0
kWH3pJp95+wJ3olvgVvOeFE6vK89sIS57hHU5VbL0dSFhTM/Q+pPCE1ajrLBAlAPNbQvPmpXW9Zp
hJWNjoSCKd6IpIakGM/EEJz85WiFXzt/8rIm/lay7AjBmjiEok2st2C7/z3LveVYd/6e8PXfw96w
YnPV5kb2BPuHi4AHjEtB/r0gsr+XRfD34miqaXyFks51Utuk+zGnAuWP0GSKbjgN5cn7ew2B7A4f
y1rN7w6zh998zPoQp20HOVrA1Bd1A8c0W/bZVWG7jMXRtcMpSYJxO6AvePPcNLvOUeaADvL0U5RK
+a5bYb14ooI2oJ35OhsZ4b3CVOWzO6DRbYpgOlsc9+ugISAYc/fCeAgGkPfOxCqdzBl9MSwwqY5l
EZdbiQjo1zQMh25BhFgFe2s3diR8W6eW+Kua8bF3rHDHIMRATq1bG4CIm7r7LJvGDyUmNFwhvUHM
UCsoPo1a63M5Fd4Sy1FDb7Ax2wAMpAgGDFIgqF4VTEAoUrokfUqsUMLIbMYXyxnLS0oJwsFb2sgw
5tJyD+MAB3aTxhNEPDNHB+0ydCOhz8XYjXyiV+CgvDjfeknSOmipuunDDJRxG2CsiRXKZbxihUnS
ieGkzRUFNIwOT6TfKWpU5s1dG/ywsPQTcAJwVb6QDhTDEQVqiKqNr4ywRZE/1Pmm/TNQqniuR1O9
mgqS/67uHaDKKE2hwNcZP1xSNPkfC6riT3PqRxawYVNMKBtaaKit0MSaIZ2PvybCNBB9dr78yN3K
/ZVDwSJis6vd8ozFN6l3OHp8gCZzHPz0Ras5CoAp9Yc61uREAN84uJA+X8vWje+dVwZfNDIdHBK3
zreVn435WijscdtmaZXhOfHuZljFF67iHE47XTQYzEeXlOaEpGkyX2v4UiN5KT9BHxt/Ou3g/MkT
j3X4wFlColMu+ivCFP1zjoX4iox2andOyp84MbpKnkreKLnLYj86Zq2snVVcRKTQZB5KtHVWR/oY
Gn3WU0QlwS8XFyjK2JLAMQPX0pNFTsKDzALYtJ3Rjlwz8dydW5XKhzQI5ZOKITmj3CFEYVJ1ty1t
4YmtMkPmCmVeyGRbBB1AGrqL9FMx1tyLgj5sk+I/gGgGT5K20krFxuPxxAhlCCxX7PKLfJv7uD1X
Is06m3qABLB1YWqNHh/2w8ZEjlNuGT0ycm7KyUOYzAFzoPooYNdkOnwpw678yJrKhYoeNzlsB6+i
OxxIX4bEMOup2NiIhn4isJp/1qPdvutGtH/GyAzIyWPTBceYzvXNGk10AWnepOUmBEJFQK/WBmi+
OSIGiUn34nUoDdKF4YbboDS10eMxUcEA4SRWDxgs2XMNZMCFK2doY3AK+L8plJQpbg0bK8rTUeTH
yBtquZ+1JKgMZGXlPzRQMcCiOyW+UGpQ59xPpTrqxqxI1kVbN0ifTGBHOQMEKwcyICmKjLVXsjHG
eyHseG+NRfvmi6j7jhgKTKRskvtHd5ozVZl4CT9pwXG2V2WHk8olI5IfxJ7QpINqBOI8vRE2jWvE
mw2J0lEu+nmgckNLl5bRyDS8QRMC81lsDCTuSDE07mQXqcPGCRmUACOBlbgXdZef2wlrbkASBARa
NuyRoxJxKMlxbjfgDaJt10Gf30i1nEbQ5JgPcEiKM7mqLHiTYh4gk2WqZVFnsSTfj40zHTC2QhkH
iwguqY6xEnPJkG5n5nAb2EhEv4hUF6gakfFtqWVnFoilx8ic/MD5EI4ZgY5D7JiAUJ0UG6wYa6c+
WZNmoQ/qffqoJUWEqdPidWxk89sluoyeSZY/0LvFb5bTWJ/C9vPXwYRvWVlOt289IFiMBerdTPX7
B8AOqRcgGfJ0icT2wPlSsX/1PN+nKNbt2fJSlqQFIQW/UA+0ekU+jPviQ2c9AZcWR6ZgsBT6cTJv
qIMQiHLgP5SyghdEOm56p+QmPbyCqw1wQagnX1bczzUl3zpqCdMEXuF9o75rvubA9eleTaB0eQYO
iqWcpquP1YfKoajRHTJuaHOYE2Epmx+2R7HcB0m/p7kFMlUFfvlQIXZGgNenLvv1HigFmd7oJEoh
n1w2j7e6wbXG37tJONWF/Ii1qA4EgCUZNlFHbcIZ3Lqyiup33Bb0YUhniH41PDdGzxPYr45S8hJB
UfnVMMPb9xCpHqhUqq9uxLJOls/cMQyJw+TgsGO5aC+alo47/0jFUF7jsvf2AObbg6wCAnplVcp/
1uP/r4fs/x9K8uk7/vu/D6//y5B9HcefHVPd6FP9x/n6v+n5+cP/psl3/uGYpmO6QYAtdplh//uA
PTD/gfVfSs83Hab67vJ/SvQu8f/4b7bzD8u0LVRkpjRdH2nA/5qwW/4/yGGQZC04Fn/U98X/jSrf
9sXSLv2zzVrEgD7CfjShcHDswJaCb8hu4V/bKTNM+4x/xh1J7TkG0Rx/jC7VNokVjDxdvTcLDXly
reoY3y01uQ9jXOodHX50NmwFSh0cInaU9BVF/KOKB3Gd7BhUtIHuslX1TQ8Dt27HWj+zqss4VhSg
4PUoaBZQ6B/pyRYz4WzxJRmPWXX5lZtzcGaQvZrQgN1HL9iKxmgv2cD+fHRGAquA2rHpNbzPcO4D
zFpUX+oew/domJVsHcq+sATPav6Z3BSmvR+8AvtEil4jdPJdo9mTnroONZHw/swvupgiTEbrqPIe
GXyHmH2xkjL9/4nGB8XYhyZLtMmdH05OIc7QLd6U5dUbG5IUJrK/kb5U9IHY3cTI4DshOArMCAvy
t5iEJ5VwyrbZ0QZRvHLLsj9DR93a5CKj5CCksVYvfT79JvGUwxgvuR13r1Y7EN+S75khh3s4e69+
TUPY5gLKA5nvNitLn0EaeQAdYYEtzBKOoc8cZNgG9hcM2cI+0yUxulxz/rKsEN0NKkW8TYloQh1p
75Xa5GX82/a1ve0ZMK8Rwnm7oeeTdLXxDBHuJczL4JyFBRKeqbqYIVnujJWJeKsgCa0qb9rqCag3
qtyVqeR+VFW+i4QNI6Gudx2uw30kfDY10nmtkDis6NT8rQ0qk20ltCWXB21kOOs7SyYN+kPmdciY
iav1c5gyWdtAjwgjYBWx/FAKkkyWfaIGnDEPBiUgE73nPmRm/kem9l20hHzRua3KjlA4U4/HFG0C
sJLkXTP1AuqL08CPFyKkhJnHWd2u0E+mW+gXJGAW3nucVMc8luZptGktrTC/OiOW5rEZ0QeV5aaC
EX2wEGiTYOFf+rDqv3g/XkCPHlkqqFdk4PHGRRL85C/oNUbfJwXF3Cu2qWjqj5ZPPG7ces1aPPxs
o8cmIeInBxyeklNi2umXXVHguyS6ms1nH4UOAOQcOn8qkMALnZ27tviCiRCDwsTgFaLLXucOoRD9
TMmbxFG4jCvJHhXGsA2iaDjnU/JIqioPeeTHj8ABeqgmYbgSYTQfipmgVoMmZ0VuIg0RBo19W1nE
cfFR93b5VgIx8OnHyOfaUp3V26CviKU4IBT8lQiMmpaZRwwUWLixalgNkfqjkWSwrkbNGyO6IfrJ
DxMYlYAh15k5bIlnOLDjXzHuBrBXdtAdkHXqvjt41sMYADS1oj2PPluVJWmxaJegWmwt3nDwq+RU
5clwdnhAuyDJ+B7ezzxTyVOIPU2RALTFEpBQSjkmPyB9JVxieUKjdTcnvr/nky5BQfzex1TMidTv
AWbdlU/K74eLnAuRt7lnr1PyHWC8paF8luV7gU1Bizh9EWmLNWOJVzL9UJ1tlHmrqLu0HAx+hTci
axRZR8ZnRfD36JEZOA057QMgbS0LoH72ac7EQ5qwwetmctE7w9/XEnalITKkfOHigJ4oMxF4zWl6
Lb1j4ldYoAiXmxamhMGCBTn4ghJTB7LN/ZPnNw+GY0aXOE8g5Tk5OZLhPm9D9zrI4QmNaLFr+c1J
Xz+Ew0nwt9uP0v0lUR4/aIOM4sCxvnzVMCIbgDo743wQlGOiaecNayOgC7TWxyqPnqrWJWVj1M+p
uYHdoG6136Bw9MkQRru5jtK/YVhZTSoZrLxcDReRO78Y6kIFc1/TTv6csATjLvWQKyFHygGYYHMH
PBB/C42zPfaxZARpRXSExUIjhEqHBIhqHofljH3HRVefDgThjRJJYKLuaT85m8prArCF86mW+a9A
209lWX+ovv+2x+zaXGs3+6WjzlzZLTrZJn43xamahbhZAegLNGbgtlJmhUMe4G3mzGKLOFxL5kvn
jsnYsUo7kwHu3G5Sza9BOE6wzjGRQDi2j2EUvrUsijBV0AeGSFZ2klRkB4QkNZjAVBJ+9978eyAH
YTWlgDFYXdNWoOMGi1YQ4tcxiw4wR3sWZtCBlBSMsS68CKitQNwHYG7DcbTyN1BnT4IPf99ix2CT
h/XMGJg2NxWBAR5fc9JHmSJBziIDfWuY/p2nrSwP49E8i61XzFwE+km0NXBlS78ZEulgBhslwg8X
dHJYdSQZ7kDSvDAPUKdwoQcbC2GjkQma1uiRcZZ5m0pImraT1NsyTpzrnLpXM0ghR/Wue6xVds7p
F9AMjN+ZWLBZcIbqunLerLiEBqDH6Ccs4ji9dQSKd06VP6nBq1YqiMdzlc9P1mREv93COgcTra8N
aGhnkj+vEkecNEiInCXBve6S6YBYCyMC+6ZjLgx+ZGzv+xkIJTriReVWuTdmdO6NtDpw4fz6p/I9
RP/y0rWQGHtuevIHOCVt2My95d2DpszPOFrZ4vc2e82yRM3rloTFk+DFfFRe6iYBCUzLcGDWTMSj
m7cMfAvMYk0b76rKcw6eavQ2EuZXPFnlyxj/rqUhVi7b3ps7mjNhorGzt4KGPB16wMAOwh05S9kZ
apd5KX1zoPcc9IGDSpz9CTpPMndM/wp1JiPqnoVS0nyK33jUdzpmqZ3q3jigjOV0mib7iiZjn4rq
CdT1kkBKm9zp89DW3zqV6Ylrbh0mzZ3Zkr2TUfZVqJ8T04JnQli5r7Orp6KHVjfuoew7kt4Kb83S
g3lWXhIu0kZPZuTinTIMtoGFR+iha97RQP0UcfkJb4MJctqAGEQmuxOjDLZR1j/bnjQe8pZeWOp5
Y/FcrQ1T6RNAlm8XF8Y8Hqrl8gPRb5Aqb6l3cPiriKnL2WCBwNY3ek9s0gInQu5AVQQbaMESo5iw
wUD6aK3BeOzbIPFXXcpokN+OQUPdZXsdVhaypObiazx0tqqhX8JYPsvY/CJIS++dgKiETkYcZSlB
sSYx3dL2CQwT4j6gkThNoOcfHO+iWrvcJmx/Nd/mwgUWnTxcf2A6wJ+TeLKaCHLig1z5vf+VmoSz
5fqxmiqoUPOOndO1CPw3F3Z0pL6I8SHtZTp0cHiYVb9TJmUcGyYL2A0Y4m7rO7+TzDLZejYvwiIB
AO8TQdnaQTclVL1kIwR3G2ya06L8KwdEHkTAo+RyyBKRBgDMtI8uBWhacipJTZsp9oiuCm+knzxh
jqyeam23JxJlENflI3CFAtV4ZmTRi+A/ucnw6trtxwxI9RQ6YQzNXf70THHwU6sgLG9J6QrbfIO5
kn1en/HqDizAiMTUB0kW4xofRLAlM/aZsGyMip06CWndqoEMnz6KbmxT24tSpn4gC6xHOz0Bzuod
7oAmaPcBSac3Fvvl1uhh32SqNO74Mb8iPDvvsswvYdyT2R257bUxku5aGfO3yBoJlYAEIQlarGDL
uc1H/EJUmGwXOBqfIkEUVJoF41vIG0GWwWidLGwMzaBflh3kRgPBt6vpyfbErWdbjSoFMFnXt78D
Pu+N7YJgbSeIg1HNTJLtO3U7hDksxHX/Du24QSJQng2DWrI2nAuYsBEemnyVJVxFr4g/7Ijh4iJa
7CbzJ7KjYQOyqGWxSi6bMt03O+ifZ7wuZIgrWk6LPGIzvJuJeWO8+hrKae+7zgJoyt4y+PlmrjG0
lN0Z/6y9Dn1YaG7OvVJSRveyyG+RX30it9xwKf32005tNelFq9gbIZ41u3ouWLgzHpwXxXcy/MFV
BXDL1295MV6CwGGLSoOE0Nk+JaX41cYsvxhq7JMGKq0TYbnuZ9QCAeKdtWcFm6IG78EO9N0w2uT+
Jt0kAiadxvtG8g6LdnFHjla/nevaA62ivA26GqTjwQQ0h3y/VrE6JMEHPH5wgxTN8QXXJrZegbfC
V/D6q5mQp7lcmKFNMKBf8UnCokki2olB5O8dE82/OIepG/iTIfKDpnjClmthFg7fM1Z4fuRdkql4
QR1yyv3sxRbDM5VfvA8RD/WghYywpjCiUsvG4eJ6+qMLBeXBMjDj+f8JFIdoSaP84RFXt6bHTJ+G
KHl0mqTbk0SHIGkcWVKYHELpzLgldzKET+h/g0BfklHC4/O7F3dg44q4oct2aQLsf3b8YhdwuJ88
lgkPBaSFlUO2+LqMCGIe4ZLdJ1K6+XRsTpzGHs6FdzY7IFVNii4AyzOZJUPzAC5wlVZtdFJcWfvC
lhQEkdc/EIN4b2pA8mxchjte5I4yCETKCDgSDzEmZKRlUGQ3gnC0J3f5l7LHr2oxzsXVoonr8X6C
XvJ+1PN8wGesb+j9XhBXY9yS6UOa8RbzBPaXcnSOohlcAkOnAc+erjZ2QWy21kBB5joiSncMMcqZ
KNvhke18aIAPVe8CGy2+hNPpN2T5TWtdGVJMiHBxb8+9+6I8dLq+8TH49tvY2vwPegpoUm+AVz5r
u2YVzbwfCPB7GCLuzkz/0FrFfvDG9D2NsGIXCM13/kwOJUMXohL3He7D0zx2txDBxZ4F075DBHQR
kvjfKCBqTZaEszK33zrNcMsyPMm2HtpD6bCh6Ae6W8dS/TEMBMEKwHV7Zjprrk2zWR51YsgsG1lC
CJ6+NvOjXah2F8SLoAxUyYajZHwx3OJnHIt8T3rOe7I8mU1ZnBHoMjXPrezYmpXa5kabnowWIEKr
bG8LBH3e1THGC9OsjS/066dFUAD+G9hlNvj6pVQpgG97OhTGOG3yVA2nlBaX7UF+IIqYDjy01Zk4
bnx2jC6aOSN6IJ7FyhLwE0bo2EdpEgqW5fFzl/5kddBvK8tYsEj+LYic5iiCMkRshCeYMODxajSk
DJOYq25tNiBa6c/pXFeXshuGa4r+cT0gEjbccLpUrY63ptv7a5gnHQTJejhbrnG13PBeeGSne/g9
nnM3Vtsw0VAj/fgzwW95L6OehIFQ5j+UZziYabS9x2qZY0YdvItt0ecyPfusKeAhd3XpXcCgPbrz
xL1Ez78PvYZgYLji23ESydnlvO1Md0IGgpS9Zk8aQbJ8MAVJMyRGNZfOdmaugqY7dl56VV1yUiOI
paRwf3qy3Ec8LCQMdGz0HXeBCJSbqUJSp4CdnnA65Ee2WZ+DKQDgW8pfoxoPt6UP192Xey9y5Cv2
LXPnhBBg8fEV63Sw9Q9d8loaxPh95P2ATnIuj7bjOltVxd/FAHQehQUPp2Wh8lDFDLPK/WWljfdB
vGS5U3PrHQroIrzoePqHuX5AFvpQ9sm0RyyCJB7d/VGZdPgxezv2rIO/96aif2VXP9WECGSMMOha
sMXhcuNMfKgTDh92Ls6OVOSZizWywAob12JKrcs4TMFJORHq9mW0x3LikNh8ksgjfwcjfUnVpcCL
fe8h6lo8VgVFKYYVZEQiR0SOLvVs43b0vIxJv/CK3dzQZIoKUUU0B1Dop+QpZ75QZLLYayvrGLvX
Pkt+bESl6bBhccOe6jQ2KRdEd4jg3m4L1F2ACQnltiqatKTz3oolG7hNmApAsODjTqHqK0YzGE+N
QxhBjUB2+YKXvXjGW7+z022t++m50OBwNa6ecxw8WrzVz1PLgM/AbcUaoXwch/wU5rWF4JKpURsa
EfL45kmZtJWxCJ1DGwwfnT12504PAifUFLDiyTa6K6y3JEMTMX2yvWqZCQ77LvbpzoAczE320iGO
vSGnxF7M4X+BLoEs2uWcjtKLDZXnUqcpRnBkWTCNuZ1LBgkIUq4OkDfEj83zIq3MUE8+Ts7SwtnP
vekcMV+L96ibYGkJrqppzm6eEzob36LTHRU5YuTZ/zaWn6juL61lPqUYwfez17INT/TDlAzEPQAd
H5OSyq0vCtSShHPXrtnBrMh8DLVGd8dsefAHgSamgGtKTYTIDFrgVioWcbpgUe0mPp7TlGhXw07B
JjdLIOXwPISVvcMFsynbZleGi2hriqF/SLMkHZr1XlQ8o9v6JHOJQNpw/LJBFoIRPis9nhFaf+j5
2IzyV4VEamtW/e+/6qdqHNOjobpzmefBPhA706EQVjkMhgSsfTUF30WSvM/auDslBlUMTyBDNUAU
1kpnpxwep5Rr14Y7wZjJR0nh6Cc/I/OkDZlepA4sfoFwtOAY6HHHLX/5REybeqifZ7t9juL0lBO4
SB6y+WnRQPNIRs9dUVxsow7WswAU33vhl1AGSsVabz3GWElI8FI/HctOPbhj+GB1LRPjzjogUekO
cdzu/flX3RoJzS5oWzIp69wzD1HVPcxxdkkz9v5YOzZx7+6V76cbpvysKNtv/FbLWiohaTKPPbaK
1i5BeMZou5+4U9SLxIXkyv5rjs3iVHz4tXH30/oAJ3lYD51yN7RC5iozULYpIiA79E4ujR5TD8gS
0TivBwv7mamQB2iPcGLYEWMg79aPMlLYYCZ2YyYEVlyAw24JHdZOeGYGg075O65/1XJKjnAAb5nx
B4gp3k10imNK+S7s6K1I/R9EHRrnFGRGK0qXjD39iU8Yd0umGG418VkDU+AytYzFAmddHSKrQMJ+
w/9o72ndDZASmbzT4zYLtj/hnerjxwwc5wpxFSv0FqZ7MTnrtDVaRO/TdGqWf6V1dLRzOmSiiMKC
LrWPyXv2nYpe3NrYSyJGLH+4TV6fCxQY9MWkhqSwcW2/53oO7G/ZV+z8+zA5K4l8uBWPYy94XSnN
NKOVAcoEjBpC19CQnRqyEzdWMKsdnCIE8S622zodzt4MAMmjMRjsV2nmn7qeTsQmXsJqgb04zoE+
Cb/xNF1jb/oIXfagNkJzpHGUgLdOBG+zlT73I+GcqfKvWFo/8Qnt0zF49xz/Ho87MivvdU0i9VKk
4f6dENTuBh4e4hePPp9049oI1mbzl1uk7bZFeXsIlxRqLOlo02Om7CnnR8RwdPjrQmaZu+LhjS3/
q6h7BOPw7DYgaMID5xIEEH+Jn69tEr+TP4lBvGDPPsU/TM4bkcF8Mfsxn8dtqzSndIMcvG/5gk4V
PcvJf/Hs7BJ09XtkEZwnGmcHyeeVWHuokcE6ru3HOULALujSz40zfMGZ/1EM1buasWt0cDZXGeeL
vRXolVAj6IvDCX9jfthaYJXLgeMAM2E8hlsTc8Im9V6Dku1SR7DYNq6tTaAxpnWifOgHo9zNAf7r
wIKBLk1gKzowhpupmAiC/JPbKEdR7+bEaYghCI7ToC6M3scXJZ8zIAvI7ZzwVlnVu8hd+wcrOjji
UfsLIYazy/LhO8q9ZGck2Wdbl59eYGWPP/HD0ts3TbhKo8G7KWwfg2d/mjDe+OAOFhzRFy3hZWug
j3jY5/0Q89IE0oChwal6ypsRuu9AsWDo+tvqKnGQmam2FrGvWz9P9AamYk2CMd18L8RrpfSPNi8+
EEcTgj6SOCfK36il0l3XsgtKcCOCPa2xZzI+O4xdEq3/flFBbiLhp31zy1lRk9cwPsR2w602Tdam
FAwwwwzlY2XY247VJOmMyQEGnn1h4blXRuGcHXMJYxvGpQtYYpS4mdknFZeIYawD0ueRyQ4fx3RT
cPpErw2YBsRft2HBIqzrg3PcvBUSS0uuIZ4TjjcL41ZnFnmDccRifbqwFUmvI6492jVrP7TsWNzK
203uFJyb1r1oP/FWOvaHR0kmVA56eD+GlrVhiv9mD0b66E5L7kNW36CzRmfpGe2hIRvVLeE/JaTV
wGtyoBpLrhgqUDSVTsiPjHgl9rCuh47bUiFrceS53DusWA5san91I4FG5bLhygvGq4zu17JoLY5/
fzeK+tB0g/VepSmXgimfPA+8a53byLFb/argtZ1AXuNB78h6ww8CXFKlz7IS38ih5GamqYZJq9+G
GKnGBh5VvS4sFhJ1lFE/JgGy/Wxp2UzOdRz+f2QIV5YZ3b0lKOE7y+iKYWtY4CFeISFyti7hq1Vp
5HsBXelQIXNZDXBUNqEgP5lBWL5Fy3liOAWnNo3UgQ9vV0/NM6P88G7PLkk3DO+xSzzUxhydDBBL
g1hBMlsIIPG8HQK1r8eVm9Mx5H32aPcknWUmDRpmQV5p3/wzR1UFtZFlAbK7Bx2o7M6a8a0R2roo
iZSir60/bR1NSNQBGBLJe+pYWe09lxOnB+FUXTSi3Z9mbb6CEdtOihhFP7Tfap9UGMbu9ZFoB9qr
ptYn9GFIi6mckGhdSPJEhNbXF2M8+hNZzPgwDvhJyLOz5iv2mtfWayxwAfk+ZJ58DeryXJfO14iQ
6SSTIb/PGYFeobhjVr0xQhQnp5fDOvcm1gutIzetdM2tl2bMTyzilwhOMBcB5p+gGn+XhWNtLRHP
z32PIlD6b8jr57txmmKfPQ+Eoo1oXovaBJt3CfCDwy9ykH2NBS8pp/zG7dzPCO/QeiQmY/RKKiUC
HhoNYb0S3Z9IA+0xy6DcFwhgNgkeQULYyfjyEOUPEvIHe5sNOK0nr/Sjvct2ZDWvG9T/K4drbR/N
8OjQEax7FGSbumOPaNh0xhUz+mJWvzOvd7fsPIOMnbiHeq2NoGANU4WUuB7EARPcnmggfWEeUjEU
qcddr9Uus9zmoLtmFRJGOkfFUiDb313T057CPdvAt05gFeAqDVxWSsoNyp3LL3wFGyFkvdX/duS4
lUmQbOdBHvNU+kfDv5YOEijQ4RYB3UiWxQNGbnkwm6l9QrTk7PNOz+fE2M3575z3/lmkP/AquTDW
g1PihsXerioyn0NxICUICzfuvjWKyuNc9TVor/SHyuMJgyHsNTdAbW7Yjb1pQ7JJ0PJtEiOC9CLF
sC9MBlaTTSBF0anwUFgYZmYCR7C4qJO7jCQRxp8ZPrAaQyIKv7rfuGAy/id7Z9bbuNVu6T/UDMjN
+VaiZsmWPJdvCLvK5rA5bM7Dr++H+dLnJEGf7yDom26ggcBIkHJZpqjNd1jrWUFLk0yQsf/Zkbu7
NRhDVVhJNrWjE/HcQpWaJ4jBIR9aXxU61oD5e160DWEqaHYjwWmFdWAEpcBYt9U2aGEr3bJezdw+
Usn9VD2CJ0NjXDU66hU19HgeWDcNxsKhjuPhOfP6y0bPK/OxMcD2IGwgaqScTslkUe3hxti5XeU+
g/v7lWEpTruEDYj+GEWsn/JZB4Ir37VWvRSQxDZdh24hqhga+ahJt0QFlwWbPsK7hSzEqR2zZyTJ
2W5m9I2mYOvVZP2Ok4FKMHM/SiIGHILYLODnEXoN0IvJesjy/qKyNhim6rMjp3KBwKzGGGlkG4Wk
AEowAFDH15qP0wPG9hE0TQ4muH60J5uywcBFWUOz8waKs7jKn5d7H8FwngSIDYFCf5qQVIK0AMqN
COtR6eann4PKE7ix9Tjtg7Ftb+UI00Bavbarwuwn8S/pRoImE0n4YnnpAM6musCgpWeOeFMav6XS
YiioIC4uH7OMsp8X3RxihX/bcqnn/Wwk0UiaOxmZ1iXv9WE/kAN8yCaGw+OLcClQGgWOqZHMApEf
R0l1sv7V9fDTG9d6GOp+CmQ3EdemvvOZMds4xGo1msC4tGR6taWecjsMXTAt8uhx9qmWIGVuGJie
oj70LrJ8YzePnbaPv6Yicjej1nJoTCxsUvgY2eRQTA77asbg4PVvxEe4OyO3zVXYU3BoZeyfJYw+
oTM2jz2Oklb1xRZyzKk1o/CoRdaHabjEeKRWemIbJNYNn9x95Bgx2mOOZxPeOgYjB3hSX8sLsly8
fX3avyL825WELsRJJt4oaPRtVdEyTMo03ghFvzakUG3yROKG77TmscnFll/7MyRZ+2IxBLi3xpGH
hUk2CloP0fp3mRVrbDxI0svc4rGczOboyxSLmUhYRvbufE+le9dYib/TZZqcFBW9HzbjY6yhvvbK
+Ohg2bjg7gjQDLcIor1NJZPowNTwjW/ngdLCi4gcbn8k9Ww/mw4LqhvCJas6klMY0At9YIVP5PCU
RnSoJfWkM4+X378QvoID1WOGN8Fhv2dz1/ocWVMivHPtqXIN34i99kCVBJgKJSr5IoaYb1OoP+uy
IWFiUMWuQrm/Box2rpAWwy9Rn70dJsdY9s2NweOu7S1SmYos2lVzy9iziwYc1e0OjuvwQNaR2YBD
bxv9jk4gpsbmlK9aAoAlcGMIHn7szBc7EvmaKqQLjHZst6Fufnlun14mPifuxNEOpotDJBqCrLXV
uWQf6xhGcimr/JIoatJsngUQ2W7cMeqGYOj3R8OqjU2B4PJqlV11yHXKuGRMN5mfJ1+l5r/0TFLP
NpmWAf7Cctehh8VC4x2bNmoPBAre4HeT42aCJHUhxm2qkrXmIIZ87/Y5rCoe8P0szPu5j3etMxMY
URM001eue+iXwVPYo1Ug+si7am6DxxJzSMKwJPBqD1u1VpsbiwJnkw35FJTQnAI5VvXGhImSJqm6
AbVnJpY3JDI31sYEbxLACy+Pc0nkgp3cD6mg/O4ikNp9l9xrSdfvebNfU71BUrd8AcF1qFoS9TxT
Wzut2zML1bEh9DzmnOosfbfZZ6iYtvGAQiAWlxzM3nt4AEgK4h5Q22ZGj+UscTXCbEsyHhl+yFS+
U8wu2ZlZv/IWHUxKH0GoI9Yrbr1tzZrWQaR8sMKcFW4l5TGMgL3bteLSum8ZUqoI9dNTm/AxGZF1
RGH0OVUXIf1nFCeSKXtqXJhyunsNyfMmrdUtw0d4P462de3yxto1PlzYrP1g7kmsIWzJoIuqL5Hr
OUutwQ9kgg6FM0RdOh4/97UsAmaJ6dnxZqwdDp4FF/vvwRlR1UduSE+XuoHmQ/oMQ6dYizasX10+
2OgTs3ynWn1rm9H8XHbpydE1uR911gZJPl2xtif7qgKCNkj4s2ZVa1T51kRaVXepO2ExD88e4oRq
uTEaCOR5vCkde9qYHSVmYzBFy+HHbvR5sflp8yWbcmZcBRQkTYRk8bosvnvVhEevivIXq4R25K2V
lTaIsjprTVfKcmrm1bR+ctTxIJx9k3cvt11k30irt2SlR1eXnOk+afvLbGInYTN/iJJ88QrNe7KX
Hwhhzo9JM79Nlcp2k9nBG8uzH0zOCxI9wmIn7LkADOXvWoK92MmQ5FHjUgnUDMyjr8gPMtQ83WGB
f0Dr2J5q8qUq1Ft0mIQ56VDmyWx+IvLm2761IQbRNLavaU3IVVPU9ZPVDT+LpD/MjP4cNOHYvRtY
Qlq07Ur1rVGUt8J+NdE54UDCbwTyFVmb9sI7TB8WI1syPbHD88YeUgtf6eMuII3cY8gwGKZ+tW0S
MgM94qYrlpFTUYYrx03LfWfVFyLh4nuyjS7pFIJE4K7bNA9W4myX5KQmbu7CzBEnrnCF8ASTQGU5
sNFr70A+XtZigWr7z8HPmXXy/AQuyOVg6RlnfUCmuljjq78UjddQHKLgq+35rOsRTyR8V8uiZ1jX
VWQE/lCIvd8gL8U9TTkooSLM8wX3RL0SdNP3Dna6Cf9mEyfH3HDfrEnHo1q2xUZ12bfwqRy0EGmm
JqIrqSTJ2fGX8Cukt1gA8NyjLbIe4indkTMd7xXBsX2Pna1z8xcNpFw6JyQIGOUJGwQy9YQ0Aw+r
jhbvU6KJF8vU05R1pC9MjPWbcHFXjB9+C267zoZzxhYLxNhKkIPkKNQMeQddojJMMgx6eBzppO0k
MPoExRYfr1MZEb9VWVjyu/LFry16pV9Wm8gtiMr30ay3Iw3MhhPY3XKLx7q5za0edahHBHRtm5xB
1YibHTFmnIxBxxscIE6hvMX/R+gHr4rpWDbVNYg6/5fJcHvRF3xh4NTw1/evdgLGkTU+ke5hk6yR
QJKG6kKV1lLjG3IHzGybjMR89AJbd4bNprO49BO2opXozPnoTXeVkVprx0w6pH68nQ1FlerZwUgC
YfBgbWg9uqrc+zYaN8DUQWh3z1WYmic/bz/LMg/YmZMSWz5QnDmklyf5hR0mlfFMD6tIMIti75ym
obhIm5mynth7KKSMSvyqx2i7XPgBTZrdUFKym8hotNkezi4Q6rit2DSgUq7SfjWXUxsYvbuNeufB
TN77PrRO3UCVD/OEnWE3bLLQnijaDVAjPRpdv4bbVfjuNXPM+KMu0w9XoqcxW/u1S+sPQ4Zb3Y3E
XTrV4WM3kx6u3PIlYnYAFXWPp6cHQ6T/NBelpZHY1Q8v5InX7ahrire6phuVs0L7lfl7jx4gcGx/
3Me9x0rcbNuN5A0OjDg7yT4dd43d24zbGaQwxDexetASWDU6yUGPmbZHDn4NNja3uFkALL0tgt//
U4TOdDMrUip4Bmmo1NiveEWpaLm8x8bfxZ3X/3IY/S00/L1tiodRt+EfsVrGZ/joui1D4vqUKPKp
DeU/DDInRqgeclJkkmxj6uhhlU5FwwDdrkr5YdJkAOkzNbv/tnHx8hil/593RB3eTtBF6n2ZhuEm
VNlZ6H2xRyi/8kIyYdVEUQ2bMJp93K/MB9edco42Lp7N0LJx0UgpBAMeM9jg8ZIDi54Rj4GwrbXm
Oylr1BzqIkzzMCSGeAoZ2AGEizjsx0I9d5GGHqzyTnbLR3Zq0/yeTFvsjLPaVLrn7SfpaIfQRGLk
Oc5mcFFU2Z4O9LmbzyMwsvs5K4cnOAxyHU2FOEwFSUGsR3ljpko7xQaIao2xyhoIuEEkLl7QlNn6
rs3v4lS3Tr9/QVNZ7OKqf0wsl2Oh8S60vObJy5Zp0ZJT8rv54h+5UC6kl5VN+d3+PfbhL9kQT2XO
P//2j/yXf9Hycv4vy48gvQBQM+yI/9qqsis//kyA+o/v+Jc/xbV+IzHC1g3D9h3HxW3xv/wprvkb
jY2F+kBYcAssE2fIH/4Uw/7NM4iX8A1XQHXA4/qf/hTrN8+zfYO1p2Xw13neP/GnGH9l0jHz5JXp
jvAs33Zcnh1LqMTPD7xXERkTxv8Q7tAXGDCHTYrmz/Kmp1BBx/O745jh9c17REOWXm6lr300LEfr
MP60iiRdQ3h8+9NF+9+BB/7uk/n9lfBSbNvSuVR/Q1FlEVoBErqHzWzxvJ+t6LvnSANrq43/DRvE
shfPzV88OTZ+IR0gnW+ZNkjtv3lyCNrm081YZYNHCK2Q25MSQAu4Y11Tb4oq83deluOVSAUNzzJE
zqyjRIR8wT3xWkzUIq1nfoWuE9+N5Q9jJK9viNv8HszWhtKYEjtysoAkbSPQx6TcxZO3N6bGwV1i
DdDtHSBXyxeVmfs49Iy9Jg3nhAopcNpwOHRwntY0G+7GiQvsN2kMG7fuLgmgirtFoyghREOalSju
fXVn90O7kyCdD57VneakxXqnhi/dhjVSCOvOMPz43uA0ObRj6EEBzx9By2d3wyTVBvgAYT7IZLZp
2r0bC64LC33D8jntECO2r4U3x9ckcdqXiaXd0DhBpCfTFn9heWM5PR+GAZQXPIryhq3Eu6pulWlp
fyqn4aaspr9h/hFBEWsZ7Yz1gt67XtWp80t5SfzsT+eeBdzCmAiSxjABEZXxqVBadBrz8eJ2Sttz
ec39UKA3CAUDT7jAJfu3JAxk4ZpBbBgUInQH1DcaYW6a4T70DiMOd2LKZqI2darnsvWzM+kWt6l0
5EF36HU0hNwgUb3j719GYXvHfvniDD6pXEsAz0JWWgJ5lCCaB4INp+zvcT1LcE+3RPhEgF22+RLr
4w+sBdHvzCcSMnyAmcT/uIIgIG+JBKJmIhxI1Lt4iQsyluCgHoNJFBXdSQPtR4vvtw/OpDYoqOBC
aaq8QgxF8N4YjzlhmSunL132kDqUnrAhNkgOCAAawzgPYfwsl2ijlAUPtyg9kJLJJ7P1gxuRn4XG
jAxdfWVk1ZvmFme0R0+uR73Zuhqba6U9jQWZwFlyG+L4u4f0XoFh2aQaMu4hv0EjDI8KVWevpx+Q
OQ3GzdYNw8RBqpqYhtqWwQiAy8K0u5r65oSmZVF2hyiio8ULgiS+n/lJni5u/PaoUcPQW5SF58Xa
DjDazEIs1ToPdiLYy+izsEh9MNPv0MWt78uX0tE/KwoVYO4UkiUSjsI9oHl7aRSSJhU2B6DVF5xr
JjdSdiCgxdyCUi+ggyWfXv+VGePPXCCXYhO3Cl3kiiEP2wKBFvi0wrSetal5w61CMOtoycBj14fb
8xzn6uKXw+PYu3ezkFdMrSQ4Gq9sHZGRSvblbvyZKkJmbc3f9GExMR8Utw5bMAb8u6kCXUksvKnV
H8vV+v0HuA6XjAh2Nlaq2CNt0+XeqNMnOzdv3mT/LDTjEo0CqvP4Qu7xt9trT7ph3uwu/S4AHqyG
5lpJnfRGA6QuNKzz3HNT1m76OnsTEcUoLRxL85hV8TN2hA7crISpsxV/dGWNptGq3wRRqoX/LRTT
CS6wcKLPhF1LZ4udEXJ17R7XQ2wfyXp+Ys2tiAaHpMGYsneflJ2B3w+vk+QWsEnfFmV2JmLhVdNe
Dcl4xnxOK3QgUWYFiRs+LUc4NoKf5a/R1m+99K/uMT6GOqL6trCCtpxeO889LI8UUdUEorf9Xc+O
WBekocmwfrP19Jvp553J/SB9gu39cAGg0+4YxTmfSPwxOv/Fei8hghZR+ORpzh1Z9k96ZaGHQpyI
yqJZVYJfVMNhtx+thiDDjiG9u+QVjNAiOMscdo1lEx5mJ4tWUcRuwAdPtJvLtrt2wzbn8L1zVVjd
G2jfyqEeLhq9hUrZY7bgSaovqI/3WFJusjmgBLhGnvfSj/q2qf0noqt3qW+vBZNaFWHKQxvzbTAX
wQ/DvVOP3hJyCj7c0G5k6mGCUVcjbW9FjhfCUqfZQ3+Q+BU9peVxI7qYSsITlA4WGI5xIyXAjsgO
kHHz5sEicglTWC4W8ckj7oL5rhmZhnJFTJaM4ObeC0eTG03kb6S+rc1Mfk6S9pw48lvjMqHxevmD
7JAzL/2o187aqDoyM7pXPEBsX0BADMlno887bF01PwVORqD6+k1Oj4BxnuCp8dZAmjibalslzidw
yQM45q0/OO+arn11Y/UZGtaT6ljOehYiEduQF68Q197trwTbRispebNgTfsoRgGv6/mt1n3sm/w+
hZufe6NlMIP0zh60jWzDTVvzf/qifPnn5e7/SSH75zr2/6m0NN0gi8P6t+Vu8MV++M8FL97qP77p
j4rX/c000Z/bDhgpXKa28x8Vr7OUtZigXezQDI88qs0/Kl7C0DwP8zQpZr5hUZFio/7PnLSlPsY6
7SCW5m8U/6TiFfpf+Vb8dp6gqrZgq5qIPf2/p7Mkha1yXl+162Rz8vu5vKY+0lKIAc0cKkypz7ld
PzZIiFczXSFz4x73V+f76xShJeqW4akf6yKoIQEyl/0dJdlB3iA5E+FXUe/CNLlOls9MeOia5yFM
vwa23c/IKZ/YboEWnFj5k+ibOawxfa17EHU9nmNcEIbH5GW8DQ5pa0Xm2ACPMrZqBYCnot3OpggP
NWUDmUX3uTnToc8LJAVhfNX79+S3ywA1M5pia5mCop7N4IR2VGz+ANxCI7C5SlsZkKbCad3Yn3Nn
NXfcD8/tZMyfDZu/uAoqo3kd3IyNqaWZmzkatwmLZLzQUzjejRH2jLj5gY/KOmOGZwBRMSKgIiVN
5VTAdkeV/xqljVp75gD0BEvWRoeHDpEnFvXPAlzeAgwNnN7EH0RIiZf/SB3njULPXIPnLFcHk1iP
DQ4yPCUMyVR71peBnc5qjUWWuc3KkcirJ5xmB8SQxXp0og/amPjQmYwj/ZL8iE/sbyActZpgUiLR
FoIhKIcYE2oTkYGVomKJIz9dNYMFTxY30XoI7xEJVjshNdYZAEpg8DNWEmRWMWhY9fXAc7RL4pOc
HSIfPDz6Znvq8+GxjeeTadf+vYd+AIOF353GAbkUqCXOz6g7ZoJiNO0EYc8gRraeSc5Oacp2iYbi
GHSls841icqQ3TQKHUajTKx3nc0+dCpHtQO1J1bE2OibIYF/wYuojk0UXVkbvzDBenIsGypnZDXb
yL/3I/0rItflgghWv4h4MTAB4SMvJnlV8XwUZu3gv3ImBnxtiw42eR2N6pFozpufpeGrP/BuZFAz
VdI+MYNBJVrWR0D9xaarUZfyyWpObVX0+1zv90yY01M3G8W+7m1EzGW7rdpOBnWoMynz8ESa7XAl
6+IZ9whyrcjOdkigxcXqul1UDNbi1nFOY9hTuWXhLVX6tp2m+oKuUh7//5FetEk7PU2KCMsPZLUF
LRJs2Z/tn0/nBQJPxaRz4Dr8C33tv+VunD9+EYT53/4Ff7A39N9MEiBMkidppDm8wUv/C27tit9A
XesLO53cYWM5zf846E33t4V9b7meh3jvX9/zx0FvCh4cLq5okNMwrm3L/ScHPUAPAB9/avM1wU+x
LME44a9DDStr8Q3JNt5nAy4gtLQ+S8oiMxnUNZAPKp4MaKSxKVyZnZHFy5++n3RtOgIpTFDNxmi6
OzW1a3NSPskYhYf/Szfy5qxDofulOEAsHEZjsZ/jsa9w3Q7ml87m75W83+bmSh3BOHRYD6e8i/oO
WG8UaSylMHvs0hol9MqwURsC1ciRxgQQo7qHRrAFb2hptmOYoeWq0fC6dKPZhqCn6CTloH9NcYIM
zsx6i+Y9K5ognkwQ88mctttcWUMLp3Sic4wRE0ZIdgvm953C0nA03NR5oPRfouNtUx5GwvL2Mz5F
fRWze6O2KytBaqJlTOM6BLB47xeDOrt2JH/VbNuyrR/DNwxI1KVJzIsoj9e+bN0HsjSIYLPB1v9M
bW08+mluHbM87p4BB1kYXRPxmJuh/mRZdXWjB42uhPqQNi0AUjWD669x1pMPSCgdzLZs8vcup/L3
VNrwwuKQRsVAorSIk3L8q6KLf+pdBsZAD9tMbDM8bBzycphPCozbd+H5cpNmElBEKekCkiHP2adq
WvVTyEZ/y6MOD0U5oO5aMeaZX1jORs+qNvhTEUP6G79+cquHvvoxaAx/10li1ExoG8b3adQPz/HU
JttmHMYD2nMieJzB1Z+9zqA9851qkpuhEu3bFMbOQ4qZeQcvNQs8vbe341yNp1GPmmsWe0lNMhbR
9UFsGtpLyuPgnALXJpwGotnOETnaysGW03oClgAkA9zmD5/YkR9xSRewShXoyoRpCx2QGb5itxqf
aN2AyzbWIgXzWrBjbth5l1LVDvORqucJaBdyQq1g5MRfO2yF7mEDV6SnTwtPjNAxZn2J02j6aZiX
oJcccDHOSfhcy6podr+seuycdcgOm9VXntpq51QCnI3m58vGjlX0+1xU5UmSFLZ38mQs7sXA42XV
CGGPXKosBzTh2Qq3kumHZEnqEcr6Dn0p8n+OEjg3npir1cj1TAPls6df5Y0ZfrO5d6cjLoMQw3+j
7uYsgd3tpZAKL1W9QFFVh1keIJ47PhOgaHJ/TTDrGqm6L/xe07iL46R/JVQQJJqRjWCyXcUTaB/n
i2vFJj7hztAwDm76rvPfcRDkxjnF7PDhp5r/aI1sOWEeAmghJ4oN4uyfZxkDBBY6hvXMBYZoMusY
I8l4Y9Rjd0ekKNm5pjvglEDD5NV9sioAbK7T3vqZ0NgUeYVCnEdsXNrOpvSh/i7V0oXMvWjjDdMH
vwyd95Sr6JcWGmMQ63oWVGgAtlo1oIrSW1gJBa8pM7KrWQh1xKvT4LFdrItmH79HrmjJvLZ/sJBq
8PySB1bnAw4XwivWqMQycA8svvDtVwFCCrb5CFpXZInJTa5LxOvI0ZSmcWxapTrTZDpBZTsCOUt5
H6kUrnk+/JBmXe3DWFnbMlFkfQkCmYSycMDMFzJV9l5MvjzaHjbaDpztlT3Kr0gL83MsGYgtn1G3
Qdg8TCJZI7l5YDPurMigas65JAwHH0fObsu50tdytzvtvWClfmpC3+F62pAlwIyQ7G3FzaUxpAgs
4SAwwyl3yJ1q3Km4McmGYWNY20N5Gk0Wr/VsmIdS5Na48ohR3US5/d0183NtIguQw3juG+ve8PzA
7qzjbJJl7NBkw3G8Dkl3JmpspxXYYVIVrlq5xO7N7Bq9mzu5WC4hUo5CvdV+/CvWxJ2Dk2Dy4L+M
trEfm/jYh/FT72ucDhZL5PQNxQS8JTCchXS9LdLwN4FmpPeKamPzAWq98WZAey8ntTdaSqVhpYZk
XwuTEcmiYc10f1eQfpTq5q6qOFw9Il4696Gq/LdhyreREb5LN96z1F18P/WL6cWXRaQZKYg/DCFC
EoRgaAwEYRUS+EMS1AaJ7C8Ki2c3ertEFiPMG2M7R84v+nUMLoGNJpM+vD02XNjBrxD3a0fbZczW
DNykPeMF7pKTXc5BFuM5j2K5b2pmmBLUEAP+RRn6ZrtkS+AEuE9yWHmItmOFFUWydryDohwB49CY
WmFUyKLqXvreG6KXFq/CuwjB2gtgw+t6VM0Dj+gbzM2Heqj2plkhPvNz4lQGttiZC+Ch6vpVGONl
IXVwFc44FRM4eXkqnww0tKP9nrmL4bxGUQmfmy08ZfNqSdu9R87CkFPx++UzK8IuR+zj56W76ezl
aU6QWMCDJDt5di1WHekRaIIB7hQ2oBWk3PoGA7akBwpNqJtT9tOJdeJkyJpcexPu27BKuwtecNg4
Qwa+wInKg6trvzh3emQCKLO1ni6Sd++zyIeJtLpuwyhtIup+UOqtSUPet87ycYyjR+o+RKtPFz1v
tUvnIsP3G5CBq0k30vdG1ePnPJfxg+VhUrS5NkdINiNUmqJ67X1BXKxmhv0hKrvirSxjd+OaSmw5
srvHFrcSAaMtWnLTM6DrkloTnRyjZ8s/o6p8TxNLPyH1rZcI7pYFSZynT4acIThonj2hKia2D6y9
aGByJeaMnsiqW5EF3DBxvXcbrNvrOpZiRTZy9bNTFZMgPLvDWyonvTiwtWIYxSNjJgHMGGnxZJz7
xhrJ4PAVsof4zGzTeWqtzul4G0o+k3hHmlejtNSbXQ2wKgsxyV/kGea4JFK3fqjghbCGGCbtbfYj
wgHG5XFmuGZ6aFIjlQ8z2qyEkbUdz2tc+ArFRDpBkyh8Ao+IDi3Lh8iIvek5zfXJ3dY6uOZ7Van6
ksnC/mFmKVNQt5YEuZL6d4lL2fwY4yj+ZhypLmBMy4duniSpPrkbRMLgGCdX3NuRcpzGa5Yy7iYE
fabWUeHCHiz0Lgo0NJndWk9F3axx/1VWwIpLVvvUK+FX+4l1HlRlkkTK66qJWlVG8mipTu2AF+FG
ZU3w0EHMfRFla+51ZcY7okIkrjjX+Zo43r4JGjDOk5xZkaee2UDxKv352Orp8JxjTI3QgvTVTVpo
ylZ119vDrhOGfXYiXRhrHvo5CrxipNYJlV2CZR49HTlk7iWHuW1Na+nv9RsgMQw5KGAoJQbs4yy3
4+SaYBV/x0KEDbWHV7ZTTrVQ6Tw+HDBF9G94sA3KBzlvCjUYh8wS8b4iM2Qnu256B8VpP/hRLZBX
E2t9MJFzviURCRXroYimexU582GaK4R3YBzlFVq5vRV8gD9wyRRIOBLgYUOScvRHOh8aw+yTh4mh
QhkADdC+0L6X0xqHLcEq4+gZBNlPvXlfG25731q9+uGMlM/rSEh1mXkjTh1iiGoF/7y4L5JG3BqS
5CEEiKh/RKcWPVp55j0M3kRmO8GFvKkgp67YnMe9lnnMkTSE02j8u1TDB604xIZ2uumFnuyGrp/P
ZMPGb0bLXbiyEEC/T23HYASu/LkAovDTSFqcDaNl61+9TNNdE0v/Vomm+TkSjX51WngVmtHQC0gw
ujxfsOiMxtRfIsdOHn3Q30i85/p5toX7ns9mynZhiUjAD8Onxh7y6CuMq/g+DzUTkpRy83WeGd4Z
JGDJPdgaHEhEhP1A98FB0lfeo2aZvY7GOYx+5Gqy+MAqAqYJudbetbxK+hXJJeWd8lNnF3vKvW8Q
gARsspCeeOjyV/CdmcJHzfTpzx3iJ882id6Qs02cXl977ZM/DYxf0oaqOiC3zxMrrvN084DibgH+
DC8zQV9blz3nB2AznzJnzMaHrpyHF9ss3IewbqH9sj2Kdn4khrMRRUzKgAHWt6Q2FwxUIyjPja4z
gOeUI+noqotrwOIpr3zX4dwMAU750YRYzhs1rDCh+yS1rnuUyFBaEkELKpyoncuj6boUYHHPVImw
x7B9TCKXo620xqYN+sGvYbbOOi7ODo66vw4xt/0Y2qROg7b3IQnqkG6PRO+ZJS4TJz40RgGcuxRJ
+0F2DxukwfaMB9kjZ2a2j4UTiYsi/dLjdLKsuHoYDN96JwN3eBBm0nA32fHZkib88YQ8nGzV2E1B
CLo9YPGApO511Dlx85jLTkQfttIG5ozQd60ruTs4Q4betvYuPqkSmT/uFMLRyOwNoMWijaRco05K
pwT28tDPNVq5ppl3OJTRWMbSS74HtkBMghC6P3ddJz7xciRfPd/W7sc6YZ5aW1nGmV9NJVq5NFWb
RIszYjVUfG5af3rWKhaRpK0O47XQcYCfWr3RLyZBMNSqoyE2FPmiWztOE3749GcPesEkcUOT4Wvr
mm4o24zKocxrIktusDP0M3na/EJoMiuiXg2L8OSwIt1okduXH6ZfKQEiLco2UsTTc5flCrGORRwQ
AUwDjzHFUotWjvIlzKv42o6u3KDlrsJgchrXWNeJxY8G32Rjoo/aOj5X81xx/yYWL8OgEH3BBTrX
m9qrxju4fOJBzoIDmICmjClcNo7XdBbDfVWEWY66U6qPKaoJmHa6ELk8JKesIBacuocA3awU3FK0
RdZLX9b8eaq3+NrYoaUFoZa748UgSvyp13oMCXZsWuCsGZr8TkUMjyV33s8p8zscPJYRPfAUVBGZ
dYl/SunQNjCIvV9AUKqzTnD7GrV1+ZHPaXfW5aAhh5Xm9FowOd/C1bGOHFf6m1Kj3NqJ3e1qw5xA
5hQWXZ9HnPTF7ytaJDKKghECyoNDWuEpLKPpUkN0WvaQgJhJubbvXAJeNsjIkMq6WeqeosKAEAa4
kgxuD2tAwv8uu7bZjI2s33mXw4/RS1sTVkNibQkOG56jpnRv0WzgpwW5EJ2yDN8G5zsrzrg1fiTo
Bq8hEBW0F2bEytfz6isjD+/gOEqexkmYx3FqBA5+N7F3pdTFa1XPnN6Ro0YWj3lHnVtp1r3eo7pF
MjMRNGn03rT1ZIcvnI/6PtGaCDDKmDYXacxqOVzxbc1RsedpY11KbtIgmzwduLI5ZwcoFOmr08ru
C7mut6X2ca6k1FqPPI5MAND29ARMkI4Hy960ilKnf6o0hXeAE1EcxCzKekVZEP5wjNR7SylY3j0/
gmDRdD1eemhp+R02xvhoMsG49jRT9aryvAnIyv+k7jx2LFey9fwqFxpopGjQGwia5DZM78rnhKhT
ht57Pr0+ZrfUWXGSm7gbkASNupHdxdhhVsSKFb+xlOTOFDp2BVGo30faTF0cUcv4ocaoZALTmQmu
qJ195WfB1KApFrcf9CAPPodYMz1AkjV/WIjHP7ZdpP5G2A3hVhdfcsS9JiD5PDjoBzEY6pcS+qe1
sxWl5X2wNLorXFvqnQ6r+cm0YuQP8w5lI5K2S0BJ4xVJk7rXZwPohQIA1o9GzA/IiMw7J3PHe6Ca
vX5Rc/JApMo19zFS2vSDj+7jxzbsUDlHentRlwoH61glcNYRQBvvikKo6g6ecLcYsKBnd2EZffxY
GNpv26715c46Bwj4mdUMtXq0PyedUR/6JHHy5xRN/88Wx2OLHXllp16k5uYL+tfT7r/N9Yi/tqal
GAXP4b5XgwRYfcduj6Ocxr0XKYhPVV2ZUDbgpGr/Z7Sk/3/C51EndcG0raPzrr9nWfcf//V7Vv73
/7j5jkBLVL+tbv/r3//r5dL6h01dGt00VaWw/Vq2/lc9W/+HjlK04diKxX8sqLv/XdA2/6HqIPxc
6tng8mz331rSFLQ129Igy/LqSTHcUP8zBW1jqdT/rZ5tOwhW/1nPzrUuIPHg1Ky1UTuawMo+V0ZY
XocdPiilkaAMQaQGL05qTi71tCRE27GqQNj0/lURUD6FtUrNLx9DshNE8PIxVlB3LLIDOjoxiBLN
4RpiauN4dG10UkRo4xmB/AISQaz2qminq4znvouo0PIPlGmVS43arTcP1gCNASCS2mnJF3MW4hpt
bRg/TdxSzLO7azdw3at8hneM4VN2yKhyXmdRD5uyiNRvrur2t3akYVVjTL2b7qMF+OTERgm2PcmO
uWLhjDYElbqDcZH8GEaU5CLU3yge+jbEvgwg3tEUvYbKiyiexyKDqAmoKEfcyleKj/PcjA9JSTZt
15nmoYDyk4tKct8gHfxV5C0euDaJH+4kEEx50IZPYUXjox5Ur1pEqDzzyHjvqqRZisV7Z+lgKaX6
yeJAH04fO4r+yg3cWh9rvimEWD1SciRPTLUW4obRXYRa2pHdDv6NGdvlXyhRLKJaVAmiCvZh3FbY
NzRK/Qv2VfJFxRvvh9+C01eMUvs6pWr22dGQKmB/zMIP8+sp7PRB1u475A4Q1YZ+iIBzGYUtv75l
z4dkyYHevh7uVDHDR2pfiLkF7nL6ayM1QBA45tNQYLA0O+P4STP6hYkm6hvWL0c3SDd11+k1BnH1
KC4T4PJPut3jJR9EnfYMMHm8F6/JCWL5+hMKm5gqO6REwafsNaHhEkdyM78mOqjbkvSE4DwO7pIJ
mRoUUPU1PSpeU6XZFqRm0PHLnRY75k01oMxDSYMEq15yrS6mGHwI1CCmPIjU9sc8oLgLg0r5Gkb4
y+/aJWfjRXNJ315Tuf41rVNfUzx/yfbs17xP6TAx7lrThHUScUmwssmKb6mkjo+m3S78G5eD8diB
Od1NnaXezRMcLsf1ox8jJkUHpa7g9gkVbiEIrbrtLvpCxD4qDRM2482Ss/qmmL7rU5J8tvtSd/Zd
FWu/jJDrE8/N6E7v6zFcLpDWgARPE2TV9Ff2minjjkDWTLpKBs312YDhsOTV2muObb3m2x3pcvC9
W9LwfGztxRRDZKhlvGbqMUsmhXYS1b+h3xZXoo1412nhQIGgp4DATQvn7mt14gbF0nTdZ2qx/Uh9
bW6aC2Ds4ZPR5e1z7ZqxulOdcvw8ijj4DlWve0nAit5C/yyfOgwFD9iSujd4tRQLzzgT3GtCTefy
T01zh9uUeuOnUeYgGiocjzIjkmaT5XbgTGMDKFvZ5Xep4BZ2gbZsxDuAOeo/XdxCf0Uu/jEXImkx
thL05NGKte4W8BTGDwFuWuCQ1cl4EfWkU1aKauN+XuqGkKziBztRwaqOyfgShTxNk4/oDxpejbyd
U+mAg93v5p5XbaerTYARY/AlbPwUCjkuXmCv4Mvv8LIf921FZQUa4tjd92GDnECK4foed/eqPjqo
XKdXvRNM98i5l/2uFgqOtVVtN+XBh4H9PXEnRHXqzmU1KM59MadPcz+gjmpXmJ5xGz9WkCLiiwGP
+C/OACyQCzpQ0q4zfnCpyuEgqgB6K8emyGnOH/UIDozZRM5OR5TnEuaWCemkqXDkQIcRnEd9gI4d
3QGn8C+tYDS+6XFK/TJJzd4rAxxSdDLDh2nRog5FNN71UN0vEiemCJKVM5zIoHweWG+3jdaJ+wow
7IeKW+ut0TXO0QQz8qB31CqCmP8nrwpYyyDRiZKGqdcYoYT4Y/OslF9GVlri1eVnD3OJHvKAp1yO
pE06cCnCzWpftcK8c6vaMfc6F+xvkzFVvHqItroexvZpNPLu2vB7PO0XAyPiozN0QKoO15JZM14U
AIqfZgVSu+22Ccl2ZSlfsJPN0tt6HJiCeCzC32lsqrqnQWR/MKOI7NsYkN6AUBIUB1Tr6n3Osyvv
MajrmRpSrtiyqOKYWzyf48Iw2E/ZqNu3KUaE2AIl9r1Wz+LZT7mRX4yJmaGdqg4Pbdg3Tw3Q459R
3XB3ytzgkx+26O1WCqUntNRrUNd6FAKq6efvylhbVx0ChvdtMgPiUJLC3IHkbC/rkqwflXZxUTZd
ft80bf9FA5tyBAKuPI5RGXzDgEt58P3GvIpR/zoo7tx7VaKX90qnA48L+Ccf9B6LtdBpx0OeqbxC
KPxvF2ajU1+qWgq1qVE0L1rlDFeTi+jkRacYxFxQBcl3rm+UcoDjBA9IpFHTgEMU31amqaOma+mg
MhFe29VOMFwrqMFd9BnFT1coXNnmaLiyyir7IVKMbiNy2NsMfZEnOwuxJZiV+Jq3vOqaAkr1yR84
XKHXzddRh48VJHPxaPpoYAiH8ggk8/4x7JGjmLNJ7NmCopviboFxhoqaXzU9Cf04o7Vxweu1fety
Bf7r/y4q5P8dY+UHlXi8Y59/BVGR/5HRqifz4av8Z/QHX4VUl3/+vWn/x39ZzMohqqgmzBLDUSCg
/C88h+X8Y4F0keMagDP4r/9G7p0AdJBOW4qhu+i4EUfQWf5TyL0/vcr/ieawbcOSsl/YV73VpKN9
aEGRsQXNsLtCzRrv31wLHv/J/nhrfPlucs3nQSu+ZcDEtkimYcztQ91Qorlulp3kwlbqZsGkjzwd
qINf71oVl4B/XscAfwa/inda/NMZ5t8dWv7+hnPj4gzhdIlvHbK6V+MHLUUIhXvn0i5qVXZ9dbpj
a+O2/P1NMw3aJPEQ5NYB7+ol38Ywk3SUEsDL6e+vDRzL6O33bbdSytjFfKpTS+MOPXLbeW5Frk63
k9PmoyfsmeoBKILy+XSDax1a4D5vOlQ6StnbS4OIxtvjdRF2Pt5sKKBGh9MNLFP+b3rQvydGIkM5
0TwoVNLNg5NORfzJp9DR4iXvwqvY1zxGTNaF0Zjp+OF0c+qCR3qvPQmnRN28SUxy5kMXBD3i/pqD
VR2yItSRU/ENlZYxXpj3VHS7yRa3aLs7eroTgaNlt6d/wkqPzb+RrpArTc3BPAyOZvLYXvwOwVVW
Sp/uhzG4O93Iyry9srHezFtBsPLU0WK0OTX216Cu7cOEU/rl6a+vdUHaHiBC8oqtk9glPOP8UmAw
3jaNYV8AJMb/wGjz6Xi6obXpMpdf8LYfYjDLKgSuLwKqSf5ofdZMXOwCy812swt6qgt4pUst3pu1
bPiUtP3+dMtrAyhtGLDB47LUKvPQoss+H2pYI8G+NF09OLOBpeE3PdN4FnKmNLYOKFngkpQAww92
I147/pkNSHuFBlk9L5pSeDneztZjWziz+GAv9iobe+rKZmRKe0PjKFR0R5MAsn3DG7gPpxSLQ5SY
sxgRejGMQCBi3lTOmxFpp3ABl6WdNvke/o5zdhxqtezh1mdF751uYOWMMKWtQTcK3xlKuGFt22nt
JR6CuXLAADUdD0Bzh3EjeFaaMaT4r4q+8vUxczwEBuaPST2h2lC2NfB09BvO6olB5ezt2hqAO6iD
YrqeJhANMhC1TG54/OGwSEwnGc+bEKCjf7QSOkGZOHbpeHVqTFcCySuw0Co+OKc7sRKBhhz6fjQp
jJCF1nyljfhMc9uyZsoCpz+/Ng3L39/EX9fbBXU/y/L6lGkYk6FBFnpCLzRSu/LMEZJivIsQqUin
mFt50yfRgUcFLJYaZUIw97xO6H92gmq8WbnjMgWwuRYrkS5WDpGzwIQSqkTVmWMlRbqtoQilitHy
EBib7zR3ru6bydXvpt5Mz0sJKdv+MR2Z2/OM3AUEH8WBbm8G1lA+1ZQMkxsdrqZy3YrQtZ+moNCt
85I1GbJsTwyZQuXX62umyQvNSW33+ZgKfSPSV45JXYr0MZoqq9VqdMFEABin0CBBA7HEzYW6mdY7
UBTwR91obGU3Xpjtb9fzFMSBksGC8KhjlfZR6TqBoImm9f2+CHjDvE/M3lYWBz91/HZ69S39eCeX
eq2dvwmhdAx8nFkHH+ciLVTvi8CYmx8NryzlQcz4BMFl1VDTQnoohFGCOSLlVQMU+tPp5lc2CF3a
IHCqIf3F3szLbIEGqZFqiMfa5cbxuZZ6vJpMvumd2bcjvInK9XSFzqBXiQzWwQnidPIARXTBl1IY
SGgZEAbN+5Eb3CIs5DjxVyfRgOid10dpB3FyMFLFEKHeZfuNvrNm91c5UoLZ2KDWVqi0f6TALEBf
x7Zn6BHk6mmIef5O82fhFLMHXr3buLesTZW0gXSAyZwYwowXKDPgNacSjxBQgo3tae3r0t4BgCSP
hUDUCVUFJd51qpPNkHbQbjoztqTMoImqiYea2vFavOG1K8NuNe1zVeqLOXHUQcXXZqsMfmDh3fzr
/fA/e2HVpL1DB8HGOqotz3JQ676YbVctL+YEcbB+YmvcWF4rh6AmbRo84SZVZ3E5CIM0OVgtan55
iXQAgihnpm2alCVYPjLNMa7MXoNxnafhPbVPS0yKz4oPTdoDLFUJxcgB4cUauq9aq8Z71KO08xbW
Qql5u6dyiypAXxIKWoPCvxIuGvBGvRF7K6tWk0JbtVDOHdNg9iKbSh6aILiK9whKbaXna9+XYjuM
u7akajx7IL/dK6HoWBIUCPCdN/BSROtlb5ZtwtdbH7cKI+M0mxRKxae/vrb5alJIQ1BGi9xmXtVk
kRvvLnUx3mEm/dVwkw+jIzyRAC0rx52W2Ven21w5QBcBmreTjdlZrQw+L75aGX9TBJJ+QTdi0mdg
ieXjAg8cN91oaiXsVCm4Ma0L51kVgzcI8xfX26Q/Gm2CRGU72NbGEK5MvyqFtg6/O48Tf/B0AvzZ
bbGoVY0i2bhhLF955+hfzJzfDlabs/kNMy/R2KNXgEbnl4VPOaDnhyuK/7UpeIHF13Jjsa1MjSpF
OXggHN/ANyGjZYIErnVzj7b6Jc++2d5HZ+GiHNONjq0NmxTynPh+kiDg5VUIXYEaw0BuZ4cj7KbT
q2xt6pd232YVKOInYqb+5FC9uG4BMFDnL9IbN0/yjdNqrQtS4FO4Fb0KFOhYo2DafPB5LQhueQVM
f53XBSn0EzXqq4B37QPq1DNKevNH28ZLLfUR/D/dwloPpOg3Y5EYjuP3BzDjFGgb1HAr1+02vr6S
9LzuOW+mQC9jQ8O0qD+UufgWjCCh+sZ9KHGoakszPm93V6QQT8q5xkAOxdrXLhhapSH0AVb+rAGS
xZR004FoFuJC5w4uZrDL15uzB+iVzf9mgFDgLnmq5euIG8OoL6fHoLTuOxB0F5bFa+p5fZCCOkRC
qlA0hRqOof0qdCxKAUfOZw6/FMbJCNg7Cvi40ziYLRjhdMBgIvwnwXk1OVvZjxQpiMeWilc6IWI/
avWl4dYfxtYAdmnMx740vjS2kmyM0VpDUijzuqflha50qOaaODoo93FSPZpj/Feo65cWWounp2Lt
uFW0P3elZq7bsoCsfwgi9aj7GCcmLrD4amcl4hKQKyaYxhMYjj0GtGd2TYpxwBG1PvEifRg7YP5Z
7IFA8i8Quf6O6ukH2x2Pp/u2spco0rFeNQA9SdLh61s8plsxwMuuhs95+uvvb+cIZvw5cJBXRBAJ
UEWFIaxjICwkJ+fGfmAvTDcW2/sd4GXvzyZ4mtdyw3ZxhlfRCsSPOkvSHfYvtr0/3Yf3F5m+gOne
HkkajlNYlQa9B/kVGevatI5l5jAXxqxeKABUkBlwMu90Y2u9kaIeHKyGKHOGFgHOqzCXG3XfoKN2
OP31temQwr6r/VJHTqjz0Ad/aQTk3waaVe6IjaFa+/7Sqzc749hMcTZNovWiUNyz637Ddv4JqNvT
6Z///sn0irJ8+3k3isAZ5nbr8fSZXYRQd0A8hc8gYBY9dv3MNSsFO2r+onYd5CDqyITKCwCdYhQ+
huOX071YGyQpsnnJHsqGHP2g4V+DyO4HBH+/aGZ2c/rzK5sVNbo/J8GJsGkgRZg8w5+RjBt5Kk58
aIrI/qYHLEsiDzt7sIF1i9t8NAd7AyL7xtitzJAjxXsfmB0E2rr1UtLD+wlBgH02uNqlwPf8WDpp
d3W6k2vtSEHfobevpH6Bs3MUPwDL7C8Mjb6WAJahkf8+rxEp8H0nquw+QtJ26CGmqvX8kGVIJtta
CV8+Ousk1p2lh29Cxs1hMIGbaz0EpH9ZnRlds+HYj6d7sLLUHCneMUppa+Q52E364V5tggd97m/K
bnw+7/NSuM9GAVw+TDpPqcsCClJx8IfiJa2cM3++dLwbgzEOSFKgvYwRfIIf6RAX10iXbpwca4tI
CvQCq+wAswkgr5Z46hUclBAp46ZZ4BeqQBc+PUjLavn7VRA66p8TrMKYtGehCbLF/qaFBhz0xScf
Gc6gqu6hU23kKGtTLUW9CLly1AVjlXQkdP580PTmCNj2cLoXK+eSLQW2USLXNPLIcSjm/hIn6hvD
3JiFlR9uS6FcTmZrFSWXV11tr8qmuMxIF2ZUQ8/74VIQR2k7hjDk2G2LD0rJE7L767wPS4GLIXJd
zgnzqhbOd82v7sFdn3VD1e1lqN7sCV3VJ+M0WDh4wvz9OE+t5sUdnkqnf/jKgrSlqHUAWsVKikm1
6j8koeEVLXRxrfTgtzxpjXbesrel2A20NhCloeArVLlPM9QVoVjfcX1AUgzz5BLp1dO9WVuYUhCz
6qsqVcgJzBl0J699WAf19rCxO78WbN6JXluKXqfp7dYwe3EYj443XoVfDRQuEJR8weV0esA7+lCI
ffpUf4J4v1VpW4sIKZShZFdGhaoLYtrBXatEL2aAMEYh/L9OD9nK92VZ44F3xGnK/eaA7ONlxBsH
lLv4OYKivTH3aw1IIV13ncLzKg3A/njEBO0vYBt3GNyedyz8DX1nmJNSOW5zqDP9cdSSv1ItvWts
c+PzKytKRt+pQ2Tr+qi2njvoxr1VmOgbGaO1EX0rh461jNmb2A4bo0/JwMVBn7sWA4XuL+SYdm4u
EOPTmzMnQArxEceQAdZ169maMmDqloB12ptOPaf7siqarWxvbZ6lGC/RLPJ5HWu9wCi/i6H/MpjF
V8VPN9L9tc9LoQ19UAH3y1DlRsSryHIki5R0XO/mdmM21pqQwrsOe5vq/8iNQgtvIUoiHDHc+bnz
6XSkrS0lKZLjzFYMO9Qbb6r0uzoW0SEynMg7/fGV3y4D5bqgBt/a9Vy2TIzBlPrKwVYqHeYNHN7K
b5chcrUp8ilA7shDKUnbabX+AnWiOm+ByvSxKVRjCk8tPphTfxOm+nUxFA94i2yE8EqQybA4EOsx
iGFRe8ngP4eOdZ3GyseCnw9lq5oPp8d/rZFlXt5EcgEX3e0NGkF2CzVOt8SVKfhmFdlPkSfH020s
AOj3skdTiuSFCZqE6lB7llp4WQP411S1CbaE+VMf1FtcEN19HoT4X6Maj2A2GlxK+cGAyeBlWBZt
HINrS00K9EHo7LhwMLAt1R6QTHkWBlB5V/98updrn5cCvR30JiyhB3uIN3iBZt6NZXmlZFvlu5WE
x5SCHL3mxEL7pPZQLEADfdR3vd88BTpanJoT3TVmvbGbrIWMFO7RbKCuMyaN54Ylln/TfeacmSXL
qLgB3aEU3Ar6VFlvdihsW/FdBaf7AncwCoRnzYOMizORVcohhDBQU/so2GSRpPkiyuTj6c+vDI8M
iBsBwqYWtQd2lL65zCbU9sCp6huDv7KIZDxcoIUmuYxWeymM7SGOnxFJOBii3Fijaz9eivZwxG+u
VvBlNzUME3ClLNwW7YxSTzZ+/8p2YiwNv9lOjDBA1cJJa28exVOUaR/Tqnwc88IbMbs/PQFrQySF
cYpLDxUBmmj8HuOsAC7/eNlGWw9ra5+Xwjh1JqQl+gl1DN3+ofQOOb+jtU9qMEQbZ9JaC1IkQ2FS
zB7fZ68bJjjAqXoTYGSGcbq7cfNaa0CK4Gz0RYsk2iLwEeAEYGkPfqg8hLX786wZkCFvLfRb1LGY
ATbUm37SbpIw9xxfO28NySA3dwjSLq6CGlfn6DNo8+eqLj9YffBQVlvvEivLVAa18chfI/+IUJ7C
W6CZYO2jVrejk90OtXM4b5CWpt9EAmXX1rcGgU+e5XyxAut24uk/Taqv531+mfs3n/dHA6/GMuZI
Zawu3AopisB0AqxSm/P2UV0K5RY3dIwh3MpDRePTOM5PtZY84fj26XQHls+8cyddnHjedkBRuBzm
plJ5jrPwsMMYKrqAZv7h9OfVJV7f+74UxzGEyrmPJ35+VX6a7ewRyZc7VEH+0isxHJTC+hTZMKTz
Sjcv4gTiLxUb9QKzsjP7J0V5H5uwxBGqQJEHuRq1Me77IdiCBK8NnhThGNYhxIE0lheYc9ii8qFX
RfnLcft/qTuvPn6uNCAj04ypUFxezSsMZ5sWATe1qlA09A1Ux0/Pz1oD0u16Ql7MqTO/9EwzwCs0
GW38bTrXHuqL0w2shLgMSVMzTTEGV5Qean4/qVzejhaC7jjh3SuYQR5PN7JE2zuLTEam2TaiZUqv
lJ6e1J9M7IEvFAs7cJ17/UY31lpY/v4mztsU7Gaj5xS25jn/1c/jdA17N/meTGO+hcRYa2OZozdt
jFFt1QPuOF4RLnqzeFCXifY8pupZcBtdk0Id+v2QCSyHPASfy8upUZrjkBbhxmm3tpKkQO91PH9K
SNFMtDl/UQo/uEQku9x6nV/7vBTHOrusqU1MsZv7VXO0O0c3EHoqkC47vYbWFqoUy7yOJkVe9qXn
2DmScpQ069r5VOT5d6zaz8wrZTCanWRInqGB7NnGIovWPIXt/MV1mo1b/MogyTi0ACk1PUWSwoPM
/pKjVnARGsbWU+bax5cb0ZvlWWWT7YguK2ENiPpFWKp21SVZf97ykWFnZduGMf4ZhecriJVSmsGq
F3vB03O79tOl6K0nAeYi5eNO0SK3kJtXSb4JYlteLd7ZfNSl0bfjEiExUDp4QaN3HYlPaN2pFZaG
Re3rzxaM9fpGhL6FZbZvO9NjY6Prgrg2Mr47vNdM56qrNNTcd4brD5MHz0cf9sMw4Zo5YrkQ73FY
VTkokzaPr7LBD+rrYIQg54l5scPFVI6XV1dHJ/xFaZMEeUO/MNtLy2xsZx+hJTAdB8j90cEy9Sb/
NtqG4T+2hiXiv5TASrqfaW6HVPKStsruLUoEUOWj2J5uWr3Nh8OAsuq0R0DcRYByzLQJyO8iF6Hm
+tRdUoadg8vB7dGfyezSUq6G3I/dq8JG//q5G8dQvcFKWPEpMnS6k585ndJGhpNVxy/XC0/w9o3a
eU45cip2p9fKyi78msi8mU4QlRPpIZIPqRW/4Ij54KrBtW9H5yWMqrSPoRmIoRjShp7Z+ewy6bVd
uN6MGPN5v17axXCv1yc1i0tPc90R7WM3QfAt/gmDfeMQWRkeGWtXK4FuoadQUlqJERdiC9MH8WLF
9cezOiCj7WIY0H1uK0STgvKzoPR/hA4YXRZ6m5231ciQu9CKlC7XrMZD6H3APtpZtPJr4/l0B1YK
RIp84ciCHpfknr1mrLHgQ9DuhpR3PlRjjReqHlW3naqc906rSPtalUctpCCXwYK1jYlx9bnOK7yq
/W6jM2uzLe1tSlQjpuCUhVe3iBbv3cnEPw5w8DfqI8mZeY8ihbOaR+osdNashVL5eEDLpfyF+Oj4
E93qpNoIjOUXv7NLy6i7NqsGX4Qt02Kkv8FOX5uiOY/Zo8smo2U31H012QU35cL6mOOJ8DWZRfEz
M6bh21Toxe/zlpYU3D1yfHrf8bqaVu6MmVoQ4XoADk67rZJZry6QYTSni5F4+X66wfcHjS3jz6Nt
KPNUVcaAdMUpXrqiG7wois478fFM/vPjpY1z1IxuFOWLtt65KHJy7g/KWakQLrN/fn1QIOObERWv
vEjT6xDt95s2aZTP5w2MFORNnOOEUBTs4jmO8WGu4/AYT9NGWK8NuxTW9phVc9aQiiZ+muKW6sS8
p7dbEMTlN/49EnAK+3NkND3FAHU54JzMucac5J4k7kWPps9di+LWeeMjh3StjqiqO5zQU67/wgJ2
/jVnWDJtnNFrA6T92QVT05EZihNurRYuklcJYkc7xR8GcwPnsQJ701zplIYM7ftW6uQeiK02eYzy
aXJ2vo0JxX5oCvExaLJ74dg9EvIt58m1Y031dB0K0yzOXANSrNc2gqT48xaUzyt8UEQWU0PMwrxM
j2dNkYyusxR95jLCpoWlYZzdJmPjUCQZq3brOXRlkhZJybd58ax0NVRsLfd0HWHzC1zDBozCEuT4
NhbZ+4eT5kghbjVzVucaDTRB9LVpk8tw7r5AyPhx3gBJMZ622dS6HVY+ZZ03uzHQf8+tufXb1wZH
CvGgQpYXHa4MYyADl5/kWtOajQxtJb4dKb4zIRQ84VtUBAeArYgpeHmoPeEAc4fX+qfzxkaK7zZM
60CFRue5pqMjetAPiIPU+UZ4r02sFN6DjSQUqotE31TMt4GCOczcuvFHwwm1jdW/1oQU4E1s5IWR
q5lXZ8E9YmY3PnrQ6I1uvC2sTa8UvcHIC6dVF4xPLIxLxIajy7Qsz6siaDJ+bkisCCtTPfPQP4u8
yZjrj0Vs9Jeh3eXniThBpv4zepE2hPyPXDJJMiZ7letc+qqGft583gqypeDFIjgIfDdihIxwuHVa
V9lzDmmPp9fnyvTaUuy6QzL1g8rpH+shJGLXxHPhKmxjY9oPqSjs36ebWZlmGVuHYJKPfVzAJm0J
UV6MuesMu0QobrE/3cBaP/4Wy1GD9WWUeaisPqeFuu9aBWMO/3D686+3zndyARlYhzxKi/Y2HTCx
0nSEe4lC62NloJsbFruqGI+FadxNOFQpRXUBn3ij3bVuSQGex46DEuYYYuGmq5d60gbHfhLlhzw0
8/MCXMbapRF66YrWIE/dYbKmNhHWjJluem1kOmdOjhTk5Swyxc/y1Ovn9EdRpTeaAO07+fNZYFZc
G/4MwW5C26mb+OEk/U64g4levkS2WT+gk1v05x2ilhTnSCP5Poo4qTfX9l9mmlwVYfihjKeNTGol
QmR4ndErPKVDKYUYXfgxQuV6+NFGpnZjiJbd4p31K8PrIq3JMUlZpkCPfbgHZXU9he1XJCWLQ5oI
TFbzzNhYUcve8V5by2J+UxgqtLgbZ2Q5PbVW7+JIiS66rIayp6KMhdDP1mVybcSkkHetGT+PhpRf
HVp12kcd2NcLx9Kq5up00K8EnyWd3U4/+CXpM/0I8UlVE914aEqt3s0IEZw561J8T1bES8NQiT3C
xmNxHSuqcq9ppbnF2FhkGd+dC+n4trBZGC2rY1nBcsjgk1aKiSoJ2o8QVVSzXxwii2bP+7uS4Ejp
O/CqYicsvqgm7Lcyxe4gsw3xbAejw1PXBDKwxRjeRTS7LDR1OA7lEFa7zozHH3pmGDd9GbfXU4Rz
pu53w4U7u9gEXChZZMwfQxWq0hOWGPP0ECoAYu/jMhTzXs8Erm16odfuDmvjot9ITNcmUNp3zNmq
tIXWfgh8ntF6N3FvByvOLgdDib+ctUZkOGAo8Luc+z7x2tj83PjKnvX3lIjpvCUowwG5zE6ZsIbE
03EpvcBB+Kqa268YfW1cnla2BRkRiBxPFiCMnlCuyFMN/tCE3Lc7gcXYz1kl5mvct2LnqnFFfB5a
QpNRgmrlmngomAk1aWEdjGTAEKTKjpbFo3oLRWpjw1vZhExpEwop7al6rSceeuQRWqGCDUibrss8
x8ys2Xq0XVlhMlBQVZBCT+ou8ay0iz6AWTcenDAYv4+xKi7PW2HSLqT4rh1oJVaMzagn1n5Kx9b5
3Rjl3F5GA8TFjZ1obbyknQisRND1Fuo3QcTryLEzRxWUG4SBKJsdbef0mw9YazUDU9qTFmuizK/T
xFOy377zFZj0oZ3132Ws78e6vEpUDL8s7b6ttwpoSx7wzoEka+iJsVQpSeSJN+fiMsRIBS0ejP2U
3Vyh6qxmyGdXx9E5c1HIqEFb9xNnTm0MPYLKbq/ctDGPBcL408EK+lTZWOArS+9vsEG+bUWotOzH
oitvxyLCY7cr8seUDHsjb1s5YWXoIGpqVRRNPKHZttkeLRSed5FQti5Oa19fVuKbNKGPKJjq2Np4
1qQ7xzqaol2cBr9PR83ax6XwV6xSTVM79RFKj64VX0dJ3doY+LVPL39/87sXxdIG9o6/n2cDyhQZ
uVp5p3/12pxKsT6hJBg1qMzuMTy7qdEHdyvcD847DQ0pwsFRKjZLxt+X8VBdw0+Mj2MknoM0Pp73
66W49k0bzVhduPuxQ2zYyVFq14ViHlIR/jrdwtrWIavjocBb+yYyOF6e17+0qPoKP/EeSYWnetSP
vrAexj7sL2Dx/MrKrXW6sjPK6MHAsgNsRbrISxH+P/YFnmtqxe6IvLq64yHG2djoV3YpGUYoppEn
pKyOUPrUb2rduPN7/3bQh4Op67DFy1vW3XyRd+cpZWoyphDnl6pr9MLdU48SwzFfmCtoTTrz/vRk
rcSJrIQXAtWtUiN3eQi3bgPMICez+nbep6XonsJxDLKAxC7FRIohydnKU/P59MfX5kGK7x6GxFwE
hb/PSvszzpQ70X91mpeMWgXmys/91O0iLAZPN7Y2SFLEz6hVNX1bYuc4Bcq+Dafut1/j4rfx+ZUN
RZdi3gXubdiJ6e4dA79wLL/D6igK9XfX+7PYaGOtC1LYd1bu53alu3DOZzwSntRi671zBROJU8ef
W61hzSpCbUHoqZPQ+5ssiTP9u22NgETAT9TX4WSC6hVImSP1O4+K+zS0dVEdbIi57fdwHmrDa0nQ
6410eaWrMspwFJWKOky7XNfqNrhK+hwf2dhOS7E7aznI0nd5FLWWo4b2vnPxcLt2knwaj6iow1I/
3cBKwi+jDGsc4+beL7tDVyCImfj9Y+Rn94lf/zKV4dhVWxTOlU1TBhqSMpp6qWe0U8Z4K/OQn8QB
ZjeduMwMe6N4vNaItA2Udm80fksjfYcBssjUe22OsHdVv7hqs3FqrrUh7QZG2KHO0kEGiLX5+D85
+7LmOHmt619EFRqYboEe3d127MR2ckPFGSSBEDOS+PXv8rk6n78nT6rOXSpl025A0t5rr8GY7WES
62sSR78Aprz9+zP501v1YQ/omjQNQ1bNu5XKNk8DxLsMjof7/+3qH7YAkfom5AGDGQwEunnXjOKm
EzY///vV/7DBfLTE44DaGImHeYeoTYMY8QqctBmRzDLlf5NB/en2fNgE1GhJh9n0vKvgevClVyMc
veJwS/5Sc73jd//QHHxkGm6RtMO8rDBaHvGCLhPc6cMIaaXp0fT8aET6IpO/iQf/8FU+0g4h/2Yb
S6NppzLS7qPQIIoo+Ks/4R/W9kf7O2YpkiEbJF0OndhFJLpxBqp1Ng2/FwK9Wu1//vsz/9PnvC+V
/yqAFztElUj8tKuIfkRY+UObyDvdD/d88k/vgqC/HCx/+pwPyztqljhgA56MRQT7iBEyxlCP2iKr
MTEIUFV/Iwf96am8//9/fZ9g69uh0gw+U9AylRn0fAU2+b95rv1hhfxHY/hfV98gPakUUsh3SU/f
lOafYHXxu+vFX6rGP/3xH5a3bGXbdUjH3EWZRGwW5eDub1W3+/dH/Yfd7yMJT5MGnMsO7VlXIVR6
58fFw4d1aVW79zHV456PPf2b1f2fnveHhV6tiM4lNb4KAht+wL3/CrzwdaWRAPqQnnr3N6XDH77U
R2ZeL6tknmN8TtACVEPc1c31bikamR5TUOn+pzv3kZ7X1NhY0o2OO4SojUhBW3FAjcOapzN9mNrq
LyPsP7xcHxl6Gbwe5jaK3iNHl3XfSsRdqyDRF+GJ/d9W4Ueanm9ZHG+jHXcEWEAOgcKPjdeXVsh7
G69vZOj+5o73h8f/kaO3yZZvHZCuXZbpIW+C/tw2YQ2VkLhPZv3bDOtfGvg/Pf8P690kPkF4b4X4
6GaVec8jkdcbUsjHeB2Rzxb+Ze38YWV+ZOtVnOuR1DE+Zh5koUVDMAepl79Uiv9hTf/DufWRp7cg
56taRgHk5D3TssG007N9IzpbwCD4Yi1U403gXiLuTpAz3xBGP+xhgIrA8yHaz5EL/8f340P5XzF8
1ALW+E4O8++YpQp2dv0TgjqvPSwC4+F/U/XTj5Z5GFlgMOCzbM+DKM/W4Eenzed/X6v/XAKQj+y9
hlAEeSKidz/ES1vwwZo8s1F1rKZ2uVs3sTyDMU4RRFrJ/b9/4j+/G+QjpY9ocB03uNjtt8rpqJgI
mbu7mGiT/mVj+NMHvC+y/zp1esS9o1fpEaEq0103DbkO/7eCkmTvy+q/Lg0ru2H2FJdeKT1sai6z
ZCr/t9vyvs3916URDqMqmQy4Le+WX6mANKkdluQvb+o/b5aItv9w9RCO/5vveOmgFohMczFj/4Aw
17+syD/d8g9lfBiBKMbalpfw59i7iN5zoz79+335T4H4/y92gvy0/+fGRHDNkiMzHEbo6S+qbfQT
3vXLeamq7LGb1ldm669LP97icfMHJ9flOJi5eWxglrRbWhnmzncdEj+XtdCMf0KMMc3rrPmbf+I/
76jkIwvQ9GSo9dIlGK2Y+lUPGnPBjWxgKJPhjETk8enf78OfPudDhaCCpuepreI9cganI2S93vyi
C5Q7R9FuVl5nVD5/Ax8o/c/d/Ye7/pH5l3hambUe9E5OzhpXEK007XddBGHVlI86InhL5QDpXiFH
MGsRONxsHl1E2POKgos4D0jV6HQfy3bfI7oW+bvTUE3kOGkVD98Ys6BmosmvZ+SPj8KOFpoSxchd
JpFXdVunypL45OD7gKBMF9lef+EQF3WfERA6unylSE+CX1EIX1JWt+HQFyuZB9fv/daTRJR+WC0i
63jWodGoVBcgoT6tz6xhcwE+QP8lShCQpfU2fh27jf9GXAEU3sk2BMkdHLrbKq/R6m7IyHSkO8OO
TJ57G4dXb7IZUlSPfE0DHWobTAeDoGH1zaakD87G1FwsedKN6gwKVnywhuvDEsrxnk4e08RGgXu/
pbJBaEXL4FjbJb7dA91dRFE7KxDkvPFccXXSMtteJYQAL4aMRerEXsfm1KVj9L7EMlZoZZ0rq4q1
RVyHCM9dwkLHfMdopk4wvloPqZnoHrTUsumjn/3oLxIKoYIgHJnZYY843m1XrfbgV30YaDaU4TqS
QqVJMYWIoJ29fpQxLcbhJ53u6s4OeeemgsM8GRlwd3CGRSrCPhvkYRr02flHONsUhtRQk9y1HU5c
OFLLJlcLDC1th5NrgXV3841v+tDQcEKW8ZJP05vAmdOO+K1hvp8a9+aCHxOpfyLO4Y0FbxB9XbeB
3lza531jCkSC7meNewXjsAWcpP7buv5ERxm7R0ufRj+e4aeUj++pnBR3rB/z2H+Zsr6U23RJ12cr
5A33/ArRyCly7VuYrRF2B4fX2Ks8UtsD1CtD/k6bL2YQNpzu1CN4vnD4quLu6DIIkV2wTjfk6vIi
ZVV3k1RUBxCwGdKzGz2eeB8xX+LdhIZZ1KhKAUKOs89w46e+9NuQ3XBrw9zi1MN3wHi26/gP5ulp
Mu6prpc4H210bkd9qTwvkpohilfvQ59eabV+HVfxpZbrLxZHGpbZfQnFYAM9roUoN5Av1IvPyzw9
RBteuWFgeYoh2c5o+dZt0XdkQr/wjL9NW3ZFcG7ReXu3hK6UAf1iWQzv59YjQ1WGu2SQr0jTPkAS
XTZI8taqwXvRrj8CW085ktd2XA1ltTy1qUD9uBc9fJ/WCNp2z46hmp6bjDwxxUrej0nuu/6RbTCy
zd7DZ19InOyR5bBzdXQxNMEgiWdfVquvWagfBSJJfO0uOkl3Ub8iZWMog7bBwOHE4mwfEHLTsu3h
sD3dJtgPyWkshQxPXVgfYWixU0t6tMQd4FZyJ6TJh5rcDWK+h1BIlJ3qdosUJwQpFqpRX7Hc8k1X
90L4lyqckHzLio18bbbkIYEuLogTJGaHhcd5j21QgvJm8O86y24K1nJhuubE3POuO84INQ8b5CBL
9bBMwX6J+5vAK6V6s0Poz84iqIJMWV2Oi74Xajwu+lcS/6CseYZM6mBUCnEOqkbEqtNqKuKRv1Al
0dHKnLWnPlNPNKWnsEfajUBbhVCEA+VjXUKpeAF8vG+QJ5QPCs80Ha2+TDaS+ULTNwQ879O1e2AL
FIf9yt5glQ2QLX2jfX/b3rM03HoWxFx8pvYjAgryNjT2fcf4jCCuB2O3I7KWn1qHo1R6iBChTUU5
TzOx42HygNMInjA2YnnHon4fL2F1TCSSRLMYWg3EYyOMQG94KZZyRe9cunhVuZjhL7cEnH/dmso8
ITIu63Mzu63aLQs1n5ca86YcVJrkYaYpf6qdy9I8sWZ5MkT5cpAdHn8z6mJWEIn76mfkx7EwsBuJ
C/zs0j2tSNN94GSBb7IaOnBIa+SWD/huE9TxMm2Sg+JMvvAWcSIFjbIOoQVSJ0MeR7g5zxmyqWUO
UQJ8xFXNkxaK+r6a85TNy2e+ruYZwcfwuCUcW2q5wU6tQ6R93+7iKVS6SDlz851V3j9UsMZlO1+B
T3SOulh/TzEUf00ToGzdOLIb53Nwpa7jRWU1Sqh1cMLsJ7eMwa4lGcqZaCPNoQ2i+TsLwAZPPFdf
YeNLRQHCdvfaGbm8q/55IdfNXCqLtGzftuYkKa6ITHAdmhPTwxKVbQWH01Nc+zW79G1Fml9xEE3L
I6lb/uREBh4K1YFm+dwH/ffJSfe9qqh5Tps5xDbR85PD3PQKQz/vdj1O/V9e9ysph6nPrtC0vTZt
FtzNCUIAd/M0RFhia5AtpZ5S6EfBxWJnTrpoX82LGfe1njPs5Qt9VjStv26V7LBsNA7Mp3mautOc
EPU0blH4QwgYUCDxSTp2Wdts+C3aiYU7REItX6EEc79UW49lZUVTbtoguTmI+a1Rjv5kdOU9niPr
joKE/qbwFL81oC3BNm4ebytyRH9UoZ35w2Y0UstxMD20PB4e4dlhnnw7DEe+ZCPWII9TU8xdDIyv
cmN4rDqXnjYpSL7yNn1RuBRWaTKibuDT9mUC76I+pzROTkM9qBK5ON9GwiezaxxT8WOXjerre8Qa
MrGBi/6YA7rspyWb6GmekOdwv8Bp2JV6xUE8eN5hffHM4GDyXN/Hrpt2AVLMPkkb2dc2Je4Ln8Lk
czeT9owJQLRXxthDP0u1hwM3PWZR4m/YMNfv8RqME6IobF0285weucDf5D34a++ByEWWpcGnyENU
4uMahN4EdxH7RxD4Asfc+mV0xNRlV/toxSgoydhlk2sbFWru9G+3De1DVE8e3uirvDPWJq8JE20R
SEkK0CxZYSNi8CkDTjB0gDJFWmjD4Jb1K5aYzWC/Sw2ScQ52GMbxplJOXLGZEVuvd5r1j3AJcUEB
9dzwtrg1DVmO2jF9HbOMv2hVhfI6IKxYQF6MbLc3A19qVSIEkSRFGgqynhqnaLRzBgUOYtQ3BIsc
HZTZfrdBpRXk2+r6hwj83yknLoG9eBFHcArbwyYd01bZhELkSS9t9VvjRUW4eqg3PQj4TibLuux8
2wOSPGlu52Xc9RRuLK22IGFlEhvEg4LlWFs0cYNDLEvbwigztWOBoLtgWouhD5D8znlEKQpewx5V
XdNvGknmEVyCilkMQYWGc6iekGu1rnnEqhh7n03az85RYVAApkIMJ1GBobvFMkIBUwWK7JLIz0ER
osTWd8ywsS8X7IKPZhSVuti6iYrMbW7ct971vkDEcBh8R8Gz+GvYiowesjRKaF1AY2T4JU1stvxa
FqQmPtkmgADDkmnOzoZaMnJQi2ChvBUrbTN1p/TSJJ86jtDeLu+7eZkudqX+ij0m9XuqaqJ3VrVB
dh4WGwUl0iVZ+GgHaeFkhpv9tQeUmKJGpGuIqLWZfUFwQL0WomEW6L5u6+/CvbdyNqFpduDtYLpc
wTNry0NDzUvYoLQonayQLd1qt0XlxFEwIsY9DkHPNCq7ZfCs86Wp+mi71iPyth7Wmrtlxz1CsXcp
wgId7rkTbte0qU9KadnYHE0Fj9/Sd0b9ggxlqY99S+rhBc/GwzsGeZJLwZQMl6LCgl+LcLAwUhPh
hAKLgCEJHi2CJxvMONe42kPum0wFpMsdu+N0TvXRQHiylIhn2/gN2Y7Jm54MNp/e17LbmT4O2nzt
IaLfW7uu0TmYLKCvKOxmXsK9Mq2P09gtQxkN0sW5ogT3kHK5fQvggKbz2m2y2kUbnX8Ly0iGZJ0o
1j+2TqoXLKyoKwc4a9+nE6s3wM92MgUsZVqarxCBmdMyL0lYpDbTfYGMv0TuofXu/BWKnCkt8KsB
/zE33PQFRBvovHs+rl+Qg4mtu4JN0dvWc/d7Ttn2Miqi52LJahjx4cGk5oiQJ58Uia8DODA0dLtB
8iH2MySzU9mvaZLua9lrWW7v9gY53g2yHDIRLHHZtU0V3jFohKMcijX8jECohDoFcF8ady7r/VAu
LkXIDK5omz1DHAmokBMWHjmLYazZzyia0dhEGK1+q1pl0RU0LPhZxwPzhz5u1+DIFdIaj4hLcJ8q
FTd9qTVVzbulPg3zpKXY3kRcV21JYzXwe2Kb6ka6NTiD67X9yDSB5YOFRHqF8UNWgGaI+g6G+Kk9
i9Ryuh9mUkU5fFTZK/YL0e4rGmv4F+t0vXXDnHz3KItMLvEwZelIxX+ZxOntJlQ/LEfkutPPI4Ii
0p0iHDFd1ul5veEI2qrcZF3sSk+WLi4ClBnVUU6tAKmNLAktvFiTt21s0ghKfTkkENZnU5OneIr0
KFmAQktAGr1ealon5G5lDd5Yp3nT77eRYHFifsizG5ursNubVQyuFFVAux1hoGnug96HKRoiXBsd
RAfqdL1hS4eXWjXAmnltaJVjBJL5m3ThOBUQjPFt56d43nCatnp6hOv7uhXNFq4C1MyQtnsmWEXK
BISuJE+CYHtRzZRVJc7SGYx+npLn97fyAcIkeK3XQduTM/C0+Pt7qUlzFOR8zicVVssRWxzIy1Jm
dV9kadOD0s0poTmUR3GTb1VEqkPjxz45JFMGloC1uHF5VPvlbdLtNJezhfVnOU8GvhgTa0HFjzWK
rnNTyyksOY6fpUxiOc4XLF02n8UCESIIkSHC8SKcSq9J6qQpOBpKdK40qx66WYbybN7NVvOkAnOy
mAyffm/jUsXAMZL+mo4VQfXpJryyOpYOJrUJBlZFmHAPx3dhsreFzd7kHD1ce2oqYZLdhvWuC16r
5AGpoPOzd+/i8EAv5sUGffSp8eBBySCo53wgNkoAn4gQ2A+M0uOTUaiS0Poiqwl7TUrEZyB+WoHo
1mygHjARb+qaBCaYco9A+rECPDQnzuRk69/3ARtXamvyutLvu7RdVhY9IzpzBIyCzPCmeazDZSII
kO7fz84lGOZw2Ud4NvP3MJhp7fLZ8qG5s24SUucO+dPZEa4hAHcd3DjELcLBrB8zsdj4alF/T58m
jc3ztM6bzQ5LCz/rcrC08heG/NoHWNmK6XPX9xUmLR6TewZbGVR5P6TibXy3rV0a3oA7jdXe8IAO
50EsXKfo1fVs69w6lvIfkxJK3xMGo4CTAyt1vHY2nhVk9ghWRbuU+XywY0ZOhGXTfB9NQ2C+U+VS
fYk1mwBtGdlq+bO349hdFtBGNOQBXmzPVUDq+ZNu2kjeoF2t2QnuQ7G+LiMdCegrS6hjiFkCVv3a
EBTk0NSO6/K2IgFcoQZNCa/Psp59f+zBHKIih2JhDXdTD6eYfMWbQZ8MipAzoy0bTpiSr/Qa9gr5
3cVIggYlHvQSthzaBE5oiFixv4BLtDh2kUQ693kLoTzD4a2o/tHQtrOfeJ8i+lWkSpOnCPOZ8HcI
AQQ9RQEHCDCPWI5vIgWlu86TpmvU2wqeeoAKig2Ns8U0JHw8kWANtzeYX8v5VPVypvdmsxM5IEjZ
PSTdbE4TxizrBT1CLL+xtYurl3CM2PwSOg8KN/bfYMFNt0xsANT6rYdfbS5jso1hPhgTtPdpMm/u
Z4AITAZSDjFQjZZVZlSki8SKJb5TlaH+rRmTXpxnlkKhAoTXmiwXeFbN3mgl0l/RvFTkM1royu1X
1NrrQ0iCNPgcTjStzkOr6/GaqajZymSVofmkYcaAJhKcRoTH5FMMzUl6rTccpTaHL6zeys6Gm4uK
dMpw2GFzD8LTXE1hqzGdDdO4y1OUcSvgFKQIoulgwEX5UUQ2NkcHhjUvYymDpjRh2ldvOu4tgA7m
wna49XKQNMuRJeJ6sEXjGdsaaFU9uYuI4us9MSHM5bdeptln11M4rqWkkfPngHUpXrskDEDIVLGs
4W4csQ2oKbb/7a7XXRc4QHvRqDFLFE2NH4j4NF5nNeJveWfANuI6INK5/4zKlIo+5zX20DPM9uoZ
FA3zvhOIEWBoXCBtM2a7MaxoXyDwZGle6gYEkfZilmr0GZAWvHjPPRYaex7r0TMgeiFOb1YkmnXh
C2zEvGalmJMIW2ISrxoSnDDsgWoG69iuh8ZhNXyNwtGue5o0mhQo5SZ3Djox1yiHxHLJUC/bOWfE
tOs51TZVXdHGLYbKFlS8uUTWBlmOweS36A7z5yT6ErKsX8J80RVZH+GNXM9tYSfY01x4MLyHL2LM
HvuXxqLUtkVb6RpjauYbYMIoDzmoKTOmYPcDjSt2lUxk9oHQ2tdgK0WT1GD7MPi9Tflq+kbsM1Q/
yQEiMzGjRNHTXO+j1qja4KwiCkhH2rUm6oBqN6O9rL3LRI6SmqldWJMhxBeb52wHuduCN/EdxEAs
Qjz1u8hlc3/UXAfAV9kwCxRJPcw85Dsuuk7o73IqOkU/Kbv10906xyE/w3xi2QAUmAFVhGmytpyr
SLEzCIls3AFWGH9WW8vSM0rUNrwh/Gma983WuRrnODyLz1W/yaEUFJzGJzJRwd58GwVpgTIsoMde
9Ypf+kC5AOkinvoTzaIGIIkidXY/sIUBapuDJdoxxkRJBsKOcDWbm/2GZQCDe8y2MXpuSS+PQkXr
UEQ0lDGkeFOjrl0Yzc8gXKCvrGogHmUrpyHee8yrq10rbIfV3i7oK0G54jYP6rjdPlWIByc7pHmn
GFkAwRh2i69Y9hnS1EWfki2U6ue8ceANDYcmN6+wROevIaQldN/VUTU/NgmagC8JIfH2JMkWkb1Y
0TifEIUGOgbkGD3yTgxnLSp7PoNmH7oYYCp8LAKc8mMWFmxa/fwM0GlbbtC1MVJKE6pqH3O9XtrU
uenE4Hw1HRW0lO09gK7xvlNeNDvtIpLtJwHvtz0OuGAq+QqnFgSTb2lYTBNKYZnbTme2TMY0XH+a
pY+bHSbC77QUzFFmtHBpNP4GENXUexQxs8shdGPmrpqx+R2lSSy5dnWQhs+uC7LkuYma7MS7BTgp
QDWxSxIBNovzTPCLwDFSFc1oVFLWrosgkXPjVgMfQMrZEcOhwOSwLWrNbVQxJjNrF8TYr8fFAUfE
nvESW5iOP6cWm+MrDDDRvOZdkkr4bKB7asreM2guZab5q1Y443cV/MAeF7iMoN7I9Go/gWPedM9h
oqJnNC3oQZycgWVmFdP0ZodWVL+RBeSqL2km1u+jgrHGbnHCtocFc6Z3/jumK3ezS2Lg0muciku1
oMy+a6I0nVAmVJ354uIWOAenraBfYit8z/Os8RWPcq1YsHxvpE+7oyJ9U0GGHkp75ED1fy/MM+x5
ZGumKod0340YoYChOuZg1uj7JZPjdcHv2txq5sHhQCz5gzUxsHsNT7lHMbYYtazVcjJ+Tm4h0sU+
UbJY9olaipEAjdYUWGg8Rs0Z2thtAOySsF9TJrdD6pfs0oZp9C1Gs7yPVuf3XAK0g+8nYGEqAdXO
2YTRAYEz2RCBqc8zO10wOYDXih+bawqF1j7G/5VzvKVlP3nIk61GYuXGwGAz9cgOtmUZUEriPnXg
F3xdOEvAPAgMfhH8oZvUmQZwvLSfTeWhqoC29RcXTp5pj5FTX21fK+fXHaKsjM3jPqt+sSVV35SL
m32QDDMaErvtA6noJZaAWfINJ++1STM2YzbURmwPe6T1LuAhOxlDYcLlB474OwhdC5Fl1Xc8zuBb
XWVtBZQGGcTWwF3a0Q2EGdmT8XckDRKWo20xX8Jlbu87PbpDmMRoqWTHW7cP6LjWOBhETwuRdpi4
cYGIVtCcud9lSRSewdGOTiFd1ZEq1h9kPGhIHKP2tR82u1c2G3a1wmXyGupeBXSYsxrDLLedAt+m
TQEIOYTzp2hu7aTnS0a7+libBVALnPuGne3YUHJULiIny4YY7r5FO7CMU3Af9U14DaEfuAD+JDtP
30GyeSNPfG7VDsdKetdSQgB41Sz7WbcxGtdo8OGekLbaI8slfko2pe6bPoaNJKVJ2TLXJDmf7XYe
E+J2Sutsh+g8A/9NEbFiNiau83Bg8O3t5jDD9rr6Bj4IGeNI25jqg+9aKNJWvDtvk5ghKFSA4zK0
aXkGk8RdJyhAwcqlj2iSo1dZC5WV2BK0LrKYk4cokGmak7VPfqgA5nAYPa/o6rzWOh8bl+boJwzS
nrJVlg3IQ09zNoYr9BO0+x6wwF8xP6i+ZbWLTvWW9g8tTPKW3QDTxLIZ5q0ca4TXuzgIrwhpM7+p
eJ9ldXjOrrc4NVMUzmg7I7aegPFTMKosoAhMbRks7vN+ERsgqR7u7XAj0ssNhzdCHUlKxbEmc/KZ
65DesVZN0Ftr4YuErCl5D8gEDmmaCHRWDWEilI+RLVdkNF1GmSTffOr7a1VjjCabNjnTwJMur1Ck
XyqQ/HYehnVnscElGY6lmMFqeM4VTafEdaUJ+QpIHk3n2CXiZ6pFXWQs9OWMruMuSMn0kKJjeZW8
g719AI8HBhGOYtqXcU3exU1A+3jewqr/0iAIcc29mVC6cAYL/CBM5Jc66NitV2kz5KOM10uVJP4k
B7NitoAj/1PFSPAUMptM+7TqMDmFTf+AcY628xHY2zvYSjuUMlM3XifUYce5bextjVn3ydaRAhqM
KSmhMK+xvbryGeT6BWfBISIuAuVQbXfBtoG7BJSXRngLa61QAXesBoSvyb5Oo3rNR2SlFK3v27sp
HZf9OrlXMYE3HAKMQbfQp6cY8uyHbRPfhV8dKGYS/t31EB0CC218Y9O1ABlh3i2Y5x3CjC9Fj/P1
Uq8aY98teJ7xMbsGnUqIxKi3DUX3SwfqUKEgBIaesGr3JNqQuAqlSj6mU3yEayVG24FGiHAofXcY
dDLuNUSwt2W1LUCVqTqTyLHfrjLBDdLY91p3jO2bt3N4XkwdYnyfhrus2eRhXFb67sqyPPi0Xm9x
klFgOi1PdR52tSnjKCQ5Ok9WTknbXVzSxc+DwnwbypzxCPg7O8JEdHyIzeZOWZAp9Gpbi2Iom586
iXDYUayYGG1K+l8Jy5Z9Bn564VNjC4PutEgWJF9ELIPqfBTBMViHPg+TjOCIDSVAMN/9Jt3ylCKn
Hip60u0l0PrPQvs0HwQQ3RwbYYWhOdBUOopHioN2H1JM0/MtkUTdAOANSFkJ605eDcywogcc3WO/
h4fp64SeWPgSdnhyPvCxVfjS61ZD4Js3i+SC7VBJRfTkAN3Fr1FY++0g4tAvt7DhLnh1OvDdfq7j
dSCYtVZOPHbJ7KorQ3oS+nuIasV6WrHfz7rETNCHSILtAEGVmwHBEsCp4Iltc+i9Dcyfk0g0P9Me
5eU3GMCufjdG6YSdT1KPR5QqMBcUsInDmCwAMFC0IwH0gkbGqSvuQUt324R4Vg5KRoU9OB+nZCZ3
qYPP3xfOgCSdvQscKvxhNZE6+sHI+lMccFH/Rno6dIhhbEakbc2YTOkf6Jr0xHLix27FG67gX7rO
w0CWXAoYvXwB1ULHhwp0ku1EIcNP7iS8Jmoc/tPEmmuVVGn9eQs9738lchHtL56tnVY5ybDKfhu+
shZVvEWCyz5bx5iWbt5ChgQLiqQSO/i+q8EfWBt9jNMsGo+mrvsGVoWAIuuiU9jUuwLZ0NN2XNHJ
tJ/kVll36LLQGvACqKzuRiF7+RWeuiP/YUFn7QOA0/r/ODuv3siRLAv/lUE/L2fpgwSm94Emfaa8
qXohpJKK3tvgr98va2YX04U2iwUajVbLpZhkRNxzv3NuHd1XfQoH5lVV4ZiUYMkslGuxnYtvJV2A
ZdxxlJIDqJFKUveNai700FCa1aXe9YwAaFDximj8qujLkJ+5V/N2tzIcQEKuNzQjLdRV98NtDHJw
y0rnfi6Z2xD7hmVV6nOr9CX9P6nJUSEUoV7yNzSsls2AyUak2beCZPadbrbtsNfYyJsnd+mYjnso
VJOCsy/GptrzDjDMJdAyZTFqXEl13X4QYNeXhyXikJl6CrVS+2IUVSlOVq0p6zPJoVp31utlKEJu
DN5WH1qUu99x+aAKapPSK8hIGJgPtrpk5lPdaaxMXh5bhfapumuXPvEk1tMD5rHrVPE4sq3uoBPJ
AX1gM8YLVdqRrviiTGxdXwkONstHclWkxsba1f347KhI0/AraJ6hIrirb7WapOE7y0j7pvQ44EcS
kUCthuJMSdsqx5p8KnlZY7eQJ7E0RUs2njM2Q38tWZn6YxTqGD/ra1T1YRWpecUCPyn6rUmDphYe
PU9DHInWkc1mNsii3yQ1o2ZZn5vcHs+tbdVW4XHOXRUOJkWUp/usH2z5bZrQdTmfi37RHpU+rsdd
Ys4CRJl+m71umD8fRztpVgIZlIb7qj0RtehWcCeWmR/qxFgmesLjMD+5jlqUja+4thpX+7KfOS2m
uXSHQ5QawvCM1SIyJKHyaO5ozzSIoa1TRgZdPovmRIuwmGeVHvZ4w3rrUozq7M5n3jqgu02fkDZu
biyRFsuLUkqCR7xEG4x63CBGTegX9Wpr+dck6YsMjnaKeTYzGcXxDefqfpaAJobNGcfM0f8EiFjt
Sjt0uzXmWbVQWCg5gSnqBuglaTKyqZCeRuemcF1E9T0YXUOzYDUy0fVBPLmjKj2a7c6YhbMwR+eR
NJOyRJXozDF/bhRIplu0lK69y7oscj4Rjd3pwcpTw3pKNB6Qx0aOuXbvqBT4PM8JoWTvJLRHywKj
WfZIXARkLI4RqJY9OMe5mZb4lCe5Y580c03bO7UZyc8s6iWZw6Loi5a2vKpGqp9XzdgfZerI7Cx0
8JO7yGrm5UWOTZLR/+1NWtxj6dBR7gfSCUpLFdPjWmAO868At3VKEnNVPxzt6lfZIdXnggZ/JDug
jkKB83L0sdm1RmqZG53BvPO7289mRmvKjcxjG+UT0Edj9NY87UFVYpdF2FatyBuY/KQhndKU7vyu
6ePF7woKYAS8FZ7sAHhhjmfJ0K0qvqmwmuSn3upG57ntEF88cyllHbbjMMwhGaVVFVa5VE/wEOp9
ViRAMm4H+BWkmrJ8LZUB3miZUd/DaqZiipQ1fjDouDMgTJb0it30XolZa1BgdX2mg1NpFIOwg9Xx
qpHsTeQySWbsaObbmfu89cYBA+MBJcwojlJ3kG2GqTVqJNVIHwJbzsCFi94oCOJFbFlsEYhjt51O
ts7FRfZ3b5sSfWLyzZ6BEfENBZToyhPJkrZkdFijylX1GTBmK0/6HC/vTcF9ZvvJAGd3UegzwNKs
U1EH8FFz5CkipZ7Sr/dp4U+M2To5dbJSXxQU9gwazlQQFJvRC77q8jdSWlT2x1S4sXqH1GkmmwKg
68UtCOK4iWk/19S3bjMH0BsVrF8nOSoyK0rX6T9GOgiIV+MWblgqrVRj/SqWWXx1rSRfn2jbof32
EhOYKd15eow1o/nK5Mz61o1dXhNVjZgv2SoqZ2fg40svUKUi96eKl7NdDXb0bZ6J1jrlNn+PR4nc
2/dJpSnSi8q1V3cmOwz9sbSnnomLeX5tFDMqznkbaS9dQbHpx1mvtF6mR6N+o1FYFae2S8zqtlYN
kW1JrehAMUpYhUvkJkbkd31aNx85E0kQkheCvXZ1m+a4r9uWGohec1NsxRBb9q2yAJf6VitmyCZ6
S3UT1BaTWvyhtEqiZTjAswjnlv1gNkL9Qou/zJBnGjvyijkfSaFTsAF5YxVradBZbUSFYa/ywXTq
tvZXYay5H6H62Z7kLlX30o2sl0yYBL4lpoLkqeAMUDYWizm5ra02vVaiR3FKGmAj4dm9TPLc68vM
0rdjvdTzQ07OZ+xReRJ2b7JvKpsEo7y4syonUbYcUHle0yWLpnBNjfR9XZelCVG1I9WzCFdQd1Ux
NOs3lq0s8m2TvzjshgSVgNBeTQ/jnKHc56ju+f+KbMsvthz6PIwsnptCLUEjwI5VUEi6kbCKST+u
vkovxg3ZNhYRMFBj/G5H7WCeeddyCo8sSz7MQmOGB+xg3PqZbeW6P3eTrHyWtwhBpET18ymwu+wg
XWsU35e51Y+jnQj2lSqlYwKKLe07Z2I1DFpz1pPAoR0zHa3FXuKgr5Gbwlqm5tFkAhSt1bxe2R3b
/nrmNlS7hovR89bxi2otZ14wCv5eaIW9eIJ6qn9k49GzIOnswrxpOjgkv+BURL+75BtUgJneeFx7
Kim/1Ms53lm1or47Rd1/YS8wtI1ZwGr6hISPeWgMcXMcF7jfoB6UpfBp3bg3AHSl4s3amn2OjahL
L08a6d6uoIwfjP+j7BF2T3yvP1g11KxaOkwiSlzBtIF66lUwOhQf9d4oiShAmLVamFutUxnOW8wk
vp1G3ZYqzgSWv9Bco+l6Xh80M0hTt//KjpNlGxRkE7DOVvSPZGFgI0jo3NvZdhyQ4n0Cvtzi2DHd
hbCjGWtDEMejooflPK8d0zNkdyRdZ6r3WqzI964yOQZI2VKLUYKvyQ1rfBEfai1ha5s1vRQBlEI2
crCiQc/9IqrlRoEVdPxSyeHkmC88nV1KJrsMuiTr1q+JyM070s+TTzteENq8FiNf6WsYuIa3kV6p
c82VZEzfwsQ1/KHjBLHGCKC4e5xyV7UPEcI77bK1VPwu68UECeMY9gPeT1qQtSGTimGOrbM2yxdl
YV/yFLeOeunFdtpHp6Xp2+Z5afGHOpyWDXcOtRI1eaFopetLv3tA6s48i82Ylr0ZcRCuPFjyEV/m
rI5164bVYtrJl94aJT6sWqu1tCWGjeUZbSUGeIsY9SgmRQs6I8knGfwHofgurWvhbCHkC58tYgWG
1QX8Sszs7nZoHyuDMUGWHMe7QSpqWCYpLetesUKm5MDXc9SBR1Ka21k2X9XFGTY0ZsZ7NbfdI7ru
9GWOdPe2mFUt99R1QsXJ1TyMG1vbtK0ud4BA1d1akJI79bDvqtBUL1Ncy88ciag70OaAVVNOI4DK
nd0Nlq/0wDJpVtK2r5vRYApHc9Vva3OHGNU840JvHqapnIIkHsWx5WRjeAXUBEov4kcxLzNaeNo9
g1eNTBGae+YJ2uXOmJroyVzjeOOoWgUObEpvomrxhs5C7ajN5LAKDhta3NTPheq2L7GSL15rxlpD
f62W4LoGOmlt5H4xaYq/OOhqwkpsv4/yDiZ6Oa+YajxK4jWIEPxuzXFZHltoTjIf02j3H93qFE1U
GcUOhM1kEnIcxYbXdq0F3elmrCx/bnP5Effwe8aTq1Ht33xQNgfvsq76Ihw28Q5X387d6M9qqNu+
GepbDume6WHI3ObB5EdH/ejssPWF5rfGZ0kiePsvXscfGKZ+zo22CmNa6IkUYRS/qg53bHKc4Pj+
/I/8AwOj5vzkI6uZ7uFGqRAbjYUxtAFOGRFapzCeDDf2EppyL7Cu2t7R2jHkmJd7TYXXeCaysvYE
OPJuyEG+qKD++jVdjUS/d+F/MqAxJ4IJ6hInoDt3er8pBsdMbmt2dHRXnZrLQ5BerR3R8OQJT0Ms
Rh+kIXF9msD1+BdX5g9cTj/nUsfLOiyp0okNNSWzo9PEXs4iAvbmAGXuIEttZ//n78EfvcE/Wda6
tpe9aRj2ZkXUEw/EaGZloJVgCrs8rWmf/vmv+QNnnPOTe40me+uWs25taCjokEJaFbZ0Nv+ff8RP
BtSms6aeREprM4kSYkFDCohLTzR/NWTgjy7ST6azoY3bsokj8ovQJDwcMvvIzS4Ezv5VXtwfXJ6f
U6oHzJ+gjra1ccw2xAMKW42t+i9upj/64T8tJdFCb9Wi2N/EgAKe002skAmS7f/rnf05nFrPGwNu
l2ujr6XtiQF5tF/rhz//4b9vCNd+zqa2O62ccf1z2ySoth99lV4PZ7YkgpWuAd6XZsQ0jmY1WM3l
z3/lH12tn57/xIkRy5gLtUEwtl7MtusvmUbL9c9/unZ9rn5neRHXX/tv67rIpGFPMjY3Yxa1IuzV
1q195mBZ+YddVpyMotaJB+DHptdvaNyt2RetX9UosPXMiI+JmTXxo8nLSgO6kbMS//Nt/M/fjE/s
/+sffPytbmSXxnRzf/vhfz3WJf/84/o9//s1P33J9rO+vJWf/c9f9Jvv4ef+6/cGb8Pbbz4IqyEd
5N342cn7z34shh8/P/6sr1/5f/3k3z5//JRH2Xz++svbR5lWAbpFl34bfvnXp/Yfv/6CPfm6bf3n
v/+Gf336+if8+sv57SORb3+77d4+Pvvkd771860ffv3F0f/uAFzaHG90nLyMOvrlb/Pn9TPC/Luq
obCoJvqHo+ncMlVNTfTrL7r9d8cWwqWR6bgk6hrcBn09/viU9nf6oLqL/wdJ3jEwgP/PK7z9543y
z7eFa/Kvj/9WjeUtFp2h//UXi1FCv7mjoFo11bY1WydPVdCvtX7aTJE+wNfztccCWBDtHHVxWFRL
HhB7mNyLZL4h523N8+RYWg0tKmu+sx0ZHxLSPBDQ9gayqD816hZwSB5cQgt6pTIuIo+3hauZMJCL
GcA8y8CUFU2wsmg2UEYJ+vmoHueuUI+dTIxNN10rDswiHv2mArCHpqbGVh7OazqHorc8WwBeznnm
+IzJeXcdW7nPLM3X0+eieGVaZH1PUBSuBFEgDKxVHfZRaZ2ceSxOiaXnHIGLx9Fd9lFUpbHHLA5/
XVwmB1AQ71a9Lry4V6NbCCDdB2cxKA8SjsKRoz8MOQdxR0MjVZz8q/VNdYFkHaDslzNniOqLq5TH
1szsc5qv5s7UCjpC+nOU7Pp+IQzIEt/09S1XTPqA9PU5J7PyLJ1fLD2l1j62DdxBffFWXTloGeXf
176mBHYCc8TWNFfyWTTLuTUxzNOlGE+jreEb2zozYGAs9WeFgpv++U5lJ8NDrKNVGjEQ7KkuLbmj
Yl1Cd1YPqP4CHvcQ95bctlV2igE5fWaGTr6hZZUfxeW2as+QR9r9kpMnlU9km0RWZe/h5557qtaN
iY/MiROWUQ3nCWpDvi+5UYPR7AiGJFExuVLEuD3VbRejX4Dy3ybpGG9EEt+CYoGKmvn3ZTESHzBN
+nEl64AUnU1m5PUmT7tXo2xeY9oleIC9tK/fq7j6ksxNHEYFlpse0SDQ0ODPQsAacLwiN3ndNSSl
vHNZbkhAM5+0gZ6s5NgN0+wNxlgflbgZOZJJDkKFmV7KKxaQDjFpsdebUBfrS6Wq2rHKmv6RRfss
iqU5VIN4IaHKebDb6M5xkjtRz+KojIq2X2ydaHJIx5upSDcOpL9X0tEKULcFcYgiVPrqYdZX/FoA
XrsxbgNCwAofytu5xK1WBqpE5V6khio4Hhqb7mqCdhhSc5RhCml3yafxgYO8hjqvfWkZy3EbZ/Ti
KblOiW3j0nTBlWfNcC6VjF/UwFWd/CCh6j2NxouPpbHfJhMtUZmsT1KIU51OeWD1fXNxVnEfYy09
KWZFu3QqDWzqUt8Bv9OkyhvVJ/u6u6HHdAsn4JPy3JyUMXRQVg+dquiHzFnHnZ0ppF645XmoNLEH
zD9HlkwfrrNuPdqR21bgqgRu1s5JY9Dhz7WbNgX/r5Y3S7WjnbVMqpfWanoCw9U81bR82Nwc1Jch
vHq07rqV6cXdoswekY1GCAKBDljZV7kTdNZcBASigzCEfg7pELtHB32DBhh6pM1zfjHSE+rOhAFY
qzZWkkYXp7AOqtu0Gzxv85alGN9vnVf7RVUn+GegklnUx36FKckmRhlP5phizC5CLnEPCF1CL5bT
JtUW7dbu485XKwNyvbBLz4yH/CI5Zu+Sq8dTjQuv0Kpzvo7f2ljG+ySaaZ333YsOcE+/5YabgVxh
kjnbXc7ifMjb90Kvsk2TnTJ8eoGA/N+N3Tr69iwiz9ZiucUwEJZ6cyj2nV3Zp5VhpDwW7q0FuedV
ndWdjEoMPl3VGy7pyYSq8ZNM87UauTdNIzKgJWluznXZGe0dE7vwa3Z4x+18OoEp3KF5XGpTKTwG
VYe1pt9N7AbGwJWY68ua6IMvRHLWBMK5k9rvGkbg1YrSAKrQ9gzy1hDIWE2zOdXvazsNu9rQT0Tx
LD4tEbFtIDDPdAXRdgXjsDLzdhaGcZsUxoNmjOl+yBJjJ4z53hnm/qy2WRwkYDcBXipxcYfJaxpp
3XRdwbKlBWZuMvpSRdD78V8//tU3sQnR7/TfZVzqu+xa5DdddkOvjUrecM4oGykoozY/Ry0OMctl
rnRT+0YxmDsxZWc9TtwHMikx8nmmKKyXNtbzcIA7uuqqiZ8mMIPjddfS1plBcBGMH/n28cmMTZz+
uCwWYuwvtU5SBv6ZDBvTplTXmXU9njclWX2HWLhiW1TypKX2in5R9gH9oNRfDL3aGKO8GIse6l39
ma69uamJf1qiVMd3cJ1y36p+VnXDRhWgQ1bRHiWmfodRQSyerM1mXR2gDB32AfSISFX3i7bKsIrL
B/jyk4bJUhI/KSrzOMgp8RXHPUxQMvZ9ryErT488Qgozf4slGNz6YDS1htmwsgIVCS/VdCVYmWfN
vSRYReJnXH9QRVES9JqcN4nUaa30r0qtS77LmH3FelEkjItWXybNjnfA4zd1h/ykL7bfWvm7afe1
n2Vm7kXyGw16E3XpRHbFC0niT2r81stNqZnntZI3XbJAcZHUOBb2N/JSPLUTU6CM+S2dVcObrnxj
jXHcxh81JWQJlahbS9S8WqNDE9fo0zCrlnQ7NGaD8L+0npGA+tvmjTKNX3PuPURUs+Hw03guR7lr
BlJ01UNf+2wItJ5NriphBfP11EDpxUqDwVk9TrN4A7WBy8OO5fWViuDSWAcWvcabr1UNnp5oS1P5
vR6k3JAWhAQjGGpROaILRGU9L4r6KCWdinyxN6zordeuNtyWI26Va9hSna+xz1ZeQE245BjQHuT8
X96vJpOIerO5qFoTY2umKUbfbUTV0h9pGmJLrOwfmtQ7UpW7SU39qHTaUzyZ2yUH08GRPoRq+bGY
0aMGs+9j2E+YQGMdHaO+GE3uBi6N+RDZbcBdbpBPwDRbL02TbR0XLehOFoNMG5h5Wm5f8oeh0dUv
gyIWL84IEjHVS504tH1sMjtyQH33flKTY6K6j9VqfE2BRL1Sv6790YOpLz2LaLxunNG9W5L2wUwe
r7nQHuDGc2I0SHbaeKtl8z7po2uSwgqjLONwNIFC1clYGTnRvyQFuSFzSed5dj3Z6kRPzGloJMuL
6s7Nhih3rFxAjHY6zbskux3LRcFU1kVn00CblXHgdPqTvsrizLM6eYoDF6vG5JaQhOXbYn2cypn5
mZHt54PYVXqAGwyTnmix3aHtzzjglyz1e2s4KU25mwTjaiZLMPU9gsmqtCMu1WC2XdNfVQSrlQcW
AzRdqjny47X5Yi06c77KXsHRFeOBlTLUy8of7TSoigjaq3qe34Vic48OfRJqVn5EJH83DP3VIVp4
BglXNf0D+fn6Ih2PgcnP2fWCMJV5OfTaGxiuvVU5X1YFvsYo0l5pIcdbongfrGSghTv8QHOf08F8
VGdMI+kHHlyvaPUi1PDW0ccfj1picTLMr20d+V1mLuCW6qgBkyBAU8aWO3XMD5NrLz4tds3P6By6
MSq7XQcKSRNJMbxYGAq265IxaknuOge0c6Fr1bpwjkpa35Z0OfFiAfrOOjNqM7DMpdcsbzSMZyax
3uDLMjwcpzdLjrANicIbO5u4sZKdbSYvnJDuiCmu3OZNlA5NkxVErp7KwMW6n5QQ+Y2wOLxRJJDC
0VXrqxgzVPLSvgNk/AITxpMubA5yWnWxuSsb59qGUUsLGgoribjq6MW37uqVjRr96+Kue0ttokNe
lMfF5MChqY5J+ze2vL51/S7p3JOCO9rToWe9VokdgLfX1NJBouZlR9C1vZc4dVIrgvrBakuemAjz
Kv9ceuM6XuM1mSLnTAMV8qOowqHM3KAFw/EkLs7A/pF3l8kXMuZrT87ITeVYCE+zvueq0QWmDp3o
RPY94jpuDYGxLknb42ROdM9yn8Yd53/8Ip772rjE5cSMm75OxZx3pICZ5yo3tk6x4JhdXW0zqJbk
Qg572msc4UoWhEK5SUCcGMw1htpY6IGo6xn+tT3PPaw40uhLH5FR0fLb27X+1nNw2tYtZzgCVO+0
JJt4iUCWUQkyrxrvdqE+MBiaJYHwnsB9t2bkDkshCCDIqoq/onhy51JgQHJfNULSAHst01eU4SGn
QeAX/ZIdOpoOJKUxgaJ1NiPm+0AmZRUUkcT/uxKeItt3N6WXVszTOVHK1Ec7Z4sVlb/qdBUh4Qrx
xuzJye+vVdXcOxvCHW6VXi22/VI8abRMj64hQ6OunE3jN5zWNrR8Fky5tOxXVqZQGN1zr5dfq1U9
J/hTvAjjX9tEmwTIfXLER9Ub4mlZMDhnEgNsW8tjIkoa8BJfd0/j4eFsqcsZYXt+Mhf2nNig20dz
+YR58sWya/inVCUhJG6+UewfWixvLzYbwzwo4dCQRzLGZBVWgjeFaCX9XMEc2pH2HROlyvBnXD6S
qrkZmM5gSLhK2Y9xuFhii9XP3bh9/K1Zs2tunhUF1kBsATk4yf1oTkSz8Oev5RCskHsH3KkhhDp1
Ub9SeiHaejhgRjrKChFJad1us7gInHFaoElnPSD4qNysFgfNtkhkwAjtF1lPjb9My36Wee9jG+s8
NNrd2HZEA2Hl3TZck8F0aCEtLxbDoogzIbsCL5ABsNqysV19nve6Uro7+DRt7XcynvGcmPXAaNEz
W7azn2Jln9C3Dtls6ItM5P1nyo5oPzaoOqs3jsO2NBtEueKBSsmKKsaA9kHE1m1h6phIsLS1YwQ3
0LdJt1tRTvDwLpsOAozSfh5PpalsS1pbOzPpZ5r6oCumTa0u8tXTsnegSCscu/HTNFM7WNvZa4eI
kfCLwzQlq/KTFT/YPGczoVKgExOyN0vJj8fseu9PCf42F5Ig65Z2Y5f9vh1JosOmbgVOk9XbeMky
P17m791Yz2gok1eso7Fx0/p77Ja0PWPnjQOBQYoN3iMI+Grn5Dk9mvSsA86a7RO3QBqsiaB7dTLF
uN4udfScOdFLQn/yIYOfCPtE/ewyYhstUrMwQjohMR1TSMCDBs4buUFTCH3PiRkHFE67w1gXl75p
zNtqOCzknt8WzEU9oNy+53g+dJnVZ0C3LQ4cbdNr4slMlfVMysY9YSLlDoTEj+VeTs3JirM1cIr2
hI8pdBRh0mKS4wEfGEkgut7si3S1w6mxnqXgSQBACKltn0Yg6S/xZYRKOclcPPf27GyZKcV3Fnqo
To08rpn5vaquBGJvaqfJLJ4np8tvoyK9ESTlcQyoyT4S6ncidbBGqX0WGtPsHMqJ9mVhKecWEMvp
tmmWrGHvYAUADWSLPxV4Fg9toy038P2gO66Xz1N028r2Qc2NjWTs7A67N6z6SnWAmzEksh4rL66A
gBZ1wVtCJlRTKcW2uBbx/cBTq4taPi0dHckceyih/B/lGN9GkVBuAEy/q+qy+tfIbi/D2bZt49wK
gagUXyNz3ufslyfPOIafVQBAnyA1TJy18QGrlj2sjXq+ZsF5zBfWtz0ixGHpx6e20OuLwDJCRIR7
32QZtTwNmVdpNDsUhU1Usn1pLn0tLUuss6rSPl7UKlBS81s9a9kuUVoY4dHYKyYVR2qjPaQ1uUZ6
bEZ+j60JmIYRlUpmbiBdWKiZLuVjGfAA/4Zd65jxsVLai6tQ4pZOm99Vk/Vc9EILSAqxtlypy7iU
y92o0VBoM3FaLOkckTE3eN31rdLXvL61Cc3RyM5pqp4EwXlnrTDuGD1yMdNV3RcF/UK3CgvjuTdN
50iV5Xr2tFA6NKZyagmf641UEpsVxKYR3ymyDxiEwS2Vtb6xtmVomqTIrDrQZKuU5lF17W1O8NSp
WomVEKa+i2vQh5oygKtec2iUGh6+NiWq31luYKvJe7Pai8Bz4k9db+y0oeT0T/eYUPGBcoVpmN7S
uIm36mq26YzPcmlyj/SIzs+17OusdC+ckZ4cPXV9yrgGMz17nErMYpgA94Y/fmg0Nh/x3Fhh3i7k
lTEp4eBYDFuDdIVBazlMly6HPn3EKG6NFTsWIkXe7OvBeuPA6xuzbV+meow8i53c58RRJ8VdLzht
qeVbvXD8B3j9mOVgcvDrvwmL5PXBVfSXGYkvkqly6Q2oY6N5pN6Rj7IcTiLC7UaZ1aOire4m1mc3
VFfKIiYOLherwfpCoARZyIrZHTWjvCdw8KvRHOqyMTxrtLZyXj/GTNvopbqPRxlEpYK3cH6Nm8+M
eTs1pwCLfNt6abe0yL+AAVz6ziWpZjLuHApaWyiPOmF6eZXujLkOmDKEPhl9lFmyqd3CXyPjbl1s
jqTZSVO+6eC8tbPlLH5ZAMfwKW6XCRx6Ij+qVgYOwoUV4Pc9zq0JYJS5JK7UYVrpOz03ey9O+D9s
vd8Ldzl2Svmt4nyHUdW8i3M3RbJpXxMlfafgwrlLUTGzFQyYtnzDFAQtpin6MphT+h2QZRURvbnG
vJRx41d58or5rmctch5dUgbHi3QoyQSXSBn1u4LETwyFFRrQ9XWA1zmoYNjHZJ9/rxZ8gygYPmY5
im17P2v5d5bzhWtv3WGx2MPvZDCF2TtwxsRp9kj24LusxQXLMhjN6H7ANGySLP3sI5OuFGUw5Dms
25y+l6KkuDeo3nMYnqTfxMnIDUqGzJs12j55ivkmy9tz0+8UoV2ugWdPi2neqKOMbywI9rBrKFo6
AO+JqHIoM5V0GK6h2QJJo8cGigqbLLiJvHjuX5OYpyYq31wVjQsj5h1sPUZWLpaM3cOS1LdOzJcS
5eVgq8PEw8HsMhUw1BXa3VhHu6G7+upWSHK3uEqWXUaAgpod8Y5poYPEiYiQ1Tcj+Rwa8Pc9Jady
J+Om2nEqRs4omv6G8EbXb1LQGyyhWB/yRtu3Nac4y+qiUOJ2ONYswlqGO921Wc2TsahPysC/cAK+
cbuLQy+1wZcdzp2Ri8fjzunZNNJDOml5QPi5cbzaCQmrAfXkqJwEQA7RDkJcDdrGqjj55a2v12IF
SXSTh1m6HbzPNRhwrs+2nS+nvCRXRMvHgWwJJwpSd9GfJhIl/Bk31V7mxUPbLcVRGQggWCpxNUZ0
l6i4BuM5duBm8eegjxF2towigpShsOhnghgrTFON+0DyzsqQyHKfTNkQmpO5+qMs5L6T4tGpDAqo
ZOCxWZG3WsznkO6TeuZ3tUivGIUVrZjDFm/7FojWx/E+3w5JLX2ZZ2TvN8p3dn6MrjXBTRCh+4Zs
C0606bhp4zo+pCCXlEkxDYaVhCZDW8URYyv43GpskzrVNm5VNsRtYTWgUX+b6Xp96JDkp3YYTkua
fm1W3bxxycfjXRqJ5Jnci1M9cCnOy6rOu87S9nNhrptCfh9nJo23/dh7I3EIIZ6naWNjGixqbFya
+bUjOdwHVtsYRFaRBHexZ7O9c4yr69mdAqYbD6FGUIXRKukRRDyC2MtL7r+MGh43TthShrQ1Yn9R
0BDgPBOKPOPdFPJBnxNE9JoM0/8m6rx6G1fSLfqLCiCLLIZXkcqSLTl2+4VwJ+bMYvr1s3Tuwx1g
BjiDmW5bIqu+sPfaGWuvk5bxFWOBe2md7oa0bGHGvVF2Ux/a1pHbbEDFilPm3i7OglPFaM4+uAoA
jc0vQ6pj3rwpn8uwQ/nHXSrOCTyk+ySyrevhO+tJtI9xtGxMJIaEZ8FbttCb11geaAsZpmSC4c1s
7Pwy/cHI/NzEMZifJPlWHpIq3zWP2GMl9YRkSOfxhG2qkSPE0JBWOv2zTBmUN0xhW+9WFEivDLzb
u/Gsl0lt/VRQh2SxOnSd86w60+Rgqm9N/paQKYTITmAoEzYcIGC3fUnXA4w7WFRQV6sILcljntrR
e+6uuDVUc5BQR0Kbf+1orPq8HjcZjKCpMaGVTv4B4hOby5WjKjN2qk+eoLOnfH2gumr70/BYp9sQ
Zfibim+j+gRSu268ma7MUCwBM+AWwDcjAjEDzFoFrU/eQkwjnNMtLby0S6tIqkjpNwGwwQX6gkDL
H18a/1oU8fcS2AwwlFV+WIM+dbk+V/ngo69LJcCG7pr0TDpdb1DnIssOTKSRpmv2caCEEQmnszqA
v8w3FoDIjZEK++wz9OJ4+bl40ngrrfLDqlktyqr51s2PJDPscx6Z1BZDdULk+57NYjmxuTyuVicx
vOMrjBk0HetmArEo1XPEcHdrD8jAi+li918F9JzOrYNiYSsHGufVk3ezuE/1uklW8ivKMhJhjf2T
MQFj8zxqjEtjNL+4jzDeVjZ9LwTEum1gDNXGu63VE2C//shrvYNsSL44OzcKLWNk1BSzjL2krXlO
0djuIR+hiwU1+aIeJ1WhmCbWOT1WX3hmKNcu3xmdmE8GAISAIn1PDF++hwyInbrqbjgA0qBolcGq
yfrZ16o7ANbyUeo30W2w25V4GpJvpznb+jQOm05DvxmZA1xSMEcGqvlDP0U3SSV7WCIVpoOH801o
0KIUNbd10ay3pyft2vUL7R8ckSnFMZL5Fz/T+47O8aRm8W35VfUmsYFBiJmOBieLU3fFc1ExrSmS
apd1kt9Nr/leGrgm2zrhTsaaegD0Q+KbKsBKW/myS1Mc+VXD7zQCgSAkrKVYHvp6O+upDGagrTxX
E7y8bDa3HcXoKer44EGa7qFH1SHMhPSZT5xfe5fNmf6LYXhjWY8F0Vw5t6Em62QcmylwejXvqxVH
iT135oNQAiPFexxEkgqaTF92VFpe7BsRnevNn9zkeagZpNlz9pTE5c1pWTKni8Ny+l+aae7WmFYg
nSIM0Jiz0bkI6jLcOLg1+utgEYvQWKPcqwEzGFgQxodZvT6zZYr5gWS3nxsEnP0K207ru2YPdB1c
54PRuOQJmjRaz0PjWcl3jN8wTMs3wkrmPYFkLFatwWYO2e/jjLcCpWe0MxmnOWm2fppRwlN8AXpm
QdhDu4mDENJVlInQgZl16DLr0pmkk4/uQOZJPTWHnmN/FeIHXXD/g1oV96V+GrhBngnEADdjYaGB
4AbCbyjD/2BTiiv6MXPec1mN3xK8f8kOMhSV7x9BacpjmvlQfdGVPEOwXoOKhdBzBBE4cpqTbVxt
1y622nPfbARWG1l5bxhSn0yho1CDPaJ5ZjUEzZ5tcvLitNmfHONXkHuusXH0bxH36bEpzQHPJAPl
2Y2tDfLdcUOa1R9EVffH8QLTaKIt4r+bWQEgHgksTRVaV7vYYxyfu84lKtSPEhPqOuUk7MVqmxnL
l2vb79KEGO3p5KtmMIjX5kix8C/1Wr2rnGtf12AXYfjvWhOkuTQirjiuU/RnI8sabKgdHj11nDoC
V8wL9FkFlY01pweiA+HeQKmwBngnAdsZUKR73tbMb66tW31IHkFGxpSviUQary2irR/lYvJAZTQY
QOKbkn4IpxWAAgvTwljfHVn99ITfUPGa7zbCiMhwcMCb9WcMkmxDd3rU7XxfQHAFNfyr8M3MHUVN
amxi0/aOaRxvF0zje4FTI2vRTUzuxKr1tz2AFEodwjqn1dSfVvNRIR79gfPJO7YTlpL//hGn13u9
gNp2sXZcxh7AaG1VCHQEyudRDh9R1iUncBouBh8/4+5nZepByAUkfEryhSGhgQC2OZcmwpVkbv9V
oJgC8IEZkD17uvdDMeIC5FjqmMUmax5/DIP74pe9f6t8VnCtRfXV5OFk0RX1UFk3EE6nAyVnf4EI
5p4rSihfDkwMKFxyBVVXLMW/iDr4Jqz2YpACs838aMbem3y66TNtnYnPln2qLad3yKUbEbV4FGpC
zJwIelaaNSeR4UCEJD879bzlkcJ4Pwj1wtKHzwzseVPC7qHHsjGCpgFTfvurbadtSqvpzSoJncb+
N2VyF/ttdFgFbQ4hFj63fKJ/pvG5bdZ7JtPqmem+ekUUYPHynr0qt/cKVTnrMftaYjYOmsmeQmHa
7aE2+wORtjbwCHaENtnNuzT28w1/lLzly8IXm/2xVOHCImSrXnWdPDkwTXG0q/XYmEl/zEtOralE
0mPhG3sn+tBjYaevnqAnRANg3YV3MDWrtLTsupe6Wz40jJMRAceB9qMEajxgzl7fWnoGPGXQBNSC
Rb1gfy3WYj5jiDlCG4qvWY1vtxOwH0k/C3K3dC4lgGH8PLtJFRngHyCLq/9GQh3uFmP9YcVtdQDe
K274tO5G6T+R1OSeiIQoNmWf3Zu5Ll6rUoYLxi63H8NGPTapeM4XgqRvyUQZNVFk7AcobQiCxRnu
LPIhwikzCeI7hTmZVgbKMe+Kt7bYUWKXu3ZoHpTqgrkLrBlHp8XeYdQT1COdUB1n4QJh8NLBGuN3
+M1vEQcgvuVVV/k5h7galrNPKCW4NYA3Hpi1qDjVEy3JYL64rvN3Er51TprxrwIXCbVUh2DNnmKp
rIMo1ku9jOnenVt9bjVmGnO55PPw1yz1+J5iNBZVHIX1DIMy700Yj/ALHh8k3vFAtgXZtKpabh0M
j33Z1kW4Sy3Z3yXOuzDx/eHg5ANsgdWo9p6mRu+mxnr/7x87UvtYHnmYU4RnXeU0qmsyJ0HMyPmw
MhdyvD4C1FnsxwhXrNW696LnK52avVGMpCswlDp2VaFPym/Onk4/o/UhXsNvdB459IB2rN7F89P7
tEy0CpQGbV0i+wJyscvt9astIwNxDwqVGKUUe6X1l9+ofremDgOllRMdaYve54nQZzl0YZW/x1q7
f2QsCMjtUvHiMUfYa9rKqiXi3R3aaV/m0trGNVzyyVOMpDGdb5uKNSeDUT8YddluFdNFNmzM8qQv
rlEOKSHrzP7ct159wQHPs29iZudvMiq19yKxi+JhjyfRfZJLbW68iC3LCJ+OyxtSkgmkk9EVj5rR
AE6vesVFKjTGKiBWwPzqDVLf6eTbHgN6UFF56sqtKYZqOzdpC4ayuUELqJ4qN/6F54S+sDdWrg9t
bUGrT4GuaBOTaZwfng90GH06BHR7xsn1KCkbgjCtSshnkj7MZ3czyM67jw5zhiZOYK7W8m+xzOWT
o+yz6/b2ftS6uea6PmI3+dY/tDE0x5IehKX+BZjjHwjJOJPTmeKIaImhyH9FbXyfZEqOFUuh05Q2
d28yS5x+icmPxODHcNSpBFwReNBYtpUajE00ZPOTz4ODDYFRgNa59wkF58ncurPV3Jyxx87jusYz
hqG6q8ExDq7allArzo4yk5fcdl8fl0Ma5dEXdtbtpFV+KUmEasGhntPJGILeFcXFKqtub6po3rMq
vaU5oKn//48oj391o84PxcIBwuhj4XUGl+OW/GC2OeebMgJEas4xvaeJrknYDwdb/GbDLn6akUhA
AVokU8WMEhqy1h6WEtLINflTVZazqeJ+vMFq2HqouO/lVL3hmXxvU6M9W9Bv7ytq+JW9wQaT6Hhr
GnYlvkRsKllxeKS4X9PMOpCde7ZLdmBV5FlPvmEuT+0zQjB9HLvhpSoHBi4FG27M1niytI2OidOy
ZKxkV8xDi6w2sO7STCUnr3TqXZRU/yw5PJeoi/bQy3cKYftuLqIXqlOJoyysWHEx5viKl/qO9f9D
8MQdJ8WAP6V9HiyvCDWAv02fxd4FMw4CuZ3M9SuZ0T+nqchfY7vpL0tVPHuCqtDTMwteN5VsTEMM
q9cErcMlQTaCRykDJwdx6aGbVb4Rsb1t9lJGCNVwQQcZG3avce4VMyG9bKE4LtvRDs2CaJM6Sn+U
TCAnQHnAARXjmtj8VYD5vvJSP2y5w6aMyUHxGkyFTuSf9KDoQzhek0RyxmK1Q9Z8rAznoLpm3NJH
kuhCijNo/9viNOj2MhMnkj0cl/pnP1FzI9mgn5m8G1qzM3x39LEpvLQ+J5bBYbEKWg2CkIQHItPv
MV+8ezJarxmBAp0D2bk27JTVgiv5pdp/LkrbMw3N71Zl9qXMrXmXqi4P27qxTl23LGFcuERQqg6y
MRDyQ24xDhA6zl5BZG0GkOVXoAzlyS6t2zCl/fscsTbjKXHucUJLM+b2g3rBfGBOwQKt3rVTE2Bo
WB+oYORfy9NDEMODgH4+2/t0XttwRIhClEn71I7zeZXVa/vAHc+KXB9XxqHA2/xdSzquXpgHo1f0
ZDYbVByRGepr+YKXqmdHMF8GJ+GZzC+zlb8DggFH7I+HNfK/H5IqkpPYMM/afRq6myu7L5b35w5c
FTuULT22yWbQtwQ7QC5slegIuWGAa9vdDrXzxZX/S2NhO2dTvQVCvJfIeF+WgfFl3V5as+XLym6R
7j870yYLy1V/0W8jnsvt35xsp6FeYfHwdbWvi6Px2jKNoJPdNKMjQgjcCyii4piotr8nIlD4b3+N
oLTjvGqfy275QrMLPqzz3IPp1Ew1Uua0ImYH3Q5PMBYBFZOuffctSMZqsc9rg7SkyLTY4dzujmgQ
m7Naig8J3p1xyOi+jwU+4WEy6s+WzHJmZbkB/KxFl5ENHGmFa/DBEDBxoswDdG4N+5miUxhtFyYK
/IpjsYWZnBKfc6F9lruyDtDeFV6RPTnD9CLmqtp3NVDhQmTlZkh5wFZTftmYHqGSoDKP4cTlxDRR
P2ffaRd/ec5nm+TOZoqt8SgXWFDGSA7GI3ChXfl7o2IZQx6ph3rpKRZ1tx3sv+IxLx2xr1YUpWwO
WC0iZ+BikPc87ZFTevZtzCMoLkRv8CR5QZGkb6A7AFdHrM4UQVQd3clGLt54hqD2PVJ5DG2DwB/k
+maxyMYe0ZyJtK0Ptp882+b6o+30Hz4kvsGAxQPDswhYmLLea5HdfZ5rtIj03nyO9mQ4vD8V3bkQ
weNxp5dHODwOFW8FmHBIOmwxgjVJXolbGp7zdHmfhbgINDUyz8ZAAavcW+WESrUiksBN2cXbY7kr
LORn62stG+NgJsMro+Ffpu5/ZNiTtw47KNvnl0VQiZqwYNNQrs+REYfOA+rn2djZh2GlNZpT4xW2
BFrXxyRfOoDeIhh4ArYbsFpm4Mlu6uX0FCVX2TkANkUZ7ZN03rmr9w47yTrOQ/ecrOZxnF1GCkl8
Ghso7qh7uBp6Jpcs9bpgagwq1RzPKhsuEGbDQwmsUcGnLamXZrYvVmyY7TDdf9gFC6Z27fNQu7O5
ty21UxR2ASX67xW5xW6trL+pHF8bweMel/Vv6slwKekUQficfYDeQVN1p95JrlPqPmAz7T+EmsPB
rPrx1BYeOnQN7BSE4EWZxLro2HPQetfpBZ7xgobHFFtyMdaDqlQDdCdbn6skTMRyy5uyucSdutWm
Tg827MWj1zZhXuEh6MXE1i7x4WFS3uzWgVxDmI7fXpqii0iW3/jz8418aDElLnFGFfMxTRrB2t54
no3BuOuPIl/+smid+SMGf9Ojk2D8DqtL2WybgbtuG0pei3iQ7cQYzzab4cigyjrzHmdbncLoWDqH
G43rErBfS40Ou7SnlYev1bdh+lgcYne+TuB3QvkY70XJKV0ZJ9hpke3Z9jTPTEAJ3piOoqWGYl50
icqMNxUMZsCT0VHJnvtFcD+M2a6sWpNqMDsirH9lJBMd8oHzUDOuaWoWtwnyA/D7XIqNuNozVKPB
g8Wnh2a61khIIR98tmuC2xtMRjAZXajW1dnU0KOjEsA2dKwuNODFz16yddxi3WbYyNKE043LR9Ne
82Y5lvszZWqyG0c4mhb8L9aAhBcZU9g9tunF/A+lrdw1pfykYnpZc7ZeXJuWSD7ADrAOAde1aUx3
lwwTkltkRktNVevahxJGOyw6hjgzruRt6w3FTpy7xWz2oC/eshVvSAI7gCEJ9pt8ff1aTRXiPHxf
gdJVDSsVVrH7HEg6PJmB5AVgtYGIur0our/CSkUobH+/NObeiIe78tcTnV/Q2cl9+ZJGPYalJaaw
aZPzkDXFLsECskF7N1/iaKVxnObyUOsGvI1Sz2an3VOZuV8ZHAkYqsVtmb1TZxfLNnWsdO+0C1Tf
eqxC06tFCCPH3A9sPAMf59HJqMszPH/3xGfjB+6orQAFX7pXpb5Z0DhOqpQV7p/m6LjLue6QT5BU
cS4G9hI5OeIoFX45SAfutTWx2Lb2yvIuzTyfGs4sRoToXpZKnHxC35U9/8kSnsRWvFXl9AKjBrpG
GX8VRvbCof2eGeNb2Sw51ILHarjYzqntwJEAQesXyU93DVdZfORx89YbuClM+5V27iRg2MwwWAex
fNadcyHG94T8mR8g+uwr/bYCBuSy50ngUvhjtNHFUfLDddHVNX1DzsycJrvULU8rOBHkcwbxVJ00
NxUGhhfAGPFBmhXyo6xnDGK3R9VIwQaekXHLAtMo5vbg1ea2HloCqTJRHVanepuZL84Jf3pWmnUo
a1AV5foC4CXo8+bVdpc7cRGbIRqnUGbLi5LdZ+N0F3RpTaDhgPYE+QRJsgRiHKIjgmq7zrNTnqhf
0EsmylLCWRiZSoJGWhGQQW9fF8172bC8mWy0UWymNpgbv7TbvrqZpsqVqEOYPPrm9Mdwq9ceqXTm
qb3L5InUirzaKrxpcvbufd4iCCJ/xSpDJdDv997WJc6Ncs7DF9OZVZDrRgeqmJ4pXl9ymX7ZcP35
ttN947rntV9YpREw5M72y5xkkgEvIkeIFnzdy6F1QOfN0tzpGXa0432SudvS0hx6g/1EuR4141ek
ZOqh+1tGwJsGQXRGnB5dgz6og9ITdl7HrAeFE0JEsHp2HwVtekuBvAY5qIJwiYzsihEjuzpr9duL
jlkhGecAaK9BZ/BuI2Kumo95cI+QoJAg66Ag2GNr9xRAfYXuXlOMSlpmHOO7piqDQbFZq/JnqYHm
5fo+IqrYwOw/lOyowOOfaGf3oy0Y3hvfbGDOpq5Ok/VaTqhx04Rx7Vz4O+SlRQjOg3yuRT4ZdX+M
8zksvULsum76nm33pXMR+XU9W9WsmCsqVExdSzsGy1AUx3iJLu3AXBoaLbdfwiG7ZE8V//fRtSkd
yG3hkSTTwpCXeq1DYE9EqKQ8gwiBPmD1nB7/juAVEq33EGAIFHjyoezr03fkBFzPs/qaR/OvaxZg
AXXzkwaaexrBpE1lu5sWZBJtxjePcDVAow5uB0QRk6Zm69mlvwcucC/YMTMJ9gcQIEAJEcnOWm47
8kvjOQavMsUvOi+plyJWU1J31zK3/86NgShzsY4akVO/VMl+bvOfiKM5m5c/Y1z80naCULsHmemR
0YZUfaBcWVpxJLD0FlV5F7S5eiMmFKwl/kEUWER3+bzIBHA4zheYIDQPKBQCN8l+ZqoiJNCRjDSV
tR8GTtOiaN5RGTLQKxnC9iTbbhy/+tZz1zJSTIjWnPxmn4+I7dnrIfizMGkgoqLc4zScoKsGQ2KG
62jkGyeGeqfZTG7UwA47rcO6LYbjtCbErTTreY0GKh3xF5h1FBCydZqqKTrEAsVjHdef3ajavWnQ
msS7RruQySENU5M4Z1mXYmcbuBX8uRIB77qgygkcR+GO9KOPuucLGkBupzqjeXbMsHSSbT+DwSFI
oNqXdyXmEjasc/La+knGqXOYWqL1HORcafkQZDIU3qHDyK3lIaL1cDUiCmyB1GqrzA7MKI5WB7y+
n5hA1WUSMLMHUkx0Ryhq/whhjBWVqgkjQPg1Rx/Tw1pRS+QFSzI/y4wGS6b2HU72yYgeh0+O6s+n
0Ul9gi8Y3XI0A66I6HNankHGJIieIWcR94UYbF6h464pY9feN8D5pKBaqp+55f5JPDZ+/ntVsyrx
RsZuaAWAokFu73nv8UHGZ0/YX0CnaJItaj/QjJu26H45M+GsjSTYrOUxj9LkD2Em/8pyfCmfUY5A
q8L3FAx8qM1URxsdtVfk238aVQYQdF4eE6CyMyCK1Ygb4djcGUrxtSz+dR4Qeypzuo4Wuii6Hx8k
KMR4/L8KyD4jcQTZSUDuk6IicDkeR+Q5PD40Rwu5XvwWy2NjVpKS6o45GiG7WnatwY8Tt21oRy6r
Jc2pnjN82eUM5VoqRcgbDMOTKswM5YQW6lT6Irb+DBk6qGovBN6OB6TH1yr2eh4+GMBTYewdULtu
i4SJrAdmGQ+1zAruf1r/MYF8z0aEuLY5coNArCE6cSRXyR4PsBvaIBnHmmEKMkQZs1IS0cPx1jyC
Xkq94b96ZLb+yDubIKPmJ/cTrNoaGbrsOkpUU1/zjgdQRcjTcUrRxYl12hp1zLpcEW21ioEneeUt
vsTFPISGh5jJzNUGVwHm6gq6UqTkDfL1Rzmqn+7QrdwNykZtb27QkOfbvrk6bXtNXfOXba8EnDaM
L1iZ3hyDCLOujN+t9Svm5Z5IrNksxBYcFovJx2iJ90qeUN5OQRsbE1dyt19Z74ZQbmSgXfkXhzUQ
daGPq6v/1riw9gtXD2ScaVMulJOkdeUkcxhQ4UKvDfu0q07RW1yiD6CnslCYlyQftBKBrvfPjPy7
VZCMRdDMMR0k57Jl9XDVvx2j6++IkXaiKkg85oQHl/VjUdzsiDfznYyym01iEKoys9xO4xl7/4si
vOjQdOOZfpRDMUGl7wpjN8UPiLDIzTCHV9nRNlEBte7w2jUx2mrSX7E0VRFi/I4qY4S2llybjqjT
xXysMYmy2nhOfskmYzzNAyq8KZ+GsEOZH1oMJWvD/XYW33k2y5J1NI1nig0lNtXPsuI40rGJ19b/
S5ITxd1oP7n2cC9+TcL80xLfuKycmY4nfqMafJot1WJ4RBsirOGP4S0F1VXx5qZ2u0drDmOQpwLO
IAYd7pPNqtyfGaSGjWPqaBs19rCrmAOttfqxDKgypSRyFIQgfMdUswi2kgWNNyLctLS/SP6ZeY7i
nwZdcizm+dAat7qUR92Y6320850ml4hLmQVs1tARdZi9cfMg1+/aGFW8MYYmnW7WlOpAlsvvoeJ/
yVAESSA8RQ+pzTJN+ZbmyQ3tgmH8YymIv1VOvA/GoJzNg1e1belvj+5ecdjD6KMw0ZH/IWP1jyjH
cldPT0nXfEAZzbmEcLjHvBCRS4nlYsXTMVObZq3f/db3T9HQbNlbRCgtSE0k4gu80mP6kwV9tt7c
gZhny5+NJ19OHUprte3tQu/4lbfLNGMVXf0945OBhGgzOdeuvJF7UHP8OZxKxRpvxxQxXGQyaIwW
4gRcibzO/e6m0mcj7R2MlZ5vHQr03w5usEZjH1n8Ziec9bsrxqNRjlEoiR4ii46HUi76WL9B9eAb
NeP4UsRDoFTMnAwOwobcPtaoTnNVS6UDgyBS8oeG1z5hKkr+FNKEhxTCoL6Dy7Cu2t6yS6K9Q9bN
x4qtuVDYp6zytU2tmX06eXCPYW2WDPyVuLL4EpBFuVS57F3u4FCzAwDHM3akL0LFhmMra74Owsuy
TTawEBrbQgRoDRA8v9uJAZShnDVQp/k01/3Nx+4S5uQwEVklgzUb1mMOnRXcCh69OJ62wsmjQLrm
tppGmLU5NaqgGZz/6NWPmEyQaAlIbkRCDkps5btDrKmxzCbjM2xWzNuPpfvyuJX4to9LBJu7zu+R
8bvLGNRACE23Os9+eNqBz7ZY06Fl9X0tqmzBF4STpGbItLMAl786MBRmUuafOsquBu3usQFYTEQm
/UaDIHmuRmKkC3PhwRhy7HWo8jF/ADgj9gOaVHs06+gfUSjeK1FgUqyvRV8ar+Un25v5xjg32zrN
yuGTrTslK/tVu91DqxElf12MCHX6NjgFJrAhdw5+J56nkil4Dz0kRHEckyIQY6KRKUxeGADvc781
kQC8aYwgz7E330wzNl5Ii9GnXOV/JUAyOLcoC3plIkjKWeOjdcK1CECEsBTnYlrgoSf3earILCV2
bdyqpPwGViDxaemCHGSic6DGzFN3zrOZLwnjPEDtyH32fGAJLWyIKOmTm9LcDxqLy16n7L8ZEjPX
d3V7gJNMGFSfn9xMBH3l2q/ArzfYTPamgzi7S2oyyyQqFQv+7bZXzTHyRijBPvAHVlL5NtPZZo1t
8xClbOVGreRu6umGE6iDu6XTZHhj4zE1JnTkofPZ7oionvryataMTKzZFyhuYLLlBpcRy3aY/I+s
c7TD1u/ZWA6lxiBUJ1LuE1TfAcBk+VoKI9mSrtOTW8NBBFWqP9SOg4HE7oa7u4Ckb9tWwbGgoEUx
x/7em7YrotkNd7RzzfoXXMIUI/EAZpzBxmYWOdJKC6FBSyBnOHVt6NGV3lJZZmwOnvWgjbADobox
seHiPDO23rJ8J9rnikbWCr4OJCeRphC6dkVRv+qBerhb1e9eUEyX5CezFN/VcvpgonhooCbisIaS
0ZRzFRpiaR5LnHhvHAWzj1NLOjILG6yl0+MwMEsGZNwdZlWXuyWV2WGWb2BVbMzOaETkWs+XaYIS
OM70nSxmNonZpj/sR5tsR10INnZ8nTnyNiy9vDNgPRJCbF1xRrFKX2POtQIgROHe09igj5I4On3z
mYbS3TTrwooBs0jbcnE1jeTpG8yfnFTVLrGbd51Z7blz5/XEZKC3THWuJZFDan5smbxbRw+5l735
Ho2fUqAtjuSE+aTsDsn0x+Q+HcgqH+nIMHgRAFr6YANLmvBQIwjwS8mIxkMxyPgK/UTp/Cb4k5of
TzZDOuRdrD3eETgnB4zuuAIzalXopkd/NBhuAhWvB1FuOWicvmFe6/WvWef9NlEPEIJztiOrPemJ
iSa2NQbxtG4RsxxicVC77PIqe7jwgAAviHQ3ScqqXKDWQ5iR7ZjPXwyBu7ls85XLImO3zMqEPdOV
aUx+Eqb5xvR83vZ9escRl+8cPYElIQ9csASktmoD4ivGE7zsIOV8QsNbffZTXBzsTv4wctbPJnPp
Fu0kbpPynIuEOksVYwhxAq1+pLaxy2yDN/wRR4GnLI/cb6uKtiLN+r0keoq5uWHsEbF1x5K4NuYb
bJQTYY8vc1XchuGlXe3s9zRkb73kXm8sAxExTmHI/vyk+OsT0exKFkOgUM1hz77LPFEf0R1gaB1m
gXe7G/I9G7gOzqS9nG2s+/sJDPyOzXkMMYW5pNFO9jXRqQg0mOygVNO3zfgZSEcyYYp3I2ZC0MnM
rii3baneI79f3pgREt1j9vj8FzSqFn5VBrjWchKSvocuneRSR/VnQeoaGmM7vfuJF/r1gq4kXsXW
r0f7g+7w1Uz8IxQv48XXKD4bFgGUMOqqMa3TZ/HEpHzjuCeKfCsLc37Jvfi33z6Ro+M9jTbLNul3
pB5FCagUBdzW40XdNwJ1mIUj5wgcFJoDH9fo0Zx509KzZZvR25HFdu9Hd93Ag8fbSqNG6qhgMjMX
DDfR25uIiV+7DPAC0r3BqIx3b0RA3z22x5BCngaln6rKKwH2RNVWuPUXR3x3Zcj7UFof4qklL23t
GL9plvwXV5X96wwJGiCtW+xoxx66BGCWDKqXPUKDOiRJG8ejJ2q2rVnxOropiU/CfLEKVbBLz1k1
NWZ1HojWOtA2OJ41v1HBPnvRXwVT4lj1/fq0dGO159Zs/u8pUYt1tdAwHs2E/sFf1md49HFYVRAl
pjVuWJSWRMan3etENOw49oFWo7GttTueF0TX28zNWBd57rRTfUwKAzqj0utF4K+NODVRwhR+Gt5m
S++cuW/B6M7h7PjvIGrlRiAGCvwk7S99rN7ypr64ae7eGFcwB8fum9QFyAcfJgdo9VCbyMRQuM9b
Alhl4LK7v2TF+DdKtjOvycmYbf/UWAn1VRJdzammmulGn3TQ+AJMFMdSQr8Xi45MXVu8j8PUXmn3
qjDxB8kSuXmbMjs6sVEMJZunk8QZbD14JVmJQN587Mj7lTF95umTALXtMkZsko5mjDTac+0hum/d
aCcaU6K6qABCVZbH+DW7a2N2yekYJH1I0lElOASQPux1Wq/nvv7ZSn/6Fo84+YdnGeDEyW9pdYaR
ROn/sXdmO3Ij2xX9IjY4D685z5k1l/RC1CBxCAaHYHD8eq/UvbbvNWDYBvxiwA8tqLuhUlVmkoyz
z95rqzzKVmNpJksLe9NlRtQdR9Ago+sAOx8WgkvuQFjvxhVXbPWkX2JaNa5my1mvHga8lbpTm3JC
xMqI7C1J8j50OhSbPiUG0luTXLmWi0/ZMzi8m+l8KrPnuDLjEzgl4+R4hDSnSH5Po+feOge/YJhw
NOs5MyAl5cR0KDcRrBYN03sua1zL2KRWlcq/8QTy7PZA4oXk2Rbe9KtBjE0V7eduhacmDngq4L/c
Mz67yCzuFoLJNo9HJkyWfbC0xjeAvXRUifZne/fXKDNAvmT99eerajXSsGuyH63jlqHd/3B1/xMd
WKzE3Q5pdp5JBojLumtcCmOab/KL47uywseM0XlqCHB4bNBKQY8H8b5d1hstAgtUnr7iSWdzlCPc
THEIu6EQjUTm5Bow29X4OWqCYgUrDjs1WA4yG9F+2q8nZ9o3OPDpKKDpTed7kOvFxmrfeShne5uF
xLXhAELP8ltcrTEd2rgqp+bq18OH4yFKNWg5cazvHQcYNiYf23tcqr3nURNU4Nr9JO+2z7vK3AOO
jradHR7rthzf0juAumu7Z/7i+tL6jtxGdTYdh+kHG/3xMBT3e5ryWNvL7Mm4U6LIhFeLvnP3OXcD
ntMFmCEb7rdFFIJlutxSsZJtUnNVp6W1FlmM6iLVxVTwEEzzE38eoXzl/xTRDOHH4pGB67LbJurb
w13sY5Oqu0i91vf68d4/+pj+FoOtirV8aERfPSfR+DzXECLYFKsjnLBDDYv9MBvJq9HRkpvyu4Ws
W1LBXS5fVOAcfVez46K+uVVG9DjEkksEZgjrxu4UBAqSQe1VS6puj6B32qeSm7x2I+PWpQy0LKvo
MepPYJ4R/dH6E0mhd9awuWWr9yEjDmahG0XLlsY6i1qMI0XR3Gb0QJY5by5hb3Mcxdy48vz87Eh3
PPdd+itPadEJ2oaWtbb5HCB8LzG7yjNAao4gGelbTXDnQIC2WtX36K4vnXzD4a44W0lGdCoPyaw7
RbJ3cUOzF04oxGIxTx3NqrZICxdea11ySfLYk6m77GNPbhPm6VM58L1S9/YwmaO8OSLdYmzmUBj0
39rKFR+HpnyCbeRt2TgYu3kAqjf2ZMAlyijFmgXlbLhz6ADg1JXF+1CKYKkkLqkMF+++Mus1yJ70
06WpmaCW/h3NWEq71o/3VPviSYzykx99G4ld0NTp6nPXdH//hfTC0htHefB6OzgqpNyd3dgnbq/O
QUPjD7mwoFUpD5CW0bxlbLuNASYE8a/kbtM7q2xtE0r+4m+EOEWqX1BfcBMRR3xaA7fQNksMXij1
NaarYKrMo3BqrI2KIYweLiBZqEPPpLtLIMjLusBJQ/uLg2SoHKrra7G1vjLLbTdm05nvWpo41wvB
zQlsCEn9dieU9mBqpVsXRxcGgxImuclBj07UYM8d4ZUw2A8WURT13itgRThi2J265dTRBE5xl36w
Rw6aucX2Gf9jTVNg+RliUe+6obw2XpCv7ZJ+PLuGfce2nCxAvbNgJxVZ0SIuTUT0R+upzCqTu6WN
Om2BMYxQ33j9A2QiwV+aaIZBc2Y+Djm7GYapt30ZajCrd6sn2p81V9iKcn1QtIiweykyzJzYgUjn
hNu87zDttvXWoQVnLeSKIngMicaq70dCWPcwtJOJbfHZYSvcCTvH4pDM3E5NQDyLoWUZOKTcl7Tl
wKWZUlzgzTDte5aCBzO9zET7NqPtUNVxr1/zLG/p6vBO66kBSDmx+bdfktK1NrFOycxwW1hKAULC
LNlBGeGdFhQSeVLzt7bj8XnU0z7iLbq0JTl4jnZ5UwCGr7kOBPi1lY+RbsPLMS3t+nGCLnNKwLg9
uJkcoWIm63JWI26EmbhQcuf9RPXnXKNycoPzlsWbkXjEghT5PTOzpqPZ2U8VN5QlCZx4Cab6uyKp
sgyi2NjPBAuXiEzmGcgGKcZOvTiB/TZ0rkUsFuKNR8J8aqz56MR3e1mbl9eOTy+yeN9f0ApziGuy
2QStHpZuV4vbn//253dos4es7MvTpFuwOnmUbORMX4SFhQhOI5kuCndinHXr0QHcxGpweLB8qs5j
rSbmOdhY5CyJj9XVcYJJ5DmNPupMH2OTRU6iE9jwAVsM5p1pLLqHmWWT3ZkU6rjk2jkLF1cS8eIq
3PhtsGr0S923J1BLt6qc+h0xz2HrzCO6TsLpZs7ql9SxXlI+Lg99kbyo0hvJoSYIkLs+6+sLF7b+
MbbBZRI/dRYnp6gfb0yiOF2rYp1QFYGRbhqIJXreyc5T81R08YuCePbIIcZ95CZBRx1pdyTL+96J
YupFY7a41aX6Cukr/exk9lFNMELSijwuHfY2OolK31rz22tkeo4Twh+BV3NPloSMrf61iMK32MGc
ySvxOBMvW+RUb59Ub1RrDo/vbjfkYAtyuQb/Aio68cebymh6qOp8XoJH2COau8c/v4ydphuGMffY
+m2E2Yro4LxipAY9lTDreLDFV6EzFZsuhOggI06MA5PpFXKD3sOmbleFcp5CM/BeAq8/EeMn0eUb
GJw88m8AUzZtMuDlD9AMAOBt6mldkJ/dZaZ+Z83GQCdodSjrJa3a9qoBqZS2ZOQYDsr0vct74+jr
XSToUwRz/EBsOkfvvIRR/oy1GX8jj4XSAdjIAzK325PtCPuI2e6nT88eVtLi3Oc+Bk99lhaeuZqS
yMw/COheHxXtTvQrz42DOX9OJLtu8xvMzKensEsbMWqIZu1zaveS8sm1RfHSm75LXmxdJbcjzshp
JtIrnrJ4M6BsL7BjQyCwyxXZAmdlU5p+rOa4XsWp+sGsnd1azTQJbeczFIN79HqKAbiGDgBTu2XZ
8Yztx46PUbd3Or94zSOE5pxy159UqvxANV54o7QOQSyDXT9SVVO40/e9DnY2Or0jwxsvx0ynRG0b
OpzaCD9uZ/1EzQ1ueVZfCKWSR6jc7sr7IBBZinLlhSMDsArHlRVV49LFNrAerWqLomh9Mi+hcfJs
vCoZNydt3wsqtcsas3e9c0JF3WXsZvVDhoTmaHfJuCOwhUyF+pyTaT6PqfHMcZJTAr7Lx9hxCd+0
SbtCYFWAmtL6arSAIAMaC8+2QYiKKpxm02LDXA1Wu61D6IReMu4x5zKh9Fh0dTn6SwdSDTUNlrly
hzbE64iZ0VfGgbiRvR6py5ho+9yJ3p8PpHKAn+RBvZuMMDvBR7qGklpBDjzfnQg+tQeYABuotwoi
XJ09ctyavqIRXUVk3lK2jnHDHfckxUh/nkUHvTlkhwYlAYMY2bROoJvFDUNzTknpQRX1h+0CQsVv
SGrXOnZVWTwZ+ZOKdXZprRbmmUUfjE3hObqsei54RMsRiAhlxPz4XwOFw6SlGurRPK5GiTpPYeRu
VPpjiJq3CX6JTzCn6n+7LhjKdqpQ22BvsHyLWFVK9/F+x2b3SWoMLtS05PH/ZxIO9wC0Ju0/RMZg
Hs0B+1TUs4/Pqsi+OXoVwBp9aOvoMJWooz3Poh9WNC0BoiUnOrZrjnyYN+sgr45UJKjF3KbPvMD+
lWfDSNyoTXeDzrIVGBHyPk296aNGPo+S16TMs1OoIcHqSLDxmOUuHGbCUv7a68DKWUJbT7NAapxm
LN5WpN+Ipe4bBO9kKPXfDmpykuLktbewgNqXhd6I87N+qKh6WU2hNzxnKW+N4jO7jkoYiawEOQxU
fnycJKhPXbKMk/k4blKczVR7Tw2xdZob6Nq2135GHLwty2xr6UsrDAiws+x4IvrZIZHplxgOtu21
S+7ZOKp9PlPaP4xE+VfMNrS8umZ9aJAJ84Y/apmOy8lw7laWT6mPA+fFUilhgqyBnuIMl1JFzDYJ
CVdaUBa2wjIzt8lMoezako86x1tRl8RCSyosRY8bflSEKO2ohaDIAIbSl2Tc1lLmZG6Jo1AGZ3wy
erwZ7wLvNj3OQC6yNDigHr+INmyecIRxcJhivZXdwIDe+4fKVvB6/Os0OjjDcuMBAGy6TYglc9Yq
xwPngl0aT9a2zgnycKpAm57G+DgbxZHyr+TQYCdb6tgvd9YQ5YcmN+UWDw6ECWXs+4BsW1l2G68U
yd5zkpeUHkn8CFW5qnHrzRzFKdf0ZmA3jGyZ5yZbq5m4aTDv135zKpQ8GDUexslgG+1HdMaE2Xqa
neiUVQGtU1YpuYDU3s7nce+2BvahOSk3Ou4o46Jd+aQSQE+luIHHkw9R39wpcyLYdMXw4fWdf0sT
etM67uEL1RjUJfOReLa8HjNug02+yYqEdEISLMiPkiLL6L1yNM0UeKTxtvjJXYWv2yXJFY7ibIDX
0msV+2bKfLAsRMvBaECkFMr8qPtzIuUlzV91ivOqdcwHRZafMptu2MAR9dSavFN4mGjxlPjqwzCa
INTRPNOJ4efI2UBgajUFR7yqfWNQrfeOqI1lH3bbugeWSeMpB8B4JWs1LRp2AmBMhmBFBdi0971o
J2ur2JvBO0ILj9Ah2hBZYi8qJdXX2ZfA19LWtJunOs2fJK8cII78QhljWbfBGQrOrb87Gp1e23sT
wEdtWw6iNsg/eqniw9jEl06idTbsXohL2DgXOHSZPEbPXgqvvGi/uhwTfHjMWdvRa4SDkS0fy005
CHUCwuyyvY/sTQX7+BYpet0rmuAqhstdnHa0pGF58Uiy72vMfjjnyRIYLkDCPlYhPd5NvClTxW3E
JA8fmcQOFN3TEeCZjPB/UGqsmnQ4rWcygQtDQnjAqfCj1vGSNXW4zq3YWCaemG5tECzDKEhu9ijr
VcrWF/0729jNNDzHCTTKMrS/nAlOBtF8aJsUnVeelxJ9ktkqoIYOg2frvVflUB7mxv2NSc3aAGXF
Vxia5ntEMGrlF227d8Lx2NNx9oi89RQUJNsnmjNXxFP1LrOKXUyh4m1u9Ydv6Hjra+XtSfZMm2BE
aCyleDbbJ652axc0+FDBTy/HNO7fp87CV5dYBGCdvlvfS5rfXHOL4XTeD232DoN811oGvLm62RJN
w2EXpvOquJsHBT68FrRKw2bd4v1aOjJ5zNuJkwVbRl+vfQL8eWTcK+sx5IB5TVYafz+QqkpwdGHh
gx9wkMDhweMhOCsV0fvasb/IDevJDOPsGEX8jD5eoq5o8BKYxdGdtLNInYhgTQY2To+cAWtxcQb5
MmCBUtxZF9UQv7de4tBrKNbm/XoxWDd4Tv6zN0tj4VK2a/nqq7HtcG1mKIJNk9JwgXVIxLgQAwBW
K9RM+uddvntAIy9EgLH5zdkOwBXnkajSN8eLX800HnF4SXXrPWoLTXON/mNscH3Um9DyNpTbUmil
FbD0XEEQdp+qWJGwTIzgMN5/cVVeo6eR0G64210iVnRbv1O/aX7Ux1Dx8BatfZr8+CNtcmLcc9ds
Md28CQtsWFLEEE7a8jwY7CRp2DXWnURXiuzpojpfbXgsPU2lJvVY8Vkf0ulQKCZ8chCnsZWvRp1R
rzwl26RgsQWxBa0nNV7aINZIdmRYoB7BXcxMd0mAv75VARWSRkGX/OjQ21XYwVqFgkpG0/MWKTm1
BVoFg3ytQ3Yzn3kX6ptuEQg0X1BQ8Y0rS4k1bbTQ1IpTpBpNI2GI23Ru5CHs3B+FU6cnIGRPQe3g
ec/7J0KlXyXXjzk6irarXaYafNMmTpJ7dnpgm4IySGBMgXXDYu1e5gaY+J/fjdnxT8/G/3bZyDn7
IqdV/db/sW3knwpK/i9VkpgWtjLnv2glKbO6U/9UR/Jvf+xvjSSR+1fgOvafsg/X9RyLVqXh172R
JLL/oliE6j9iqfa9/+QfKkm8v/zIDOzIci3b8RyPP/SvlSTOX2TfTOrpHMfzI1qf/ieVJKH3zxU6
QWj6ged5QcC3EGCg9/9DbRL5sLI2TBHtuhBzWERMFYJwZi8GHfDwYGvfNXJYlCMrm076255dMViE
nOS05wLDivURHlLgw8iz2gHrBpyZZL7XCxSQa9A3+2XhWOFelG+xUT+j3y4t1m6X1KDDFwM7/des
aiaqC9etwXTOFQg+yiPx5vQJUNHCXZWw4DAlT1wxIjuk7veImLzu6Z3f5O9/lk9RHxgHpwyRUmfo
jk5xUzVOd+W+cs56zDN2OTXM2qWc1zO1gKsckMxdnXq3Yk6qc/xn7CQ/I6bhsbcb3DJFYkH14vyS
F+0t/zE7E/DQMAmJSYYfDCg4AGDlOLq9ltlHUKbGVVKMuqqlsW+tgFVk1VpPHuek0jqTt3roS4t7
a6ZO830SrgH0oWRi13bMJaFnbJp9XJAtiX8LH+XQb1sg6HEHXqXDgy+7e53rBJpw9lMTFLj52Ko0
2+nefPWJe60jh2i5E1F/9xzGXXqzp4atQAVJ3JUKHIMv9r5qcJ05LMgH+0cJggCXCRDeBtT3NI1q
M2TNyBq/C7epIAmrPV6/BMLOZj7JHh1e0zlK21lwJPgVGNFzZLQw3VEvcWpUz6kR9Cuf/CsNxQFg
bmyfmHYrjIeKnTMTvaR1fUEiON0S2yP203tk7gLgwX6YUxY+GpupoqPXa9hWhnZEzh3SIwMgySrQ
dW9FInCgOVF/MypyNoMrjKWZWiSOZPwlmP9I0VfxKRIh3MLKUnsVpP5RivrsIqvROug4IMrqJwuf
HaCDOaRIOG13GTt1+FDlLbIzbACO/TSOfbWrBC6s4WWIQe7arh1vyy6FuByZh4K9ZlpgUsusHNdj
NslNDGW8xaznR94hKXgW1wX4azXgrp4w5OMGKbd0hG8zhl7Cxv3CCzBF5EJeQN4Q8/HbrZeEfDEd
dGsCJnjKamPge5AsUfzu2Hkk/Gp32CWsNMicNpSpRqFz7JpjF4XiJiP3k2X2q0FGaOsgBYK6DtIN
HBSPz1is4MMhyEQqF1eveytyZ9iCK7vOVIMsHQtnm0x5gvn9OpixLKaaTZkYWWd34i3pS8nSktxI
cf9XiDeMKY37IzCCgp7W2Nq35tWbmLlS8uR8Qu80usF7hZzO6uZe2kP7RJJTqBF6tO5h7AayTeJi
bcOwuhMEs2MVI68W6fg9uGF4jzQDiLfHxdSjgXuyWJkx9o65MsRx0KfG7o9F1688W+OhhaPvtiCU
8GOks96FLukQD2qKIC80JcvgXsCj6vhZmyDox87BmhiPr3ENK6nsT/7oX6pavxUgMPJAOvtclqdQ
VM+mCBIUDiPe+2W6Ma1fjeutJEi0RaWAz/dmiLMkXVqE4fBE+h5LWsdkD3AFCTMdyp7KHFYEC2GV
8bG2UxenQzo8QTVcI6B8xeRKFgMK+jVPcExAHqhPc5QHrxGHjDBNiCtM6dGn5fOCQshWK6ocJjG7
hcAT9AfmzP7g2ZOgAobjSeYoA0loZeapdbTTwThSbTHhEycNXpUpBzgvYkcxhIBry6zjdRLZiSXB
Bx4jIvMF20DsAsG6CGHIOrzKNGQEMU0iSIiYnQr7UPi0pdhu6mE0qtpLBaaIuw1U9oi0TokYh/Mz
AhFdCROuPB85oZQEtuoRqzZQGOSTxdXo5/mZw+aLwFYBIeKYdri8DTkfmeQng9Wy5FIAt4SFCmg4
7rWVihC7jEZY29AuP/rU8Wg8icJtpMIfDKF6n7m0VdWWhUIMVXWX+dicky7+PWEPULT77hmzMTBw
1IPGXny1Xr6ruYfHDqlier3vK97wS5u9vUhGk5FZJEtV+7/qGOBjWhgTxB7eVlONx8Qf4vUQkE9y
DNdcOgmjft7Ueyuu47epzgJqjXv24IMTv/mlpgQGik2bOGe//mlJEZ/VFIcre8SWN2TlF7J39TvM
t6Pqvye7Dx4jbgHr2aJssb+D83M1eCcnv+OH6SDaehSpb8eweglIUbNDMljc2fO4bDVkcYNUHI20
RC6anFfK4Wo2c54tLjrtkwH7BtAxBn0Kl5fy7viGPd5wQu8i1MAwPhoYeVZCCT5JqSJXIq3nAeTC
kuc8Q7fG+1C7884lFMUiiCGP1TiCdkjmLc+R/en8lPhyFl0gWE/O/q1oQygj8JV5PusHx0z2Sc2U
q+72YTtI4On6kAar4FfxErjkBSKsvbbjfw8FcC5P33FvoTyUQX8hrqMir16nmnjFRGKuLuNz3Lc/
cwNfslvuad1d+pEv8ZSIlV+iXPo+3TsRsOi1bRqfKW9QM3ItpMFwgpPfIz9bt5F1OSIGjePjxgx3
CaEy2mSuymBlJrFB9oPDmrC4xq7xdn+LPUcd6XpeDrWL4YEHbZDm7top8m+7G9mqbUqn3c9mdp5r
uYdeyTqcugGPsaOa87UJB4V41Qdy0Vkz4NK08G0o7+Gec7+j5GF1qBB8nvVDO1vIXfbaGO9uE7Pn
UzZSnFx3SM/QN6g2hwC3mbr+kjkulJeY/mI8Zr/MZDqObfuuWIPaSEaMoI7L7QetPBmBUcRh6JzY
+MJHdPH3RxmcfaLG5qjfeah/aYIenH66fTaq4oJeIjeRbfB0ZrhgEd6e9H3qsMrfped8F9kIjMFu
V/bGqBKYp41LUpUqHOkQdwnz5JgkiOKAfay8rjYM1jhQzFByiJzf3JywrtdNAJqY2QBNnWT54Cb2
Ou1G84yJ+jonaFU2fRGF2X/EZsd9rTWOZTUhSZpwgrs+3cF3BXxZqjM1e4QmUGI68+aTFcAp2T0O
DWkop09vc3UEvUaO3vUfMYoR0klz5jNeSzQXoKmC2zDkn7q9FyKYCQJiwUKEnCJeBjvYwwD6MXOM
QbLoP6ndpsUsOeW8VysWlpt6rp/7DKadnHHlQlgyJBRBKGFV3VOkoK0VexB+xGba1Bfav1kAOF62
cZur24tx59bNa1mT6uF5KCnywyVaTkuKS7jV6OnmNfWxs7hSLWwJK2v0V4X2bnNvjTBHuJR8ivWK
Bk8OIDxmPzjDPHLN3uBIm/zmuGex5VoPypN00TOYzk5xkXe8hbI5+CHefuk6fS5jDhpEkG+BjekD
/eLA/0ZNy8MraZxsmdggMMDmlk49niOLrEzDKWhVOXefUW6YW52VW2+Mh0MS8S1UxiwPmQ8jIHB7
2mHqUB+TFGNJRM5jGpB9hwSUZJFyf8YuMttz8ylqj5oQol8JJU4soANONj2O8Sry7tDC1xIyyxm6
qfdIYVhUCPeSI3heMytwNyncV0z2KGMOpPcaQKeGkFeHOKiGLPps5v5oWRwKCNjssclPXLQDXoLq
LUL4PiDsBdkUoF3iCmYAe7RaMuJyZiMeZc07h+ZpMwXtk0tvIZUKHiyyIr6KCWCL0tfAMppzSZCV
8+jWlEOPJVCquwjxRir7NFgSQBKhTIs1J3AK1yFOSKrK5kuUUv7qXENvJrmu4QwSSYMZ+edcLMYP
EyiKbwZwd6Ni4iNT3TNEcPMovVOyoCOKvBlhKmcxhniccfKDdei+tatgKDkP1GYRkiHkhF0q/s2q
N+/OAd1b3IvmdRFA+5M8dbYDByEzxFJJ/B512Wb7YVXkh7HuUwBhuW8Ts0lPIJkiV8oqiBQRJfiA
tn9UrLJOMELesCwjYyTGmnBwtmcBQUAxBeuOOFxXTrwMi2QXLkXEMbLsYc+RB+KyoU5kFi5B43iv
XPWQRdkPosHUyoB/IEw/0xKOuokvi6vxZLblISts4niQ8lYmBFpUTnZ01b7vw3nPtuzbICJB25T9
5KTE6znujOxtyRM09gf/vEkFuhgYxZLxihuGkz2W9cj9YW0zX+BeLcuTQdVPgIEUaxeH8Vju/l8z
+e/UuNqoFrSn/uc1rjfQDR+f/6iX/P2P/E0sCfy/Igd0UIQ9mbgHD7N/FUsCZI/Qo4AVjmng+mbE
/ymrP/2tjv2XZ9mBGwYwxnwrsKJ/F0uiv9BWLJM/6QU+eqv9PxFLAuufu6UDl828z7dlR7YLLBmb
BPWu/1AMnCSJ8IHKl1tMrYQ3JefGXRI68S1R8bAvw8lfZ16Z3kpaCA7M9N0xwAjFOp3GICoLIJ9j
qS2faVfj+KO4WA993OQrERQFafM4A9Y7Gruwc5CdawEAzjK9o9DKuPkBSOXIV+mnhvW9BZmJe6d0
QDYUwBC3Y1vkhxZExg2O/XiJ6S9FtCm79jPNMmdnkXjbMPLZ8AIB/dh5G/3EokannOGm25AmBG7c
IdBGp3OJxlpBfZ1daf6aopacaMLZ7RsLsCSGPVL2xoiiDzl+UtZJDd4CCYGhSr2777CtsHG5tuEe
ChJMZ0P45bFKhu4x6yrnB62i9B5UVK7spyKtXmxipRcDw8TKsEd+XAJH7IKaIlPvPFDcB5yPLCPh
BZ4lx5CLx7c5M9NZ74YdsBSZu4zHLkkGRzTeHqG1TrmJV2ILFQakU8v2b1BYy6Kkyi/haAOPbTkf
Oa2CPpZZVrSopsR7cvsOE3FtBqvirpq3nd+8+xn3QsOd6i9/jn9zB3U/hrT7GRNKprJkhsgHBD/E
kh7m4pZj63p3fYo7hwF+NenS6Yzft/gObQm1n4/BK0AclnJdJK6QnYxbOdcETU038r5qD3HbJWFO
8o1GjosWwH1bETO9xG5yjqYIblRjevs2By1Cq5nClGf7bCkjqwWQSFSHZW52oaCnXmcVvJ0FgUp2
LcY9fDERlLwlfiUuaPYjYGSoym+DU8DxcavmzSAndJ51U2wz/AsnumaCY6M1gQ0odOOlYajh4cNW
dldrnoBs7gCXNFCGNyTuKWkSTrVPTCe9FK72t0FnD1CQg5BjrwqeI2H0m7qA0u3TRrLw2wzEgufD
SbLqKHiaS/hF44TjD4t+s6qNkAiFCGxzZw4GXwzk8yOb+/lK1wL1OaSqDoThbuCXD1U6mRfA5ghu
mcnoENvBc03clGmpira+pWiHSPLmoHNTfYiMIgeomHP4YDRj+pMRE7qCSqpF3oNVnmNBkNVQLj+S
ZGSHTshHNKUqhs4csapxbTIbKM3VZuSH2JDtxrEbwfUZ2ztfs+8zpqaqISG40WMeIzWCerE3dknv
bDXRQWfmiSYlI+ZdPGtsXHihyzNzUUzLA9gGI+3CdZwF0RO+MhNznkyObkuGovKqecOnCPAebml8
Sz0UGvSVQMBr8h3akh1pb2cmg5Pdp/576Q4RzK+5gKwsxINl1UBDOgMAicVydqq9bJUoXnxJcBH/
qCIkjrVQnt2hi3+RLhkOtUyzJ+lyLNQwZLfcs6ylKar4zQE/tBKTE2x1NPQHsxnLA2xbYk/KxajV
2pne2NmQ3rh0KM1iox4T1Z15LQaJdWVpypRCPj0V+M59DAOLqA3Tjxi8xS6IOsgQTZ+E1wI+8RZ8
Rn0QflHtMao514EYP9VmfUbSrIcGsZg5M7wz8s7rJnUF+/qS1kULhxcmGSXOdkkzSKDRerHGZFuT
K+W3mq0WaM4Q3Nsm+mvvNHG0IFrSEEsqazwyeIBYxujyOnOAXJqcC04tRqWt4Go6YMusFlEp7Cdi
f6QViCGxb5r7X/NQIdb1AxNPi5GA63zwP9DXkNMIvGaPU5tS7ETohiw0w/uyw/GqOe5E3qPWbXvu
S8ESWuUfpjUe+rItVhP8uZNXsGVNxzaFxWqijeK82tPxInAlRNmrqJX7o3ehpSwDYWW7qelib2n1
PbgKygbr93EOkmNcQd2iGlDdKvp7fpEWxEnXsk1YBXMbPWZgR/f43uZLEUmyQt7YXapwCt6wDbJN
i1Iqs7iPEi8vvXw8YRQlTU0yUSDa6Ew8OCRasB7+KnFBIiyEyYuBqnNtRlirA3H5o6dVWG77IdP+
Kqt7XkBQV9VTPtPcIUTVPUmzx1tPOLaZV0Hez88m5lYKrNMS3zOTAM7MpuRoNxRZ8wBQvoL7Exdn
1RcGABp7Ml8tCNkrGkTGbdUAPcYe36xNLjpU+gK3wqByMHq6PHmca59iX4lv2k+kc4rL5F4mYPXl
UfFJ2AWxn5G9pLOMZfKIcFezBMgXWeP2cKYIM1DUwiK8oEOiiPhvaIjJrisEiISGjEHP+sIPPqO2
tk9pYKJD8NxM5JIbo1xLOHj70rDMtVeO6aoZB+9CLwONyEUebgRS1LXvBSKjkU0RfZht8hNBy6t4
B9zuUrtpfdBpZ71y1rY38Wwnn06Qhycimh1XU2+4SHFRubes7ILLBeSLyI7G2BpUAwzODuCZ+TCo
cHqKOCZvXSvAHo/EuBndHu24Zwhtiu7s5211wPMpt4TA43cYlPa7YyBBTOXUHvkwxrso9YOLHD1/
BxtNv1DwUr7yRjQHYcfUiQXdN0ZMuGoewq87UzrqpNp4jDDkbwvV9t2icFNi6mOKXc+DEcXti35d
SkLC9qeyPf1OTbi4+VgD2U7EdvMRuHmocdGQN6lGAytbFMFkHaHc2kXo3IYJfdfmYcWgldjxI2pl
zCxSDSdy8f4xToz6ZhQt0Spddm91qpuTl4XqR6xIinYox/FC+Y2BiieoWsomY0spMvb4hCW2XzR6
wrWYNg9mYocrEIvpueaJ/hAw750rL8j2Uz0kGw5Oztd8Z5xFHC0usfbCZWla8VnAGXsyvWqC9xE3
4rHyfKwDSQKYB3c+HxCjlB+TpEdka/UkjKXZhRuw1AL4D9bDtZsS76qStnmtXC/6F/bOZDeSI83W
r1KovQvms9uiFjfmOYJMksnkxkEmM32ezHx++vuFJNSVhIYKvbiLBnpDMKVMksGIsOH853znK4eN
6IEWR7ElQ2vuvEoal0TX6bazPZzqzVh9FFg4HlyRdY+UuMwbyy0QTbphgBfosm6b3NQz+v2+VETv
oXcEzQSJzymfa05a68h0UMZ100AQjh80fWA418Qux4381MWhszP0OFx8u6cBSIYuT/DgPhXCRTWG
O7wk3AuvPwT/x44wwTkZbRD+WAE+hFHEh6gs7Mdhviuc2qof2roenqUbts+GNWAztRr94pPgWMsB
dl08BdUVJFd/DEQyvNOurXDxKpuyizBR3ReKhYZHfC6AdaKMgXzVQAEAXZ0f7iNGVnPftE/uoLKf
DTSWzUwP2hYZCzXZ6+uE51y4CFwJTXYmOP+YRfyAWsqBVcM3u9BZ0r1JisnWqe2NO+wnGD2TxPhq
kCp/bQXFA5w9aV3pJfOjoXShgNiNQZGprWL5WuNefZwC6Ge0fXT3KB1qFTJaxEC+yUPvufD7ZF9m
YiSFBXFS5db8Wrs1oyZb8X/CfnI+nFDri0dJ1VnWsjnWM9P+OanoACA6vG063/5KBsPw7rxZ9uaK
sApfwl0zIcVy7g8COApXK0YcSkSHZATotWg4nud0as3DixvS+AotK2mGZRGm6Lq5QasdLVpqvPhV
H5yYVKXcqs3wuwopb1mEMUHUhYibEasf58Jvo+MWbcE1nvmgEbSqozS0TC+kFGASY+mg9yUiBU0n
KplSYL4k4jlKLmY6aci1GfKViuzqOeNqlfEvvY4OVs9FCvagE9plE9HCytbhFbLd+nXkPTKmyg5F
FJv71ozsq0YL3HW1Pf7gdRgBpGDY9z6kuf9htzPQrc6Ux7Axq70PxuFh4MSJbO2pkECOEe164ulf
3KQkNu0BJ+A0lXvmlQPZuPZydDwBDW9bSlri0HnYzB1K3gcNW4rqo+xR+Cmau5262Ys7FNGTSNxo
5xpEY0eTBYkOKJZ/7UDLqSuhj5VpeudE2x30PAPZ1K2J9NAat84CT5MznfrswPFd4fyzgmtNmoQB
TaWxnUbKe6lgmh0oN4wf/r8oE/+DfBq2BYDq7zSHp/ciyf9xef/s/qg7/P7PftMdAvELLgvbZ7Ts
BgwJbC72v5k0UCTQD7BnMO4JXAlM+d+6g2n/gktOCpwY2Dis4A8mjeAXlAKLf0UDIa4KKf5bJg3T
Q1ao8imqyv3nv/7pO760rUDyweXbWcIy/yw7qAbIMQNLRecCfiQOsp12drbf3DL0dcc11gypD2bR
0hhZH+vYQPm3ucQ04hkjI1zX8cgQd/uH3+Htt+/+j7IrblVStvpf/2QLx4Typx8LL56PLZIseYCt
hd/Bn38sAsmCDpgaXBmo28UIoh//OOufAgdN+UDDVcd/QBF4aFh1+gT09hR0QHc8Mg6+QbtFQOEf
RkhcFUFb7UOqvGZzujURIy9HVibuKmCfU1oQWPs0U2EdDaf1T7qm93aIRL4vk/KGljFzgoqe+j78
ltCeu+5d7tagU8mN2Na0dvzqw7Yxspgc6tYaa29AWlNpeebA7C+Zsi4nk6RmplE2CUQCOPVulSPL
ExOlt6aZ5Q6ALGWTXE1WAE0amhPb2eN3jJpx1mX7jcAiUJ2GJFyWTY8CvO6iHUrq1j1ZbYHZ6afy
DgV0EnKUkeUxkDCS+dEfi+aMEfoq9QFSKHekgN5fWOCZYCLaxuNHTaRuxQqVb6SLtYaEJH6Orr30
8DwumXrJRIz6GUX+k5Yz0A861Y7AM/XCUxqbLhm2JJzpMBTqxlYImYUZ28ZYIFCLw9D8rIJoP9ix
sfcppKzEWz3Jo5syJ4oSApzKJYPdzlToAUI4yRAzJ4HeAxVwYa4IvwyArLRvvSCg3uuqGXsPzlOk
udKIJIfT2gMeLVZG6JwCB6HESnz4Q+Z7mMDXNAN1yFHAMCN86EEAJ7OzN2EV3q1uy7Ph/TATcH8w
Nd9Cj31NGyXNnzE9HF4GHODTwRyok+BjtOCKqq69n3a6Mz2tAwx+utLRaIiJdfMmrRQgFZfMlZnR
Fydxx3qQTrVzmOlu2QgHzJy8IgXxZThnLrPKABNeR8YZChQx3FZ9zsqfnsm8y3V9oqsye66KlFdg
AuzND5nK5JKG0BxGlT+PIM2b6huiUfVujzSL+AzgOvmQ84Ru8uFOyPL7F3YR/zKjb0N9S7JLMt8v
sG0QbO2hZdJCCfnCjiX9zU6S4FEVLeb8lI3BNK5UPDzXvpduW7OHXdQYwwIiC9cJJjWY2UcOvRYT
Dk4EQD7pbgPkAIyPlQDhT2+d6h4K0fmH0d14ABSzIOmttWccSRM7wHcjpDdvYtqMQSe3wubMUC/E
a8sLqp3JulD4Zyf5gSCBegiyON04QFRWw2AaxwStpgmzXdNIABKRdc85o9BnjPDu/4uFVW+BOhoL
k4VoH3vFtxSjP8UsED0AuoQyHo4p0whuphcjYmg2O5B0BwZIYiSzM3heDSHRV0dm3Oia4UBVtF2p
SzLocJuK6EdYWOnZ7+yrM4IJiXMm3nbHeFnWHXmTzhgOWNQuKvjJ5TZcz42A1lH6F0d0ZywF2IE8
WN9p5PMTGuq1yBA0/Nl+LuP7nDmZ1F5ggaHF3Rs33OupFKExGOX2S2NjODX7qVqlMQG7vtEPjoI4
zrTuK2ir8jk2i4H2SJyipCgO9pwn2Kjc8tIaiAk69fYEEahqCplcSr0nYazXmLftLb6UI6ZiahGZ
lm5sGJiYCkLSWgevmCWTVQZ10sCx04z5zyDOhk0RYpzOraMvvgbQIY6l/E63UbBEdsH8TWJwCeG3
3BpJT4PE/DW3Wk5BJpUpWQJxNbM5iNAdvSQP9HV2sPPlkXPl1D0TMkrpoHMw580dGSLhQTNWJace
3zwljKDuASxsfJF940dbOypG38lyyZgQx1obRRd9L9GwLO7dVgfmObLrwzhYm2AWX+oW4Ek0KL1y
kRuC6VoJzFyiquetHUMHMEbvNIlzX4F85YRGVUV/L8vy+UDr4s6KrYK8bf1Me4etGAqn1m1wTb6S
QArP8gMO3kfT5G//2kpquOJb5vsB94VK70iQUwbTTa9Y7kBZzRe062AFxYGTqEflEOHu6REPigJD
H4KyA0SzaV7SoaNjMhlf3BYCI/Qk7Bb3TU+HDATInqyGYlZ7cB4J9ePwwKyh1mtPKZMB3a+u7gg6
SbvVrflgOC8pmPMxsnnnjRYehXn4IIe98VyxT/wGCL6JAtGI5sq1/r2S9D9qhs/baHC4x8qrPfOz
jC1v0HiGz0cbxSupm5c2rM9+P65b8itrW4x6RQbzpnX9wxND8M2uw2NgZhS+4A2kX0qv4g5uHPko
ZxESbfEiTd4IxW5ZE+nYIPAcjcDzNgmt2atSEqYMO5MlJiVoq9zIOhA/R3T2HblOmIqcsvuHMXVK
bhPD1ef4hmrZM3XQgQ8gGaDjQtw/bdkwMWdNx6YMhnPdV+xQwJ9XdlmM50S606nrmmjYqEiLLWbF
/tSH1U64sBp898mJw+9DFtt7N49B07fN29TrcTt6jtoq3gODFMRa+FWcrmlg1EcTiR0uyNT8/uH+
Ry+smuNGGn0F47mbyVVBS+qZKcD565VdHouWfG1ZhSRxBe8NJyaFij0IJG+Q+xCJk+w7Zwi9SYaE
Ac5AF1XbsBVNLluNT/nqpQZVRldi8NkijsCcm9pNAgUkfSms/MTBi1ksQBBpBsWRblTuKrTJHLEF
LcFMP4uudHYJJQJ80X4xosQeoogkh6FjfP2lM0LIx4CfJtZ4SqP3iJbAPdkNe1EEUb0N7yHnoneW
npi7U2/KH2HWPff+iD7oetHx188ij8/+3x/DcYDZ2xvW6tdf15T5zXG2E3srVHLteY2exvsHHh/Y
tf6tbmgtmXi9XMKKrKrb9z5m04Ym7pg7ukl52iqd+vrQuSmWOh8ig6IvIK4Vu1Vl0f7ZJkR9qQFv
Kx8XhLSD2wjLLqvKHbyY6NHp0hdDqgFC073D2MQLGjtIoiQgslibd8kIEFVEKcYMGqYxZQjlR+/9
NgbUnwMtFm7rrOhsjvBBnWtXYyJCxJndLjt64Eyv8O1hiJvxPlCwCjm3Uhrkm1QeYr2tW4M4cI/b
SU1ue9Mupmi7YaMu9DrIeXUzunhizrcuCt2c6VTJVq3IUxD/cbgMx2euuPWO2yOxmGwXYp+imH4d
EwUXhufT1MfNXA2bPuo3/VQ8DI25ps3GgWPdQesQ6lXnME85Y0aAPfnLnoo+C02uWxbBgJ2Z7jkX
V/HGxG7g+zggMt51BCGrrecy26Dgi3W0YVoxquFL2rcQn6QE7JTce7HHe16RXGHfMEzK6C+Zul3P
+rSmUeDBk1Zx5tefgZ3P2CyVfAuMGSJ/XIDhKOncInuG4It6KUNaduEEjHM2HAlgtSu0wmbFXosu
MBL1deZw5fGq6HpjvOgeu7cbc9hGXKKRAIPIobONLfXTWJv9LNp4zjPL977H/QecH86p0BPKt68q
QJSfJIsgH5J4qudmT3u6t05p33zjpcfxkrmDqZt870LvEXG6rSCSfyHzt6tSWg5tWj4ubmZ+Akk2
NzHb8CNQF7JX0wtOmYc+aKxrbgR7NhH23sl9IXwsVkFr5KuQOuVtAoEzLkaxFXW2V7phqx6y6uBK
lCD+MzeEhHYTs4Hj7TjHCxpnx3sak9ZpyunrAvDYSXdhSs5LeOMzRdOtVZDXfAMssfQH56BGIJTk
IbXXHhVGSAAEO6WISE04RcaqeJKePAwD+SlH1TAaqLgrnGiCiV32e+YB/sGgIqmLGmJAxPVUNVqw
4YN7MmuadiQ29zSdcdeY++TQQYZYxLxkRk5pz32d29sh4Lzrx3O1KCvHeLNpHAIdYvFuetFW7B8Z
I95LhAhmpnPxvUti+sqtg81P+qUJcndHhW1ElFRjeQTH3RgWb7AaKPvcB9YjVUjvoSLX1kYhFiNq
uZCrIXX15m5sGiqbYmzbA4HiTwHRBvbTLoyKaFeMBU0n7Sxv5qCqQ2oE1Sb2AmdhuSGoGDOxGEUC
SHfJAywI6aVnoVW4lYXJ9dB3W/iTxVG0waYWiSI7T11szyF7IanweCiCEpR3dLC4vEFWIPrkRclw
4ZM11HfrAavYpewswBL3P6GIWg+WZps2wuKWND+9ru0vLPIR1uNVGtCdBFR6XKZTZHCKsWiGIkcl
x9Q+uHenZWNCfaH+fE+lcXSppaPPSu7yHidmBwVgxZQnu2BtZjzKiTTr+NtuObw4OadduoYFkHTW
+dJIXrkGX3mnMo5Myp/DzDg9SoeY5ZLmb2LhN0pJGsF7ap7DCAhMoR9UqzgxuETRI/naA+6/2b58
NhIZrU3PoHZCpz429ZQLLfvQegzchOXH8k/0GYQrntdxWSVhcZ0M+9Mw03abgh/0eUvyWneJCTri
nNXm1bY7ivdqToXZ6K+1MKzDzMz/4FfTU0t44QDFizd4YtMt23Uk0HF9HnyOGYfsgAR9v1gHuKS8
xmSJmPzlrBL9TMUPNUIMp60Hmj/yg10QM609sOEdW6CVNeooLKARDLyGJ2uD2Oy8U3Vrwmbz19Wc
qIecefqyV2b8ihK77mr3hJd4+NpDGloFE8VNLC6AOUrrC7u09xob64Dywm8dp8RdmdgTr9LGwgjK
ZKgQwjpPwQz9lzrxoarRYFpe7SG2siQ2Oac2e53k/W7wi3ztJC5FbEgJYYDcqHmO/NBt9rIevWMd
rmPOy+dysFY+8tJyTLl54IAojtRxN9MeVaG7mSB/bgUkt71fUcDpEAu2a8vbcp7dzK7tUR3pAHR1
8lNV1PFDaibsCE59CMu+WHnMdteQ7r3XKTxHoQy+jThxtk4SjpvahgtpAsXZM8Ufl6AA5hW0AOps
jOCAmNrckFHoSBzoKYaIuUzpt135fnPV1KQvuHzNOIO7BZqQv+9trbcmMB56jbhvpSPXhCTiullx
UL9vNxI7GwvOOvUUdGm6YjeyHB/aIMQmnHvxURU5E/TeAdDl05QAffbQUnHjxA0EYTvbS0qSIEEV
T8LI1AH76o+mqIejIVGUenVyRYVTTLjp4VdWc902zs2WuNB4Vuw914dtgD14KdP8JYH1siVl8cFO
Od+EweEf+iWO2PyjyA29h/GAPjSS75EKKD0R7q7PXALO/nQVdwta7pvOrqq/tYjihzYr7nlK0pNJ
I3Cb1NRoziYNRk5U7elKqK8ugYlrSBnDKi04MwtW9DqG96vKRKw8p0ARamrvQlYcHgHbxGOegiSu
rQiHrtn2C2X2mOh6+xSUqE0sKrDYlWBYhUgMu6vfRzSSvgkmi8kd2Boifdxx2YwsGR7RnxU89Bl0
ACUCb+ERmznQb0PHWw6vDHT9RTvJYybr8onbS33s4UMs4sYqn8r8pUrFeL86FUfglWXz5JE17Jh6
MdGs/W1nkllXMJwChwPBaEJFKKCLkyTuac1J0q0Sw7bE68FmZdRpdEuN4YQiTu+q49krxqSM1ntu
mAM29XdQV0/o+x+zy7FGOtXwDIzko5lA+vkZpRCZC4iS6dOqR1vYUJrDk1m5zjqEWYvfsfb2JkC5
PfrIhz9l7/hQbcBqpG1L4w5NaHaO5PCcqim4VImPxBN0X+dma6Vj8aqA3K7tpP9uNEpsRu5Mt6YP
JtijzviEJyRashtG3wi/fG/wJD/VrX518ujJ43D0akeuZpST0TXbJB/UKBWs0nZ0CUvBrDgb+8sI
/yXLPbn2+0ad+5ZXckLru7JGilCKL/dC1SX8LWLDmXwgEhvwW+XVC4TpWCiMw2NTHrsaPJwN3OTS
s7Y8JMJYWTOelx4S7N7SVb4ZE7u8Un5T7HL/TUwFFe9JOzMFNXdWYjmrymtyCo60xXkTGpbVkkBh
cF5uIZ7bjQofMR2hbWNZyuOlX7fqUDbul8BJnQNlOfQmZ+XCt9vhabb8l0mDSXLofzh70EACDbfX
n/1yMxguDLSp+zGO03QD5nqWidzHwrIvM1nl3AjLU6Ineuzy+bvI2ukRVCokorisDKY2ib3UHhJn
oPQP06Fhuox1v3eLMVn1XgSLwMFIlWfp98LTPceg/kWVGPvDoByw1UN5E6RfyLJMcoMFnkI+anmV
px+bOD4WFH7ST1E1O5xJzKDoU4BBP5ULkpf6oaq0ZrSbnO59w9iYuXN/laPeTUC9SS5UakFrZbEw
zT0VrJvArvHWZRS8sMnxlm66A/PqTaLqnWi8geYSPpQz5aIZcg/XDwiQZbIKDZ3uc699zlvnU3WM
AEf+uUO1HaEoYexS0t8oLD8NyX5fQAXY125+nBzzk4lnuupdDWJnXVhzuwz6RVhDDSD9nq9ym+Zs
MD2NzUKI44qWK/pUEDn76hSKFwPWzLEjV0DQmZl2EH6YBtakuVj1kCICuADpVO5FyiLoxTSe5SnV
FwLtsTKibe1waZ2nmmiPyU6Joa5EeGQWS+1B+uKlRCZmy+EoSN5ET2mCCsqhOzdXTt3ny5mI9yov
IQFN3RsokHyLJvWux6tr0MZB9WW/cV3vaNJVsUD4gnwGl0zq3Vi7iCjZTboot1EFbQVRdxiDr8Yg
SWaDUeCk164HUHQYWmqAENa+rjrOf8Yy9MT7XAgMCc47HiwSd7LiLCHPwsYtluBNZwvi8XAN2KcZ
thl/rBtSWcYp7AOKLEeikN6WQZBap7rfVjY+Nit/yWN/J7LmxfW+uuiGyyBGy08cQkpmSkt6o8x3
Q1T5IfPtI6BCNIQ5N04UoGxUg62ehBdaml/q/QhVbmFE6D4qbikEZCId8XxL5VNfkgdQbQ0yMo2e
bw0RARIcPhfK7J1RLpzfaTTZEKxqBzmGGYPZbFIRnp36Td3JAXMxjyujKda2X7rHPBq2pCPKi2mg
WQb8lmK3ehloz3BH81bAJab1fBkF9OeCRzJ2a62DEyOSJZ5sL6dcM9EmS8HFBX+1kjJryKKu7i1H
NqBNJv50K3U+94EIe9BCCERI0Df+Al2bfNraZo6psi5aVPjJFgZNggDyr5Y2D9Yc70oafVYg2E38
+ZBBg2ysyKVkS9f0cXMEobMAjoDV3ARfkLqAKnuOL0nNsB+2Vhjg6y80WcOJS+WBnecFgaVYzmPB
4uMRVtER7C0U71LHj10Y6DUdEh6JmMBYtvObF9BzF0iM8B9MKRb4U5Q5fyroK+Ew/aReeedaqc1s
o8ip5eQDFAGxnzgCoXoAaoS2ZduSuYLbPLousAkeIb7AJD5IDHp10WqEayytTdW+ZkX0WXL457hs
Lqlla6lBw1LkFOqE5vnFJkkFxePVA0vKeQImXlH7VxPclewUVsG0/Zqlnv9w/yQtze6bsp7LOgcq
Qk3iKvDlj4SY28azo3rFvRe5QjrOlig3sZFkcpYSBi2+4/RM20S56uPePzeD9a64l6xMsy/WYoia
Z5CRlHvTFee5PbCUWb3lDheFzCQFZmUwJUx6Nc5RCwCbUpkNOWvrINu0YiKgIOwldOwQkcYwE7qs
/4jMSAFhFB2KfDoPTRQRjbWNAypedPz1j229bbvkNYUAdfQCaH69qmuoGSBquqw/t7GBEGAX8gAX
LMukc5gGccvLGPVfNWCKSs9+EjfpzMm5CeuE6hA8QNy9s5+WjKtdmQGnviMTGjlGOFvMcU/k7kEM
YEASGgqW9Us5m1T72GTcgxl4UUdMgwEvUd4ePE9Mq4YaAtrKw3ln9Ka5M34MnV2fR5DqcSExB06F
uxpMjjH4JydoIr5/CYcRQtvgnCkzXBiGzC66O1ImqNYw7GlMGO9rVSKH9cQzcwkaUpdOi8+uBMJJ
5bX1JISX4SNbhlbrnHN/bfJQDBZOoPNg78eoP5aptxOBjDfcqatD3WG5YXponAqXZSjPPBrIxwyG
45yuUDtAqFLbGIVrbEzFs0VKbuZtdMXtuicBinjE28lIrXZvZ/Y+F3bJM496ZUxgwpIKYHCFgXNV
G3LHdbR6ah0adkesC6cCouJT6w0nr/Ssb4PVvvYB7k3iVcnWy3GKg+Ee10rR/BpaxrAVJt46ilRo
leVgulIYb8Ht2yc10/aZsNDwVx9FN843HfeffjIb59eqtdeNrucLsU1A4oqvwF7vPAUWR7oYtrEn
FItTNzxhlX11TUFXAFHzTYZtg649zGZxzUncJ7pM5rJeiIE1oXSCa5SreeEZIwH2MS0bMv4EhIcU
PFFaQOJiN+oyYuI2N5gHOQh6X2Z4WGOFTaSdzeGWxd2XBHceV+t7xnQUp9ZoI0yCrv2QWv60UTmA
KbqUMRIW7XUwXQ4htfPaJ9nCjBOgHtpPn7F/I5+WDN3kfR6ewpZKQ1z65ijRe3o8YsjJmcXgzQCL
sjKwJK5qMdOOcQfp9WokdBdinptrh5KmqrCuqZO+h2HiXDvdxhdFBhSqe7unq/VqtRbM1GwlMP/u
ogr/X5Z1+0GCvHawymE5tOEv1VOwxy+wdKLhMZghS0IyNtDQI3uPpLzJm6HY+w0b/zgP/UOWBxec
Uxra4Sifk6qhtBGLkGe2EJtcuz+XXnYuSxPBpmTnkfe3CcIFONk27VcKruGxJhS1zbR46jPFGQbK
fqDiI958MG6lUpBR0459tuAs1eo3lqBxE9SWfdK95+yNIvE2Re5vJ5WVB1Fa4tyA/FuXDg0twSzN
Y2FQfGHcf2AUV+pdiJoQGqM8UDT9QPP3coRAtJ5F5PB86uxiucEtFzkh06kNAPFpWvmUrndM5IxD
ICgq6kEQWK1p/UDw5OxII7CsBRVwRVFw2+qIhuHlfLMz+UlantgdziV6oMLmGtUhhup5gig3DRev
mYNTSix3dGgpFXlmrwW9PYtI1Cidrp5uOd0DTtQ1h7DJv/U5tv3CVVurHu/dmMyRbLibKHR29JVh
CmcfG8StlcCMw9edWpl+1BIhZB2INIVp54olELLsOHIqbJJ+OimAeycNMXOnIhrMRQxlvW/cA7ef
bTX74aEWkgnYbIXLeXpnqI4caFfTFuWGS46YyKtPOE8Truzkgb84qvF2hXvH8pID5EhrYwlTG+3M
5hpWuLuqREJ/2o0leT31/TXU8bhBiX+WsKkfQSphgEy+cfAHTIvvdENZZ7kmnH/2I5E9Ts45RRWe
zWvWBS8hfTArMN/eIZ6tdJcBjr20jKLsKnRXdaaGYxfe46dxeARTcaxBySP6juXVrRhmDJ2/LDmu
PtdptS2kME6ctPk16fFoS8YDBYOEvB/UEbZb9NoVsEPq2n5Oo9K+dDODSHjv0WuoUdg7D2ELHsBC
tSnrseObx8pJN1E7p0zWatos5nE915zvm6HrLrPfuMfIBCU23mvUpqKFqAS5cUh59p28K/fJfM97
6vzmAIT7mudfVUk9B6SIR4tTHuEfcaDs1cYmxm6gQuQs12dAkuaUMIQwmXbx7PHyiYr8VtuImpJe
J7vVxQXS8w4IC5bPJowudlu/IIbVD46YFUAybWGrax6UAYs6QD96rEp8y1bU0p0YRcAFbfk48Kh2
BbinFSiNYHcfiNK27GQgnDkSoU89hU4bMZLzr2za87LoC/3VN5IrqUMKjK9jNH3vrLp7cplAB03y
3MwtUO05QTkbzpgFuSJFWQWSgOx1MxvHWMAaY3yDE1wkR96DfuT0N5zymFrpalFBpDbkLLaulc1r
XPe0384odKXDuVXdr9DVxu9NdysAuJD9EWyfdSDW0bjFvHIsUBCDeWxocXcYR8ZNgqknJzsFKFQy
jFvoIhoPADg3SWd+tcYy3YUhjTB9h0+otDtr4Y/EazjMMTJ1q4rJ2pe+7qZDGj9VSVTcqeN4PnCV
7ByUp4WXCoP6ijrl10dzRW4PeIChasTxKdDlpYo5L8K/dyHdVVxc4YkuG40NGEM7UONU7KkDJynM
C2dZBt63dMbpBQ+0WRY+vcfaA3gJjdtY221A1R8oAaPfm5qogekGEWVOsLSHiqLM9E6+p7R9wKNE
53d+CQPT2o/YMvEVOBcP3X/vM0OiDjV56wzp0yTd2Nek8ui5I0CwMZnmnr217bbBam71tLS9Krko
NU/r/2Aqu1vGfvOa/eZ0Q2iQwmS0Y2PEM+El/dlSVlpd2+WJ04IIyd9sDhi5TbR0rsqTHO0Lfq8v
jVm/DkO5L1PSxbHzME/Ge01IZhAs6aeeW4SQ/aPZMWHhULQY6vgjmJ2d0/mXu+PDD1Puy2Xxk6sd
zg7VLP7+EdwTgH99AJ4QAdEtUzhC3HFLf0gIZqG2imww2jXvzBuViqcw9FqKYxTXv+klNdOH0dXZ
f/DiEU37L76ttO4+PMH3deVfrHggbXprmEGtljp8cehj4BzcB0tKq/p9Jz0YM0NH4SnA1zxGAMws
pIcqsKJnA5tagfTg9ZDYrVvXtuWrIfon5PZFYkhvMxoYAXrjXAxAQGVGapyuCwihAwC542AByOw0
zp2OWwl+ugj/B94bLvkmsxKqJ2FKpXcnQ9ob04ZxYa77e7OCb6/6AIef5JxIdMr/joE4gmkbnMMG
V1Pq7IaIcGQy4AZjb8dIbdv9TeOzqMx3HDGHUZBTju3yS+G6F79Ur6TBD0S+D3mxFYa96IpiJ03/
yUqTnzT1fDqje0kVKHVlvXtpdUsUSfOwf6BN9NnqrR/gRK619p50NL+4NCxQhLEnJU2vnTSe5ik8
iijatQ7Qo1Gn59C+11+JXTyGN3j/96THc/RAzypGO/UFhsmNfqYLTIe3iXmSTL0NY80HvzPsfa/F
ps5yZzsLMiT1GICMzjxrJxOKU2KndBbTmNHgAcjlFWIyBiJAJsBkgPtgpyIaArUwz+hbCugOoJ8o
Do4ldDkDU9Kvr+T/5b49TfWPf/3z/bNIylWCwTr53v7RGOxLBijO36aY/0/5+V68l/94Lz//cUm+
Vx/v6h97nfNH/V9+pd9JcPYvEmyb9ExbwEoQ9wjzv0lwlvAIPjvS8nzXDzD4/h5uxmTMf7EAxTl4
iQW45n+Hm71ffDhongzIKVuCv2H+d8LN1l9MxpDfTB8ljNMwJmM34Kv9aeXSDLVZ1UeFmdN4IVS8
S93io6zRpWzfp/Q+aO7QaTgFfh9/1N46dPqr66HqsPFX4UtqFdzIOqxpXkbfjwffNsG01bsPsyFw
aDqZtSSptGM6ujbn+Ohq0EF/v/beUXp/XHzvDyHAbA1Rjwi5dOVfHgKXXBdyUsRDKKi6cAx5t4J8
ZJ77EMUYqdidRza05MMjE8KhrjfTZpF5mJf+w89xX+T/sAn8/nM4trT4jQL4+8tqTKy5DgZk7C3V
FCg9486e8ToBl+WAnO6rFMxCU1Oxhw94qV2qZuRAgBRBNnfsm2z0bzQCwIrRj+r22zf+o1X7vmn+
9cehAkqYDudjpj33zeMPexKDHspYirzhx4mmxX1VBGxxSZry9PePW/5lF/r1cTMl5dtgWWc7+svj
Jiqt22mqyDMn2YfZfGvcQiy5P0Ifd7y9bLuVtNy91VPfcQ+EBgUFFQSc0ZD85JM89QGz9IqoEy4/
+2bS2kiBQ66poGgS9yEuvXGBFcdbuK9zutHtfPFaEsOT+xoE9ZLyWtDCIZZWR9JxJL233sIY5028
EgTXJ+dubdKpO6yT9GdfJXpPO5BbtpznMgyDDNaSpYNQvygmAK807y3mvKPb1TfvZkLu1P+XsPPo
bppr1/Av0lrSVtnS1HKJQwpOnMRkooUBq/euX3+u7XfyEThhxACwZWnrqXexDoipT/hAZzsYNOcO
zC+GVfFmtBmk6PIlSpLnuKphf6aJvda1ZdtUAwvl+BwF/ISh6w4OAju5dtQbYJQCacdVER/cwC5W
AfCCsNBcNoIFgD/1mIQEsp5bd+3yJga78pfR4kNU49HCT8VKhnG4oDdzLRBHGjvQNr1QyMKgBoza
VydcVI+aJflIjXp9cWDPJxdPqSY7YofWw/nzZ28QID8cMsKADiXAcCzdstwPlZtcCmruuMZdEdXu
stu2FfGi67mrtctNXviVFJQPgQDwwrgYAMqMs5KJ4BHDpuPnF6PoGh8uBqVNx5GuNMGVElF/P/E5
/PKqVcuQBp9kPEcZLSujGmi6r4IaYXRH7ab2mnsTLetVyAp7nVbmPkAWEl37Hn1dF2xj2+uan6C1
2idMgMeFRa7VZfvB5kFErfYrg0vZRs65CqujLYkvLMRTXEVBW2TTucQhZWc6PMNiSpBt8d7xxUTY
G8/NzWLZ+9K0sVbRLcU4/dfDMP98EZmgMwR2eeHhZegf3ni9h6o6ywgqeIEfVpE0B7brHO1MHoG2
oqYZpRXtsfcEHO524RVCZqreyMbe1U6GpQ5qaSGELBuZa2D7iB7oTAV4ipQrjILSfXo7puFtn6GO
FOTO/hrpexSsS/tOwpBFMoDb0TbecU6fEEE4Qzo8AiLYQ3TBk1ke4UmsDSf4R/wxlFbp74HOclDn
cGxB/LctT53R/wl0nYg1vRn42bgcmivL4kpcHc3ktmq2ohFIbjgVqYjZqx7xngGpEP+4hD8jP1eA
lKqjO3+rw+H9BSNeWNkOsbIK9U7wYV7ctevPz/dfjjfUFQMxFCQiTGL677+zyGAya3XG7+zGcq14
xDM8DICp0W6Yp3GHO/2/Xm/9zyRiOcR2gbytpMFx1DX9z70dkkHCEJiR89SiS5coFbACKyaSJ0Do
E7vhiZ2AdxSTRB9o8NCI5XzbEBIpCiDaGXDjYjaqpncEdA6+NdzYHk7VOiu3LIsveWgAvoMUoegG
TO+ZPHl8wIJzT4zuPQJN517qGqhAecy6+GufBNs6n141RkZJ0IEpqr5bg0LGx/w3UtMDvkoLEKm4
2g8pRxeL8sGfoblm1vI6NP2hVWxv0YUvIAlYnESXKCUTYQT20+iHN6afPYE48NOiB6Fd1n7C7plq
wT4QmU8VpqwlOIbGIiDX1nTjmvJnH+mPmIURA+Clo28Jmg79+UPahRXqWvoWmYazaxdfIvRd15gE
IRtZfQ9sJpkY/3UmiH5k8MtVLYx95WFS0eoUUEVEDJcW7yuaR6UYAIFkiNd6+nvv/oQZl66jAfzJ
rB1xJfMY4oJSQ6QF7V3bRGGezc2oaDKuZqPWmP5IWYr4n59G8WfopwoldgpJzNXJW78fjQRnjjzk
SjCHNsnVAjR/aeonBzhjCDYTect2VaxNZ+QySQOJ/uSIFCo4HAEGFHdExB3tziVWaRLrjF1aVyGi
TD3EkAcVHA2Y2f8q0fixXNXHYGF5UggBbMdzxYcYCUlIIuc3ZLtSZJe6zi5oG7Et6PFKzzl+Vsqo
MyiXH0047LD7AZKJ2h//gEVs4d3gDdKCLOaXaXF4rjXo0AvYQzSMYUIER5asF0/vH5hVq/nNqlbC
Nq2kvAhRNJy07zaasmvAQRhapdYuUkyOnFX0Rs08ZqNhBaPMlUMUg+qeA+3C3kZX778yBaXjI94m
OGDBy+/b/rKMy9GeuUSE6ZCCq+MDjtyNS5yXAD5s7HtVvB85fmkCTyDzcFI0LOZVyaMOfha/cH0C
424bE0Xp3JxqrX0Y0/qpBOixapW8rkl+B3d5xBnmoku+KeGBXas8BPnJ4tUJTdo1EFMWT4vGe7VA
qjEM8xBmjqbGlFjDoELG8qyrniAzO+uiZ7CD2hm4gjjH0D1/F6J9vZIZBMPlVdAlZ/XW24l5QBlg
AjxLxdPYF+zhzswkFxRGHtuZQ23gD/gamNzbInkKqoQXp+ft0b0Clzd9E+AzqYwjr88kxCwCVjIS
9fFloAhuhXXoS3gVtntrdJiqA0wiaaj0FXgVCQ8kBQDZ8/UKrCW/C1G1rpt3+H1Qgcu1BccbDTHv
qArca47VuvROl+YhqtzvyCJuvRZxGE+2J81gWXBP4XbCAdtjoheA4npyUG17wMYOE/f49q1iOETB
1rgQm1NQ8hH2dBZnoI2qt9oB5mBITJxQMMM3hK4rlO/9UzFxIxvBmgc+4tnWXfYtY7ExawR6mCew
RwemZjf8KI7vlcuUM9tmT2tQEMBijob1aOO0weylK9BLbWR2TtrgSK15Vk9YZsllxoLUQbMv8na1
usQs53bm3Kmw655Q4MWZNRzItYzhTOCIlb23mGCzf6FUsid7N8RUtLjwgOvqUUrdl6L9OUtn5xnU
9F3gQV4ybtQpAlh1wQSbeDXwPOv0zYRXbqOw5YemOQJ2pIJsBtQvWTmiZI3YP6fBhKy5smv4RREA
ugVLWlQ1LqnkV0JYu9Nh0K9Cm8q3eq07KJOxehsg/eGGyJJxBR9mNwr3tn4Ig+oN1BdyJRYIz+vo
UTqgJMY5vSzWL082LIXY6Mri3Pfm7vpEx7z8lWuvbY9FeeE9XjlE1/yVFcAfUKK5KVmX+ZXu7lWQ
yVuU/yPp3fYu7U2eXoCGeIyg53YdWlwRwAfAetkpXsJtYGLkWLF4ZQsTPAqdnNYt32y0XY2aiBgn
5tpOrMhvtHQPWG5rp8zQAKcSLkRybieOtTmzL+rwDYF4jjPhkF60UDs2ctoxB++Q4A4vCHscrs+7
c+fVMAYSwpGWbuS0HPSUHT9tPllpZ5vzdgLfjAJOeLlSka6ZSQW6ueJjYR8g9A0jD/8jlUizJT+j
BYuwavE9YNa1CgM4QL2H07qNGjXDcZL1kMiD3tknhrFbIKdnPEhOCOC264mC0elsPyhogCM79rFC
POIidUR/59ACsVtbonwDQ/sYpupYT8mlKn8CjMMug9xvqBC1WOFFhhw8A7j0NabMIy/eTLMJYJhD
ZFjR8xL+dBEiWuGbcXAkseO/IzlnZ32UDyX6pilBCCgrdfpA3cgTQyqI8MRSUvnJ2A2gER10moE4
vrrAyuMbqxh4VGBFT9e4AVLkrvKK47w4r0gTHDVsY3OGqMym4L0NKocgQOETvdhJMB2t55frSw2F
gwGKxlcD8AWWEgzPLNRfTYMf1+qEuLTlxGQ/WShFG0fnpy9KekFnLmiMTG09SwkCj9Ddgu5GU9g/
FVibFr0MpJ7XXdg/F6yTGocywwr47YkT3CBB8RpCDtxnoIjnyNwuw8gqw+IuLwuqLONgsLvGG8fO
oucpnn7W1eRt22UV4WOyDgFv+XHlPYfAyH0kDWofjXB1QKC48gm13KtQ3NYRJ737lgUvdpyXvq6R
LlLHOJQjcqND533TF0445sybOX2d6hypkOwyCfsG8Yl3lXGH4GjBuZLVfFhIM4SMdH09+kiTHHog
67bxYjred6MA0sXp6EfrgDA66L2EY8kr3tg/cFd/7SZ+vDvw4wvMfPykpcjrMijFcIuS1bExOpq9
KbuxZ4EtC385L0wLproBNjD+0i3zoCJQrNfLtqKXhL4LiF+pZWiBw5LIAGi3VCdblHfXniRDNNZp
J/96lRLYik3UcoCtgM0kMWccfRTcLiOeSoE0vfWo4fhSOSwN6e/xoVwAvmbGYznd69hFTbgjE1/F
GujRTwTH7qqnqDK+Aro+uqroYqlzBDxzoLDYCaETF2AXjKV65NEOLcyt2ZqHussu6FdckqI9qVhd
dLlfUaZDC91O0bhXCVgto8qsv0P7/qEIW4GyNuAdO3nEg+VpifsTgjillZ/i3mHt6DyoKubafqVk
F1GgORSQDq4c62vcbbWHPhAvM9hN3zWJBgn6pvhHA9zq7yvdONQxSc2avd7XyVmmtlEtjVPKh0ny
QalpH+YG1hnGpCqEqfGQCkTSEXiAkrJUXTZ1DNa6YE9n8KWYKL9qc75oyfigjkGrSwCghapUypop
j7Zy2oJcS6RGUeTkxsOvjj21yt2q47Cb5KKo057OyfFyeTDaveeNP1FZmf/Lva7FQM+O3GM5g4Qq
pedD7GPYSSScBahDhhD37Ek1tMxyuDM9dFbLOU4ap9zKpjvsVnt/LCyEZWF795gM0hssjwkwuUqe
crOBxwMLp9YU1ekROo+aP9HUGPNNI7rnwMWpeoF6GWFA7ameTKVfR7XigE1FV70YeXnpvfpkLN4x
n2GA0YLETogFRZBzvbh5kDHyhn3bc+roD3mQA1OLLkNYgjCkLjLCGvH+BJUx6ZspV01ZF/XGiGY2
IUi3XmVBR33tqYb2fkKMZXWl3HYZdyg1pD/lwa1tcD/RPjA2sXW8ll1Q+WjPNQs+jsn+p/yFzJVv
2nL4739fy8Hr12UOB6ItMvKweTAalKCgDm3asb8xA+XKhCGebxEuRVo8TwuhJqoEaQ02wuTS+Feb
YVGW3opHTLfF86h4l/OBpHitDxcEuAaXtoONKzGZ1wC5xVMMoQReHXKxE2e0bh66Kv9xnRTWocrp
vDmdQzYxE+vbaCB5PPN5QnUrZQsapYXMMXLEegQI0ZkgatdJ221UVcvbkwyYVIbYSqzsHooum95g
bm8dVW+ImhOTVIr0yD9A/tb61nNGVPRO7WPqRqcootGwc4jNuuP8SpA6TiOuFYlgDxhZeCei8BG4
M4fPBWQd2mczYiKiT+n5+v7xjp8NDw58lb6gmHdU80ccusBc5Q9GBWVSFcAz+XMMqX2d6sWdUgpi
7mbgON+ESSdft82pNc1NtUTfpMXVpMbBYyDqOxq2V1by05ySZYWX+7vBDBSgp3XAxDddF2zolxBO
SImQm0rsIO5pHMKHrH3udOgU5ZgC05gfLFtuE1wDbkIhqlU3Gve91YFlaqzvJqLxA5Q0hLOjENwa
+qNmFb5YozqCNqyxyYyATQmF31q0A765Lk/i12TIiu6os5B//MWWmb66IFBjsbo1axK2IySin4nU
143bnWwoDmR0vb7R2KuXRblDlsHC8w0DKIBfX9ISn+P0gIFyDjeCkSE2rBn0h1UBbXUVT/HFKYId
Si2gb+toM0UFPOvJ24e9uzBI1LdRBeiuRoQd7nhPadTjYsGm0Q+RhHLLZM3Yvle2Us8mjNEVdqjw
4Tu3WdloUOll0O/G1HjDdh6aqwXljUKB9qUE/AoSOV4nSqWqxy7TNBf9JkQ1fEytb+3E+TBwmxqq
X8TzCWAjSFCt32U6ZUKdcwh1AagBe7AK/fxVYcxvpFH0O9Jhp0agfhxXJ5zDvzRihCeWDU+6DozN
BMqrYl2aLFR6lLpL81C1/dFEUR8ufAex3EyvM1TW8+E5JUfUI1j2zkP9mU0SFXtg+q5Nl+kY8FhM
PR52Ol4lKNRABQsgVxLzsEqgVaX/yPG4izrcGEpZMQAxYkwAYJ2vh2zeR6po7ZEoFWn4MGBtBPuX
lXShW2x1s2QDrEN5bwF/a6EWTi2SH7O8Hzz90g0YM+qwRYaqRnsXSauVcYVaWstpEM2voZweuwJY
BpirVcdQnq4iBIvet9uwZP4GODRaCWntOwIt0oqMvaBvrCJHb32moNUKk9vTYJbDKtVbbzv2t5WB
TiHW7AEwbfQ44dYGUEq4gkjJggzB1zjCrnBysiMGpEdDKaAzIxsFeKIQk0t4Oj5afSerKr5GJh+Q
lLeaFi4g5oNIKS78qJAUT0DhOKj1QoKZfPDYMNg1riictG8lBq8aBQBTs+S+BvwiOjXHc+l8QbgN
vmPkN0mC3Qebdvb75Xtl6Mg4pth1M3DKu3GPGtYW7/DzWEDRq51D6hmHyiY16TMeTSFqu7rzVRtT
f4G2txJuvOYObw2XsqdA6E2Mbzm9JGHuXgN+5fTeO/Ry1vTeYD6UMkLKvX+9VkQqcs9IYyZAHiuH
rNEVyV0uw4SdCbI62mMjW4cVw/Ca9tp3QxMo7VXZe9KpFYiSGuhN7wsX3TTB3VRmX5NGv8Mt/leE
BUx+FFl2l1DI6UlPI8ZYOxTt9ytwYWzEsAZHGkEq4/zUe1fSsyLSHuh6uELkNOW0xRfEeilpA2+9
QPVeRRTDvLph6vN6rm0YYiQ57R79CQRVLHkZkXNodeMJ7aP3MaOSR2s6X2PmEQLQfFQTzD5E7r+z
ptu8G7qHgs1/5TXCF5pn+BjPcMDqhSarFWfNIOdbuOE01n7ScvPGU9Wpi4kvkyj6A5QtK4jvnlq2
XZ+sxghjdoiC6OmtcebW11lJxOr0hFldyvtB7O9hXgwZVUjoWfDzCFHsoVdy6roN9BXqNQSbQdqC
tmeIojZMUfpgxO23OlQZMPmVgoH8TxcjQJjXj+W7GuS5qiBJI3m8bsRsr0LWh07L0/OT+hPZ5mPQ
i+/fhBOe0VI84OZQ0r1FKMjSHIr11Ftv2UArJEKeiBH8wqRw5TnDKXG5HG+Wx4ZmOi2GQ+QyS4sG
7VdUtBLNthtkUS/qTgFYRpJqkkytE4WhMthgqCGEWfZvwoXbFp0jsRvKiCnzhGDMdBkYjqBm9FAv
2bZTsiuaRwEcjkvka1sDrDb529sV+qIGaHRJLE/OrkE1yJr6IZxGbDZDWKqzcrnhP16X0MZ3hfJX
Cf+UUFLDDObEad9oQW4xamC+fS4M5wjrmeEyBi0rYKpr2HRjN5kK8bgpWwY6CITft06u1K6Pnebc
aOlt53F9JVvQ/yoddwxnv5by/pr9i3K0V6zdd2iWcHx7Co3Qg4Tavkc9YMBvIaj2as7vIkODp1FH
xn8XnM/2PhHOVwH5oDGzvZuN5OiB8lHVF51KA6hlbl1KCBvvYkzuwzOyvQv4gYNWm+3aqfh1bekd
48Z5AFNKjjZVGeai8tCAnMuBGKAry3cjDzCCD0f25UVnYLrm7LV+J5MvRsruSGZPXQsIus8H2vRU
wBmrZcM/hhdupNn3pu2fNJu6FpBlvdKN6hlRCDClISBelA/yehi2oTFtdbUKHOfoXE/NVzcOWGdZ
HRWKVj8JtaeP0/bEnPCE1TZzgfnbhO5Q7bDIlI75oKcQu63sZYY/XGBA6QfBmN620ej45Tdb8n44
arohcqLAMFSUNnIDrWpeJRmsfmiSBOmRkBSHZbiCRI1DeujtxeL8xFNH8/Gd28E0bPeFNH3GA1/V
tiWEdgg2vMN5GQHZNGAMbJib/16EIoPl2T6pthbDhZ8zSkeJa5o3GPK+BxbT9pCWLIQAs6I2eZnU
vlG1w9fN8FuMeCZTtCneV/H4Jsap2KnRpZcxnrIiBWJcSbVhCHN66u4prL4jtoHSodooI6O3Q8Tx
rhTJ0RLKZLy8N7sYGDeBJ1Tr3msIihZJlUXIHprTXPK2GdVyLMzurv9qD9mbUM+iBwHsx5lx1AuE
vupekUq0PdWNjxYUzbaMvK2kWIZEA6BM1exDAR++coyXyJo3bZr9MiLnzrOU8IE+IjVCRiidHH+t
GK2iOIEUwBeRLwMQCKHfDl7yxXP5m6DZdzoQhbhyNw2qGP4SxKhu1dPtElFJz0l9dHXzrtd6tAYq
h6IH4AhdR3SBMHGhmmO9h84dO7/DosZKJRMwJzKheUntZlpOYYVOSsV5uBZHvWpBJg8VA1ItJCs6
ELcZ3uDt4IBCOKUvQHcbhBiWwwQ5rUjOCKbQPvGCY/s6rkazeZS9fetk1FtF5jy5E8QLT6kV4P4p
kPZUyvNq23UdkSXOF2Bv3xQyYFDGLjpXF9jJvYin7VSY6VpqzgPKnL7dmve2Qh7E+fSgrvk6KMNB
DYcdVk5MWZDkSoz00dk1JoblyYTUX+msQ4MB5XXbN7ToMmjRxD3lngB0STfMMJ77Udte75IcUXpG
FPmmDQUzJM09qkmvlhAvGVPetIZ4ZBij3roCMq1aJCKrs7N7UlUwyGNX+EE33l6zsy7oZNqep+vk
xroMMWRSvY03kU0i8uDny62/bdIdXRrSdJmWoBD7+26rFz0CwLQkO3wciNEJQyE1xrU67lYyQPC1
BC2hbR1iNev8/LsNhVf6sKJylR+GY4G2Vris37/cREMR1Zm03zHMsVDrsMDx1tpGVMjRCw24NFo7
aIxgkcsYKdoGCVZNuMv+4yr+cgtw9VCqmKZtoVH84SoyYRpQkr1+5yJxyFa/5j7P/degm5zbRUwg
bxFMNRcILhhyfwVuAFoFJEWwmdsBbq+46BWah0OZv9YDo0KjZmlTO/rzPy7zLwtqzxA2RqZIJhjM
/D/crAKJ3sajLXLN40hxvukdXDXMWX+yuBSEfTdGVh6ntmG2oJZrySJqjHUg+c228OdJjLsh+887
9/9FXv1lUQ8Misti+3VF9/1+TTlFARrUGnJfCB+hUVvDPEtZivhjnx9rq3rQ8qfPb8Nfv5F46wCf
/guKz+0qYQMi7HaLAdHWqgzly84gzxKXGvYPQ45+M3dZ/K8d8J/oQZAI6KPyiNFLNaXatv4PPKAu
mtDEm6jbpU/BlGNeERM3EF85ZhPCfjI+XxdzHWqOibJzVUNTfEAuxugekX2GPKnaOlX35RDQ1jiD
r5Ev3Q0T6xDZ3LXwx1eQzkgquApiU2/940EZf4GOKGAmymocdOAbH97zscw1KP5Vvwv18D0N+2xn
TOMeqZ0O5XQaMq1iRlu5+KzF8sswB+3t589N/IkcsW1CDOrMwoWqKT9gOnpBMA4gMO7cGP66qrYZ
CNyNiDDN5kFNv/UCV+rAIozTva3wNb30tfsImTDVbJzG7AdV/3oK+NiL9Oeci5sA+DmLzjvLG0+5
w/2ton8hjZw/n7ttA9qzed+IA85HaVp0Uao5lGELq2YQCvAC+oDVg6Yq2yGaV0vBLE5drGr5rQ4y
SkIPp8EyCzSHQh78xSIaqDiNub5umrUoZ8iglScGYRdA/UFsbttxeEdlS/gZbGdsfVmPM69Lm/gS
GZydmJ3q9RCp2eDSyb0aawsvuSAXBhLhOV+iH7hsbCsUmANjRGePttFHDZ4dDVUrimXUahbDeG25
tWoX9olaR9SJ8xRH1rOTqsQIYmt08xsxT2/5WJ5aFpmrJrpXIMpioN4OgYojBupDLdgLiQmJthyN
lLLh82NyhVD+nhIUPti2QAt7Hqp7HyCunjFMHQOdaoemC3DIHtmphFparXBGhBBYky5naUy7CgvF
BE8YymN2sF3hPYSS/6DuECS2TZIWHmq8VB2IQqKfoypFDIeZS1GPBXV1KqTDCZQ55aoRETZU4yME
mgYRkMcmz+9EJr/g0M6ouUQOVoMnrdYOgxm8alhMZHiQ/Ssb/vmGSJsuglWTDRTD1j/ATPqhIz81
AwhDR+2+Gip9/dWqlcoUh0CdL+ZkWN64+KbTLkZqnZqGFFle5SD4m18+fxR/5htpe2wDhQDPrUvr
w5OInKp0Qiesd7nkbozcSsGxMzqmv59/0fWTPjxzCbLZk2B4pZAfYyswFQwg0BHYLdXBZWJbI2kG
+oEX2lON4zTyijX2RjDv3Oo6s4bEdi/10H2XkjYUvhTLBNXtmSP1Q8N19si/BTGurT3TdsWQEczk
krT7AiUKpRm3qnyZg2XUKv05QjpCM7q7PJqOakJSqpmCWkCwBb+77hr0Qu4VzNULaW7IzIfAMC9u
kEz/uA/GXw4AUEYgprbUbZs97u85pugQEwM6Xu2kpMfwyvAMLknpDLBsIUCiPkZNpgYTNcNiaBrP
qiyeU1JHX0eXOXcfPn8wf+ZaKQ0k3sAWmdafiPlM9K2sDKPaNcr/rpzNuzKsjzbuxFohkVNhXoMW
2z++1PozU0lpssAGawvbR7of65zS6FzdEVjcjcgyZQEQkwqj0+sTDqflbBv9gylZtOgzSieoitNu
Wy8F/PNMNs9BL3+YyChsnH48YpGxEO0mL74ZeHmTwmHrsLzWebHrkdrsmlcrNwo0c5gR2cvyYxnu
rg12FQIroZJ4dxf7h1DoC1E5OzHkb147fWN0KXy9YFAdDf/48X9BGfPjbYXpRUNQkR9+PwKNPQGL
nogBV5VXZEN6/VdH7YoMhc4g9YIJq+NCbA56hxqUdpMloL4e9OwfOM8roerjOwnWlPMI7g2rhw9v
P0LL7ljWotxd10dXwIdVMjDWXbEevC5AwWHinQm32KvcJ3mOE5aHuhS6g7lOuokUOEVtp9ypf+k9
beV2HdepRoGeST+nNkJX7IBZ4AnzMPYdI62MVRHT5drrJuQ/azwVOdpBT9/Tpcxjxnc7BOmcgd2B
jHGegMFE4a+hAxhQz9rmCoePAYCjoZeu4fKd5ODstUoerxPNQonfoh4hsvax64TrXxNuNzLpjLuD
az9nGQMbS49+ZMPwlocwPWY9/4ldduanNQjHZhgKRsSIQSV07jJBntxi3QMzzc/xISG9sM20hn1l
kFnCtDZXixFesgg9RHZUVjB6O5iRMcynG70rd4WFwvA1sim4hTeHL9FiAJRJLwaZXQvbgzkeUYWp
/XQALTiRb0xcJ/xCZR7++mtUpF+XhZLx85fe+rPi4eyZFmwZkL46ZIffj2DlIrrXgMfcme6+nUwY
wQyoTLSj1jbDlcakMc2t5oTTDVI5OJwped4ktsSmn9FgWrDqJcexCqRIYezLmxg2T4Pg+fXgeDbc
CUfCn0G1fI127LofsjuF91sgr90WXfV1Ml3Gt0oPPs4LYzPrzUur05OzKTtbHlvfBOmJtd0vz2mP
6rLC4RUeH7wok89ObPEetGmNckb4JWuMwOhfPr9BfwnTeJFTwEJJwqtAtz/k6Sa0UFlkGr8rJGOC
fhrBfrZuuEuqAIaFx2zREl/CBt51i5DzYQLFhWgKxuABOoS8GvUQ3Hx+SYo/9aGRdoUlbRNeChwh
4yMfAIee1GO6VSL6MLpr6n9UTxWiVje31shC3g61+2npbrWoPl+17AO7R2kiTVj1WexVvQojFbt+
M5Y7WeMR0Og8ZbKCs2rQObzCBiaNnW0PMgwTkYc2TFn+FCilCqgnuR28hwvOdJQv4D2ZqulJ07Ht
dm4K2ZySVPNxGfNV9xOHw6krmaoBQnBasA+Oe9OPaAo42XR/3WWMS4Og05TsF2dAyaKElTlm+tNs
Kz++iYi3NI4azrCcy9llNBNAhxlKl4+k9RpfNV5yA/ZgOkb7tgTnUtfIHSndDPD4t0UKJRvlZQ7l
ECPibx5NE2SVziLAi/MUvGYpmFOV+P7Eap3mTNSHHiJRhQsVJa+sO32wdu24/KM9M//2AOloXcPz
8NywHVUa/E97OdTMXdG5LHdVyuZ64JirHT1ga3dtGqDNEzfMMGSQ9UoPUAIDdSwrlpEEqSWmcnXg
vjQ4vxe9BFHXf70iPxZWfX6U2dytKUJ/jCyyCApJVua+rga1JfK5YHK6t+wlnKkjC8eqtoub/qOm
/7OMcIVDWUuYRcPlj8FF39Fb5kVY7jTX2hkBFZ0Kzku5YRRDfFeleQYc4/NX4o9+U/JC0LIxLLGo
qHX5oZiKjDZAQYPBlo6eGI7x8drxGG5BIv4Z5/jcKQxF7rrnHGmvtKfWZoADkBXFyhojFV5rOg41
96oD+S6wmnBJW65sT9e/8KoJET65qybjwLLyXzH4j279evE4uprEF8XvUTH6f46DM7tJooG12jXe
+CxDB38rjJ9aTiTFLEzlL2ZfIqRnPXbMtj+/cR/DP1+twhv8ItOgV/+jAkkruwUFlFKB0Fip2n/W
qP0thsronJCqPv+6/2LT/1YakkxBOIWTCq0OSasPRz9qhtJBDDVSsPhgk9kWjac2Zf5cDiDMrEau
Jzxbw5yVbsVoTkft6I7BJAydqd7EBTLOOY5D27ABeFnuY3vE0M1GRy2chQI30txFMWgdra+NnTlL
djFttIla0DVggn60qTesa6djtSoY5QujPUToxcEkBPzgAN0oJWvDIMlATizDsZNiNzrGe5uG2hfj
pjATNqJdiZNgn5/jpUNOBkGTBrbiCvVOR4EWDk2PnToJ/FtZjYhgeKd+QS01N08z8+HtYHCtuqXE
F0KrQqV64Tzm3Vsn2mEtAcT59IQIBraAKkIbsAywg007Dy8YlG8rO603M6rY26n9EcrzrNffdDgR
mwHFI3Z4oBP79HH2BPcOhpwrzZ0UJisSGi58PJV3FNBOBqO3+MWhrTS19yKZbQb42SEUcbrFMi13
xAwaAGp74brs8fvz5C1vUZ6coIUApiF0evpJZ37MAAm36bizMQov4M949+0SvVloC+aU8aBDhsKv
rCbbEPA73xJMyWyBCXkXb2EA4+1iIsMZO9gVDvgDVAGhXMPQQYsqyizvhNyt8xC7+S7P2mgNu2Je
zwig1dHXbqBNcvK62OKFedNastktokw2rCsBb+g08VQQBSDOCMZhkYI6DMxdElRi5dpTyX1q8y/e
9KxVaAqHGqYNlvIRFqgGbkM7Dm5dph1gHURIo9UZCNHpyMDZ2l7kFsR9Zkeswbl9n78Z11HH7y+G
Sx+EFzPTOkdn8vh7EPBCmIZa5rlbY8E5ZSkFHopqKEJpeuBs0aW2urUhG8Lo0GGnzFHqQ0x0cPx0
Q207ZNlPWAwHc5mtjcPujF8RQwxIrfXcxL+eXNLMF1Hj4SkTVKsHB3mMFPc+kOFxFv3QEMr1M7s4
u8AeVpQXDimH6s3MGZTkEVADF4PKDvG3uTPXVtEU2yXV0tWka188fHI2OhftGq28HbhBK8tr6k0d
8FFeNVp+UnaPXSSOSee8GPFwKqyOv6YbXOs7XM3afUaF7tnjU0BXvNFL8rAT5vef3+GP/TbkSQIc
0RUiIUnio5ZF0FWGbdapu42aZdcwzKO5/1d4+5jYr98hpcssRQfZo394iDXVKIPP0N2O7XiHcvew
Kgc2UjPr9VVmyyfTdX7ZollXHqrk8wz+VgMM9fnv/KOr5CJIhBYVPYMF4vqHdBJib5E4USO3XphT
gOKEobayDZziZWQzgMgRyExbq7+7phugvzouO9Dz67JBrgZM2r/42uJjiw+yVzW3gj4eNhUj6d9P
9lzn2ZDkJbqnTqVtq/yFr8WzskP8HyvJkoYuQf3RD21UPLzZYQiMwzG+fHfp5D61RkndWORMOD0d
FJBcNjlOw2sHxSjYctP285vn/PViYQQKRiBwy6+19//k4lTDIkk0mrN14JmuKi1/G+a6vRk1lGpp
SFYySBPQVzplFmzrL0Zp6KseFcKs1tE9jubkEfg6r+5hQpPjYQ7sdFVlkbYzRwd8WB8817PT+EOQ
4AxbzM+mdDZaKhcEKYFSNgbYJLQK6q7ZG0gIYblJCzxuEwNk8SiXG2gh5irXwm+9QSQHhdD46PBu
+qnfwWuqD73xFTvRFjF98mQUZTewsMN1JHTXB2CzMuqpuuGI3pb2vHwVS/GYVgy2ehakiBw66NkW
ymY4QWslL4vHJi5Q/i/pYj+/ye4fryL9JvxLxzRNCHZUiR9ORNw5Vk0lx7wG9StkKR9nJHfxtoLf
oVchHHXRM0yovmcB9O/r/ZGlsa6pVe5xPHBB3QQYRHrNpY341/juBn4RVq9BBC8zUzcLUaaFSmF6
idL/4+08liPH0iz9Kv0CKAMutFnbLBzC3el00imCZHADIxkktAYuxNPPh+iymUxmW+b0ZjZlWSnC
FXDxi3O+I++J74HzTiRGnDg+9HGw1HPP+V9+GQ2N0byKr3LV37rZrXxFIsqrwTgKKYhlRTytD6dc
EMrLPl71uoUa1maLva6bm6mQG7L7wyl7c7+emdPiCR3SwMlxECjmNsBu4p+4YcD9WsO6K0W9rS2G
e0ID2kGAmGqAlUeWdYdsBH8TcCej7h6XsegPeqOAcEIsSorKB8Etse9sl95suo/tROlkr9HPhZBI
M8W6n3Ydm/ms8SHVwgWQyc6mCL/uDGVB/V4/5+VG4jUw/jup8g9PLvMvtwy/JltdwSyXRaX+fXjU
uG6UrukAFAwYE1MUUtWUjpGJvE7j6aHcsO5qpQs/osfKW67+FIyBJwa+niGPVa/k2t/lRNBgPiz4
hDxWqnJTTbhMXlDDIq01+1/kZfPb1udcq+ugtsFma3Ce6PtWOb+oq7ue8tghgkE0t5zApAbrXAFE
cJo3enGSM8k7XJJfy1S+MeNSWebhwqoUaexG6zbC2R8OgrdmpT8Qcd4qNWEBJc5kwkR1FJQLn+Hv
74G/Fv3bzEWzDbaMHI9/KfqXOU3QO/CtyQIXINLCQrXZfC8zsCXcOwzQtZ2mvmgojPxFgQb3D6//
lzm8bagUKyCqWHcJl8CaP9+E+JhLoY4Dx3I83sPFJQ4tudWzdDrkQ0l0Oyj7nYjiHk00yPnGJgVd
KtFHkovuMNrDGym+oJHimVbf2S46Ek/ITziQpg5epSt/glwEoyxbGkBnijBHyectYWWKrTO58n0I
Uw8RAOz97lY2OXLS3wdjBms2Sy7zUr6xkVj9FiUOop72ust4WMUdcN1tF0YH+DVbkxkO+MU9Id9M
uJRANZsAkSrXkMDrnM3W09xoVMXw8xhWUtYOx1HneUxdhXEega8oZnxCvWoFeUyeQ9PwrMwW+NPN
fMmB7V6czdw9KJEP2ANJI14DdkHYPovpBXwboAHLvMkNDdqABLRQlE1A7tG+I5bsLIziVsuQv5AZ
dTc4VX8gFPPYLLbmWx0acMNC8p2n8q0YEu2gdWT4Trk4bTNNQApZqJOMiwZPnPrtk2Nm5wNg/GXU
ncuAA2dnp9GH4LTjft+e3MLEnCJsbder+lXKdjvsSptYu2nea5OO2mqL0ICwdNRQWKyTWQamUi0+
mvgt21ZFljFKO4iBGrqGA/+zUl9bI2X3N6odgVHm4pmdQSGvVA2aNP6eHJOV3DgqtyLax2702UsK
0RY4/w53wHkmIslDMZxcWx2zMuI3EIIbPUZPJdb3ggAoZPA5T05H/NNe8fsMgkubW4rR8sYu2MqO
P1/avWUVAIsLK3TYinqZbcRhfMeVzBgPmHdt1L5t0g79/R3l/KWXNjQ2FRQ4uulQ7/yuy/5QOmTp
sFhstsxQiqQ8LNPwlLt8bli+pyidwZZuiRA2ko4SgFpYdX29Kw2eNtgni2ppgmzT6ivOfC7nFb0U
AUYYL1BcK65yt6xtcorBd+zqrjZxRhAKEkf7bgN0ZgmM6rEBYlgvGKYnBxRRyu/hk1gS1lrRhXE1
pzyKsJImqHOwYFUf2qE9LhRYgLdpia0IPsDvY1Ov5wuapBFSr0mmwcYQSTL77Go49X6f2HtwnIz9
yu5tXgjC04TxMEn9pdHFV1ceiaVBp5j+YmRKfAMADXMenX2EZYIxpb2fkkIPQK+BqmVSHlStc8Ee
x4XNcCeILOIdYgThbmGgmC4w2zZVvSWMX1SXBIFEjvSyDP73k1YfZF6VfqlzZpLQCf9QLS+tydgs
VcBn//0v+xcSE8W0xoLKcFChcFR/H7iyMy87Za2JCyc2zV06ShU2mGElKZ5EFm+Ytc+1Ja5sWcsQ
QAxCSwDhBnDiv38j4reN/09dIsMtk2taY3CIgsv9Vts7eHJaEcdGOKKmDdLFhQDhVk0w5bmzi9Y+
3+VMLzxl0+VljrVrRhiwrpEGI9IZgmNOmVv3YddzdWwPIODZHXZMfkd7Aih97s05IuiSv2xVfvls
iJ5Vyemj1kbnaVHz4Jhd4TctCSDMAs59Ob5ZVZyFzCw4kjpWA0D6mb2ax9UkZJCvlLjBKbRivhez
qt+W7ZJpDR7pwuqvU8HB2jlJOG54uu0UzayBJZfAZheV96C5R7rVNkw0gzacOWYN45RJsXN2xkYH
on1UaSCc5EMwmaHwKh+MpX4aKwpngbslUHAje5M+vowIE0/5HasaaF3jXFI8dI/9phWsFdYTMPFs
+KdeJBuvyamp1zERuwSuDmUUG8lysljC6PWDQhIObFfCc2x5mmeWiXanPBCfDUqjtNDBwwlUWVEQ
SEq9jadMkkdiyl/kfzcwEAoVuF1OYG6E3R5FJ3ajkpKOG5MJNqJ3r3dwxKU7EbizOBZaDLg1xYbJ
DHyj+88E8yFGKQXNUO/golwNuOKS50IrrMhnXkaFpHSZRhUTd2ijDAGOIW18e0lib1wverEsYay0
d2maK6GqdweQLDYyFKqusVSUna3GoYb2mxQZB1YI2ygbnhf6bB03X4ZIt6iV0CbPYymnMCktiAGd
/iLLBzunduo10Jwqtzh1lc5Tpu8PS8d/JSP918r6FwsQewRwu+3OeZdB0TAFay0TSewwrz7qEDeM
NmZP3Mgr8syPQxff0b/ccpzvUtVKDiZWF9eKOl9L+ruutQdfg3XrRSBJUN6/DwMYkxFjcG/pq09k
sgrSVL0W28QCDOopKbUlWNF2eXLW0TloV/zYSJm3b/73cdPWW0pGN7QQIlekrvXYe63svww35qdK
SoKQK0GOWJly600GA/tKBIi/CySiQOrnpbjERBoGInW/YAQ9qVZzHmKeNjGxwuS+kXcxcTmprVjC
bMHv1RaKT0HOEY6tYbRk4bvWSNeX2xtOTL39PQxrXPoZvmzqZnqgJZ6sIE14Q7+Plv9vfMTthT7q
hllSDOj1f/3nv1/Yfxve/vR/AmBcw3I3fnbL/Wc/FsP/+s//0h9u/+b/6z/8j8/ff8o/oA91i93Y
Hw7Y7RX+/V/evJVAE58/++E/dp9V/Fb8EXT47//u35hD9V9sReEVCmYYTC/+L+bQMf8FZkUwS2Ki
ZDHy+T+UQ2H/S7CDADzIHIiuSKf/7etxSLbc8X+ZFP7CsZluOZu8839COfz+YEIxACGQqT0iAo09
7neMEU7FuC0cy9mLKvvJnXWmMnqcLfPgZs0rCbsYb4B9ieUGRjDSmvphkyH+4Su7/Nez5084vm/t
3/YeeDyyf7E5zuFUbf/8j2WPAGIAxdDed4JI2cZ0vyCrnWHUy6DtmIy4H2AYFFrZrdwneLV/opUo
AlykE5Et7GOoAg6LbgaKcHRSXifiYOIJoWSymt6sUkc4DryOFoY9A1Tc98WXWTeJZ67LYdB1sm6H
5eAkQ+I3xFW2iuavFv/Y6MpDtVExtDSi6Ov4n2rd6cRx6KKaA4pCXqYrva4WNYd7vIaLll2MQbJF
Zst9WI78tJhUDOX9778wbWus/vAM//2FMQxzDBXpBzhF8ecvzO371OD2d/ZmZDyu8pQoQ+nnKjoB
3LO4Yw8LCWKeOQGwLvIICHncBMnE+xdmBXlBgO1xi8PQFKdJTV//4c19m2D+fnP6RuBkE6XpqGv/
/OZyp7WiOaNmw1zPup8cVIdAEUckH5u41STsxdNWRBBVy8jI5i1uBI6/fw9bdf79+zGEs+0naEv1
7zWOzZWRJWvm7PXaPJj59DyjFqN4UZ8Jo4a8Q1eeqsRBjHn5DyX8f/PLsFXnY1PksRj7fjvBVNOw
gxGpotuEMhBIt1P6+RmyVsFWurVpdP9pYswh8f2zoqem8dsYa5Qf324eEeVaO5nsFs1kc1TmhIAh
+biXZfrxP/5SXQYcKK34bDxLv72Qqax809tdajvFR2XgPFHQF3H1ySb7levVJW20oyFu//5Vv085
tssJUeF2bqIpQ+X47WWxuNW1zYpmr5T2B7aE2wJqebw0P1zNfAEMcC71ARyaRbw6oSB//+L2tzHj
7xcXMFQ3NS9b4e8rlVRzDKa5sb03EsJ8FOQBaOpan/01JZo1RVcT3SjpwHbhGjs5p+phGZp0j5VS
7X+kVIfFyLogpsNhPbv6WHGfpdYOHp0bprrt328LErt1FZFtljvdXhHgjsbWTzDYB65x1LS+3TNN
7bzE1enmYlAV6eQjYi3CViJZtNc+8VhiPq8KwVaNZQB7QEZPDls4DGSoWFru2Yumo6aI6hOxFtek
ilSH2JUAtmbQ+EWuQXqscc8vBiEgqtrtxFy+1wWunWgppL+062XWZoF9QRCCuHYkEzZlWI0xngGd
FVlG1iye/Jb5IQ5QEniQVDF8XSJmKT3jBPam2osz95iqDYyGBQ3lP/xO3+UQv38nmhoeprRYf73t
gE+JyVxSex9buGgqhZQLVClpbJ7KbVsh5MUarZ/Okr8aavElxbyf5/lg1MMV3trL6MJoqpuLKBeV
J4wWMhH33Sl+St1PEadfreF1GqMo5C+I3qNpS3xzvFXyby/CuGnWBTuvXV3+/uL7b698l+e7AYGW
NYzxbRXUZYtR4cdw92tbX2lAchGUZZ7VjbftmpPOvEuXLWUQrRCMH/MfZrLfBiB8oy4iXhZBrHBM
6y9XftIk/eRmm6etbh/t2r6Q43PB8vXY1eWrVTFFb+L+Hw5PzhH9L6eZi4RBUxGQGmwu9G/dKW2h
Tj/Vc8Mhnw/6sj9XqQx5I8xb2/IVecNz34HwRNvd8HswmkNtkB6EPgWGFt2ocVbuoi3teEGnR2r1
WfMnrvdrgDooc7bNZBbzaGbks9PplPpNPIZ8lAhlG2zbLOe9YrQMEBZWlxOTOcWBIBRbCa9Y6Vdx
Xj0OvaBlIu5TjQZc+CP7AsBBiacy+BvbyfZU4Lv5nP0s1dlAeEPyXKM8YrR4XNeeCRloR7kJTBJ2
PFkn7825xVcKJacp52d6C/Dv/b01uB+pxCZTqB+ZQviREjJqC8eREwKEs5ebXKhuchyMugcLMLR+
XRzqqtsXbv2yKuxzGngbRlmBwiHO1bHM663q0chVghXSM9Ijesia2mv0CcbOdnhoMN1jDjK/F7AI
/dVprisMrjtW3bAb4u6unaznrZLpGrRBXVe8AsnnGe5OQOjizSrJFhhYRtHMWBT0txpRKpT29rVu
lPeYDUo35QfHlMd53Qhj86fEIASOD3aQGpsUUh2ZHfiW+2mXb7HPCPKuy0kFfS9WhshJ+TqRHhwu
kI8lmEjy1yLDoK1EeSlbJlMjdV9Vf7WOzrAWKkoZbbE9I3ut6qEYDgMEB+IQy481Gx9cjPe9tmIf
XOZ7jAJbiggvspA4TcC3stON4mk0ubSK4TwJGyPBAmZFVuC15F5Pl0Br3BvdrVbSe2dojZ3m9xnu
nipt91EKzjuJnMdo5jwRlj8R7osZomOHjjZrpPj1CPplQh0fQHGpPLC3ZXfHpVRGw16oHZVabL9p
bTuCuuSndrLhndBZhOwd8coR0+QMxc1uwrk13G0sXb/Q8OI0Rgs4kD+wg6dIOfCoGwJOPlvbEFHT
B1FLT2XvWihH6ss8AAPQ1XniAuS/IHCe33j5pSwEgvXjVTxb/qysKmjndvLXJht2Bk6RtuJ3clr3
Ei/I7depDgfm114hCCOfXExkMbdCbTYTsXRo5FuHVj3prWcO0hTVBRrbeRzP2rUpUVJp2eK7OdFW
qml8JiVsXeKhSi4h7l8hlRONc4pwJvuZ89zi3iP+Wqvo35HDRtJkrOQ4h7beuI0zg4rNNbNdMZpD
1EvP5CW17Wfc3Qn3p62SBAsQtFAIE4a8HjA/l4EZtX7aWPoBPL2xM9vhWdVQmLIhhdGZk5LFaL+X
Sph3WhoUQkHcI5nadMJtvHiJfyk6rtttV02UnSt2VpOflAyyUKEAcsbSHqbbE5UTHPgIOrqJwBNU
KsesPTv5A+zs9z4xGAZEuHjNWYYa/qqsAl2ndGRmdabzaRBZMXS0LgQx3XUZd1NRcudoKXbrKsoO
bcQFTKmZgIOauOUZgqhNc7EGqnzIw7yaoKSIdDJ5bSNsk43dkYKbj1OycBnwGGQ6qCPxSi7xjGyp
m6cUCjwkKV7fbdqL6rQqt2IGDq9BOjw95yL9QFt9KQu+opxZqeyba/zIub+1aFPVsQNjetQdY6sh
hr2Cqym3HJUNAWBa+NcaQmOEmideOwyTn0zDgcX9c5nD/u5ZdQe8jYwPLZqGZmt7tpaK5ACq6GTY
ipwsbkhkSKe51F4gMCnAU5T3puGXKSYKptqdvK7V2afwXkeT6TYj9p0GaS2cB2QSMpuumqkcwrbT
zmPWxrtJ655gO7T7Na9pFOC6zNyKVcy6icCPvRz1PR0UQYJx3exGbhLGipYVNJLfm0xP8DH1F8HI
BECmRKKRxVXuGNcgAFtgEbh9gUWdZ0pkszU3lurVkshcTSR5wihblsT5DRfMfVmmeHZZUvVqesAa
RjeUCfAf/V3VUK5N2ynV8z+xyxeSOtkHOcluMLk9hY08mnXx0bh0M9PcMBAdGyK4uEh4MKHOjYz7
plcPUWPsR3W5lSmOBB0EUSNRqaF2uqNNQjgRL2kgMfKbOWooAu2BOGKQG3pvc+EbN3pZX3A1NXi6
GTm2kX6oWzYRJIhW6XgUeXdrWTUBJZtondN0nNwgz4kRUFf7yW3KO+ZgZIcUt+qkaedGLOVuabXu
WEuC0hiPkTs2Lw8KaZ++1jTsb2OTTEnTnHyGo89VTbSlTMtfxNDfI/58W/QEKETRHVK93ebmtFcs
1gEV1W+VywU0DA7nP2bEtF7uddkoNPzlhZLivNryY2pbBcyLdhaT8qzmDmQTSx4r/V6Zc0Kpex6Z
7AnftHh9IOm38mdiXIFVkDfNl9ob5WVumdRhU0VLjN9uW7EZIN4hPMk8nAaeQnMLzoX7PaoJNGXh
Pufq65hzhPx+xErJBda2Kz9gu+4nDE47vagOPeplThAVF18cKlWs4GgEPqYYxnVVJbe5S2RZIaZj
Lh0qne1EtxXSWqXGJTYsQK5G8u3xMVFCKBNR6Iq8zgXcw4k0ADOx3FOUF9fGelOrA3GqtnHQ3EUy
+0YID0PlmjXThj6kgpG80SYGWbXOfBh0BFdSbR6MmCGGuUynVds8jHwVGZvxnak/FJEKBXKja1hr
nTCcHW9rRTutZV95RELbodU0kEQIDmeszQKhjj7VQbuPnOwr1jdef8ZJ6zTDs5ypqy3jVisqwCn8
eWkqmahiq9tpBHV7esKrEq790NXKtWnEbzHDswuvSPa6p0c6MY3Q/vZSQZW+tMJ3HSaikk18Y60k
dQ5NsheeMjnNjdPozz2/mZ91jGaLuESXE5f3Yyweh5TFFkN027d76BpNrV70QasCyql4j5ugPirA
pTZ9hIIQeH6XXTtziBDwVlbTlVlk7V7r6gGVfP7cSGZXCtZ9MjYmYj6Ili6hRPiCkKY6y1+bmyzP
iGqulydTUjP+Hq6prHG9HpcEjWHMbTYNeymMW3q2PXx+89TW1QvEu+wS281NYTwnjKSuBlQ8dQqe
yWBYnU69TnoOvR8005tCaxO4s1e5lT6sWgKOb0jUgyGyIy0zIV3CORdQdZjeS/bt83ArIDRVUY0g
QkM9OlA3h/ZshQjKlz2K8+FKRgwEl3wYaZc4zBEmLRZk1KQ4ps4KEM1OO3+sHLFXLLeg9mLFQqUZ
2EbxK1VSXJEV8WJ5xka4HZ9z5rsKt1Gmzzesn4kFqljaZ3u3GsYQJfZ+IlJQi7TLGm0ayjr+VBxC
zhZ7FzJYafZWrlwlzXLJjfp5rNUjGUBoNgaFRbULPG5OQ6oWQuExvVtubAJI1cqdXnaUW7b0e8IC
MRsNd4OxsaKWgdI19/TGfF719dSY+meUbmPCc90xu0FtUPuR218WKps5KTn8cRdY1spqf8w9IkPT
/chbN7PYN8dt5Ba5Dwb109FeNqodrodg0Ydbs6VYyjjBheKYgXYaqv6rp5vytYrWDvA0SP5EH3ax
niVBu8x35bbOlMk1TEjpKxWplCQjP2JCssiZzTi0EDP08YxsVy8O3foEqM0610qbI04gUa5q7EBM
Z0dLDv3A1agaRJ12WlAOcg5Ud0Gz1xoHJTOfLBprb+60HwRpH9jev68ZcjNXY1XvyKbzWnO6Hif1
c7IIPNWjo5UaN0YdMwsoiVhFuTbkWGiqAs+kToh8U91hYIp9vUzei4FUYABfJ9dGTVgZtNNap1zr
mLWGWLnopBV6msoRatTrlWWJJ7Wm87BjvqU1DVlbP2EoIdyKD7Xa45NOdih2LbIxo5a/zeWOdIT8
5EFJoK3EGu6A1CROW1PPq+pXv3BkJ+imkjN6uGMlsruJJPsdMcBhKrVDVKwockdCOIfjZI/JTtfr
ifK0u6zWfL30UR7GvfK4mA6yqx7jqNna8OzFrxbbM7lh0bXkgPR0FxksklQw6OY10yqMMMaKWrY+
FjxSKLEfnA09XSXRnS3Txyk92ZFknN0/NK0YA83JtGAaX6dYh3BZ2WHXjMTs6QwYtPgRMJyX1Bo3
GOsvb3SUT7MtPxSlu07SNKH2unecrUoaQDC1ZvKm1dvV4yaAWJrsgYYgqCyELm7Ve3mScmiNECIH
hNH48iCLgevaOTqBzXqPTAfbz1EQ0eub5PSJbcNmiTRmWsszIRu7bTNZBnLSkYq49aOM5wdDc+5w
2yiBOeCqbkcIgmjyRRvREm1l2bRRTWMU2m58R9jUQ8ZXAyJypMa61iVgQWmwgktp2Ms26+ilLKQN
k+ZHsfw0Sbvf2ViJdmtvC9CpLUJ9nTF8g+YNFfWPUTPDaWtZAefdwbb67HKcvYUg3llViToxCRzp
YkwdznmJb0aD4VtqTG0I4dW3h1Xda0UcDtr0soyHaQrqzExCTPXQRaKi3FWCAoQ6M9IEOsbP3/+g
Y8SHzNHRQq2074tZcfZa4sAhNWjDkihB2iD5q1o5rOltH8sxcLv4KNMV1Rp9Ts4EICPdDcnqcKdE
iDfmd5Jj14CDhBFFd6IWSYBf0eGLfvnVDBHFFBQ2Yka3EYZR2cHEmo8FaQCqaWOiqRM/5Lhn4Qip
PZ+uJerEFppSv+q/DEIVA5AbeBvhIC7JqXCTjmPOVxfq8qoqf2nucWjg0ck5uVaz5meEd0VfJd5x
e2BL3ZyQ44DecyiWzXTYuSWXFSTBCHPVUwd4KlIIN07FTiuXT2NeAsARzAUN+741ql8se/a61B5n
OwGuDSEzs5X3Npn2pTUeHRIjjYzRpJFaqQ9tgm3/Zq3vkwd3jW5hcYYdimI6KDi4De+L7PV9MXcj
iUVgoeG+06JQ0naHrOZ2TZtbA6Ewhz0g8Vnsh/ZsAdoma5jGvrHTi8GGaIhm4OYV/VG+HCylRD0A
h5i7TPIhZi+pXMvrxsalH/6KrBGsli6D3MQ9WxfFFd3ysEs19ty9O5RBx2xgEJDXwCjWB9jAn323
oDXT8uOabP7yuRNX47icixR5KT8JhrHOJIUgRzxmiyP3yzP6zeJAHXCHgpeHO4EfE2uCtru2EwOX
m4h5VhprYAIeSN2N+sitNEAMWtpDjv+07qe7OFXvIoQnqHBb4qtNyH/bGHO4zbZUezd7ydrxB4aD
cgf5zpkvAwEZXp9QDI5G9qyvKEG5fIzaPA01Zge7sWkI8UqiaXmbMhhpeVwwDVvKj8hcD7XOo72c
548xqT8TMrrAaPLYHT/YHeyiXuNuGrqP1sz2AzcxNrLU2dWrZPhmEWJo0pOT2HeeZkI7+qjRNmty
5jsrkhO7K99tGgmrhuRnTfUn9KaUjERqsERQQ64uHS8O+53TA4g2iv7cG9k+nxkQAGiMAbupL0Pp
ktmMWLnLTToKHJQNEFPfNMniwQS8q21n8ieredabnywbUqKlzZhBVfyRVYUJ556QVi2ih8A0Z5F5
xMQzTLM1qFRimuI0wUtvm1ezXSBPFfzWLUgEYl6Nj7HjZLLm/iZ1kbfI3L3SoTL6oKXw4rTrse/L
W4Bc2HG5mJnlBY2NrgYTncBNnGmK6butcpfYw6v7sUQPfFnrfpikb0bjx3ivFSsTpJjzvSMQcU3z
l8JA/NXnEOJ6YhZ35gRJZtCrG3eoLpFmYKVw5XXc4Uczb+rqB/bzcFCJRy6VYvQk/gLmuhvWlq8E
cRLvKGUmWa8vY5Hf6QlYbd3WX0ls2VfVWu5WYlbmWbwJhI5elVfHxa4kXU5/sJe+DtCJB3AosZgP
5gn1DEr33L3Dt3rdqrLb6UN0J104Q02hE9u4pC/gx6x91MXw8lT1OatfoqgmeZvJgsIGiTXmWYp8
ueIZgqBH36i9taSUjD4LdGsUYg2NM3ZhMarxsb6Pa/2sLGyA6ryAbprbr2mX1l5TuY/OjIIMmE0g
s0U9iICYzN5LVkcJLbTv3qBRz7KU3q+QaE4iNjB/UTSj7sAApsx3iA+Jr86LGytVkdQUjy3DyTuX
lwb4jQDGrps901GvoCTaG0VFhElb+AWzUa/RuMsmhyfmPM1JsGSQe3qc0BxzCfhtUKnZa+QMxjGH
8aa20Z4Vlkq0lmogTiHfs5iLH8l4yRIjDZWxHIJ8bQukWlZLM5JzNMwVNs+lbHyEZ192rp5nvaP2
bZwPgab2CRwoWjeO+cBh8gh7b2BlFcM3zQzT9JjDnFtlbaGYx6+lnplBRrNcKmK9FjOq3M5gQRxB
wxszZ/GNUWsgK6zRCd/CtWmPy4m6Hru3PTRYK95YBR1MohF/tBPgfzUZD+Bzgd8ylj+2tcMJvyrx
wYEqs7Ryv2AH90zVPtJIMFeIGdVmy8ILqKnqT2iWHl08lLHab2PIyvbzrtF9mmgQ4YgiDuOs/0pn
yt1eN8+6OtwoN7lUmsOqyl/p1Ikws50owJlgN+ONLMvEGzOybes+aq9TGl0awfJgdGh8OYdpVKv0
g9+RyWbxrEYjs2KzsZAhgwLFbwPNTfzq2XpMxuIDbx/wDFJFzWVQG6hB9fyK7bWN10FdfFtX2/2o
i3MxnTRiMTAQ9wHu2bCuhx8ixoJoz2jbrLErd3x9WwlNAiGk47a3Nvc5csp1vl/7guQQVwVNm9nU
ufb974JgHeSj2o/qFdfNl4W1DZ0WPTtzKxYG5cgUxgwB9CKGJUAB9+VwTSQ0nkjyBd1Evdfd9TCB
XyCl0ky8Eilzu6hsNjr9nsiDV43V1yHW34yBvjlB2lcR3BWoiOjJZicMUNuc6vR+ilb/HC0yKdY8
qCIN20CfX094toUz/EDhS6hOWvo8Sl5m9OAb/nwECFkRwDfUbWAMMU9Xg0m8zb6zqnHhI/z2mZc+
JCPNOkrChcflca4QSS7NeI8cbmZqnD/PVjUEiwXdNKmUA6Vmu+H/YZyLvUmBOllnFoAsMiIlXHXj
K7Lt+MTI+9ridiASBebxmJuf0xI/WjnVjJ3eJ3GPsKQhEhUaa13gvSdZnJF08s4yPQTOruyqTld2
9YZFRc2QB2ORPUxIt1m5bnm0WUVaQ/4rUlPFWwcoXHZandv6JHHoegsVIbZ+hp1VZ+Yeq8u31u5/
aEJF/GWom4Y7Dre4r6Wzlr05x1mArZBR6Ots3hYt1QbfPZGcyaE1hh/r6qr7tGqOyIJ8fQYOqcD4
PMwwmKJSLHT83WfaccNpDFox6FOg9QOfu84sr2G2F3bqcilSTOxb1LljzzzoIKTM5BPSxNJxOM6D
m05kHzUXvLwjpj+pwWXDVbl2tGx4LD1F1furaNDLY6nVXrQq9zoCbIT50WXMqipAN5tjNvZGeJcI
Q+NLkjgT0HiqI26Oj2KZtfuKEmppM8cbe2xcQzlezSaxNWraPZcaNJZC8gm7r3qMQrVXRoSd73mb
yR3GRhG2thKjYTfeDSYmnlHuuc7hGaV2zqelniNCib4m3pmOeF7RP2N5MKGTteUNPM/d6sg51FXm
q67ZvIxUAMd2ErcM4cOp5AC3Ge/vMnOrQWeh4h7WZkaj0TPqw9zrUv448ll+KpsrJx4sKKYETULk
veZ3vOho1ZkzJu4JFhxh6qtu7+cO/289byN0HrFzXBX7eGHD5r4UDy50oRN36KMtix88eN9JtZ2v
cp0j0IFnvEtq1K/x1AXIPTXuHE7vglEsYyH1XDbzD7VtEEghbhY5ALtaGPQ7lIKdMY8HQJrqPhPd
3swea3syXqS68ozdJP6RkGHeF69C1d9Z1WzJnRnOCjd+airtwXXj2y6xRl9EELIjySSyha9SxdVe
M43HqTcENoQv15U/GluBid0wsZ+J20DTmwbtaH0hvx12euUCrcir18nITaYARWCXLEaT0bT3dcED
A9sea7eAzpPlXG9A61oqZqcmpNItrGWJAHWr+TgfmitRcYO4uWrv4sJUCcntt0IDespad16+1Bdp
zZwY00get+weRLER5RlTpAVjXrQPV6AMmDlEcpfidtx/EBzlhLSvhAaoeB/U6YXZ/M1IzpRpRdbO
mdzzKqJjOifMSCw6NHdo9b3a9h9GTdU421nPQ9C24Y9ml5WBAH/gGU5zFLhNvpxBUXo8fhgbr+1z
xBm4dxgmdUoRmtoSWq3G1mtknFJ1eRZSlgcToU9Wv4JxVsnAzulFNDsn/SGxfG6rxuuFBOkbZtOo
e00h380kvRuWrvQZmytBysq7iER+1nJxM5R4RgSq/bwVjzjUt1w2MDkx9uph2L5WU1WIx3J/9XWK
icx6tCYAPAnnmJXkz4StLcdew6pH2uXR7e6wZfD0rrr5mkEq56sOOL7EdQAgJ0wmfsMpmo5SkmXu
9PKraip+xqTkMnXVGy7F+ofhsLSuBm/93ySdx3LrSLZFvwgRMAk3JQF6UpQ3E4RKV4JNeJPA17+F
foO6UR1V1UFRQOYxe69tW+OOIcUcdB35XUykIXMBe2dH1ryXlv0zD+q9ieH6N0P5hmxXw9EhyTBS
ecgS656PdJaJiwWyx2OEJ91UUIDlFeMIEwQ8Aa20fzxcL+EkQi8pHw2TlsJloEX1Z7VBM+8ozdjw
ABxOdOz4WVQyV16eOrD1uYPExZjb5eAymN/qC8g6NFT7OA/r9TMKvBEbmTgaVgLxYttkMSxuS/i6
/QbsPigzzwCva7CC1C6uJlggnHuixFAIdl+2sP9RTA1I4ce3yJjfaDu9UULnyDyNNaIXbyeRfRsE
1BpJ9C5kbFLN2w+4a05yrvaSCkM2nJJgUkoGgHW3b5aHWanjZHSYCN30Az5zkDMAWBoEmkZZHIek
xALL1EPUS75jgeMzNSc7N2wWgUWoeqkrfuDEXF6j2HzwIi2hiRL/pU2kglFnX1dXLDZdOk0eivvs
119TaoexN7xDdUO+7cF7XxyQQ/qJTLv9AAh86zruB+TsbQ8koK6wNuqWeUkagl1Tq9qJzP+XTMPO
Hdjrw3ZPNks80Me2NJi1alA6wCIpNPGKyxz1d01drTrMP03ZfOh9GdQWCk97ZqiOivtLj6ag7eYv
WUxfXLboG5BzEBbAgsnEqBAV2T9Jqkzmljtl2AcUBQ+ltXw1o0M6iyVPRPpRO2SpsU+7G7gdBKJF
K0KpdWdV6tzyCDaCYebfrokOYApA8gueUq1GXEnOcHu0h4kfoy/PmHKp2ijRYCJOGy8lfK9jEema
+nRYhX+xDW19RvONUwHXEMGJflvRiqbztx4/QJ9vCcHZa40mjlp2GdEIbEak90jo/0a+kqNRwk/L
0eVSzXnXJseqmqUFkqrRYnIl4UQYOO6dzET10HJXlIQ0FnZzjbgDGJ3P0Gr6Zdcs7syDwfYy0ctX
W+f87Ah7CMZS/jq4hqRLTkg7liIcU/aZPc4CBt2oytnAsAnrh3+i9U6uaGaKo4z00BiTAX8HSEcR
RUnHjtxiqwYXZx1Lmqrh2q6prvLReDJKF/AzV/jgn0HeEpi0KzL2eGsSQtJnjyxzAOvp7VdXwQFw
8eboKwFLpRFBgQxkxY2kuKNpvyjbeWcZBKk8lujaWdJtp4iS1FQnUBXqBOj+HOtDtZXXIncN4EDd
EkY5ehcUJ5uu5wWJxjmIyvK/ZGREjkN242fLOxPC14ma6Tr5h3Lh9w1Bile6CsxRPOZdr54H9Tkn
EdGdY3d3Zkbgts3UNI/kni2gc0hb7WZF2deYaONJGg9ag3GpZQyRdMlfPXYpeGe1XXQ/2UTWizkR
LOzKBKGGQ2/IX9GoBzK2Q2ETlKABHWKyFrjJ9FqubIZ43SGY6lnXizNA/wdjokxtR3w5xEXAwTik
zlvR9OSEtEw/Zur0aF1otTo5sbpT7hoNhRIKJLCtUd6GBGVtcH1lW6Jleff0rNi4/USoj8fkd6QE
L/E5R7G2qXloCCl1qUPzghUQgQRLj9JBw6zEKTnvuwGsuciwSg7NrzthBPQGkooyF6zSQiJLJokh
r9qbOYwsAxny9A3XftLKXddoQ+gVeM/MOT6WPXOlkRYEk2NHnmO367FB6RPRdE45vjWZm14IrSAH
VrEiUHujb89tTrpI3vyYsdcevcgnaUBNr7kOwmpoaXp89+Ca1RFG7SW3Vujq1BNpWBtIZOzyze1w
8EVIOIHYhXnv9VxC6N5jPFZou/60Zn00Fwz1pvhF5GdxMEBB79XEtL4mgK41drmVfs+TQqoxrYmh
yYs3UzgY4PI3g0L2nfnyaxm4ipyUBM6YcXKln01bPadutuzzKD5opr8mT87oRlobwVW0c6RdHdL6
lEXO28qkJV7g0EbR19IKRtd1shqI52KXxnEYD+5Da5hvRZY2hGxy1RASswRLZjOX9VOcMYSIIYBg
Ah1zNERNhWyosaiagrzkhbcsnj+XYgZEZIEF3pcjr4nN86h1zzkzbmav665geYKmwSuWi0uMXA95
jbstMQMFE1tbIuu1neiTm9nx/0sOarHNSrQZxoDajSc+97Q0MDT3r8xRV6ZWvRXzqO9aDRpYhoTA
7L2K8CtUZJlokz3Xy1NpkfkDfHXrNnz2yQkqo4HbxQfZjPaRNsYNEbx/QC14wjH07toFpcRksPUl
k4/QCId5qAB6qS1nP0ua0xCTKwbFQAsxkO5Kvbuw3dJvjDzPKE1oT/IqlE483P+Ix+DhcxkFqCpE
Hgomq8VHqTP9IxxmDNqISwx+D9qdGdWuy+POGBLVRF1520liDWV6hiJIYtti4Pbhs0zeJPYaAvCv
lficXOu7F2of9cmjO5SPFle33RibtuScNJsalLzEiutKXICWSgOyALdsDIDH9M68HbG5BZAJ3iAz
kLCB2lcXTG0xIvxJu9vXs7z3KnlVHRRtHKUNZvUraKpwSclK0AK9PA8oWbbe0uogvZYWizxXsJCI
Z+hAGNH+kSpIUmJnArkf99psckqst5W7JFdbjow3FziGADVL98P2x7D1UaJOOnvWuj7N/Wkp5NfQ
8G3mcfWd6oqNDIylTs9s1jXzHeDkUx23L7Fkr5lq4zljzj1hfGvtOtkl+lobchoXO1Z41KjM42AQ
45pKyufa1nZTVGKJagggMEsT/kGtnpd5+p4HTaJfQUkS1f29lu1jalrvQ+zv5cKlYvUjbelYhp5h
PIBjJ+S9g0dkO3fFiGfDvBFP+ioIgqVcxKgQzDFK2UewdLEWC6crSOYEnZmdG4jf7Mlj8QJbELUc
UDefeqzSgqRmKFZMxVEyjzwj3vrnThjYQQl227GOn1o5FRs5av5OKz4ZZLGl7K6ZZX/nBZssozHK
Y8+mm5gm+1w45W9cl2e61G9i664VhCgjozAwuXJdhyLfSz/7xD+q5nWa5rML69i37ZKEqpLWHMDk
ptijjxDs//p3nIREVjECMaR2W3Tx7VJoi+yuJ3p/1pP+D1aose1V+TNY/wEXTgOvtRBEJyNzqdEI
1SRo+vQ0QngRc6ho7seQye9ZHLqqRUsE6awZ5UTHo46GbuzpGEWIubilMa6mel8tBHZnufs5G67c
Iz+Mg0Wzlp1tFsep6NoNV8Z3kVE+ejo6CqKDmNM8OmJ2Tsazw9ySzTm140SEVAfKym7N+MVsUmIP
Nf+eslzdjOQXQnKGvF8g7dBZpCIr3KnFcTe1/5bL8T+tr5hqZ/559Js4rCL7zikG+d4Sb4r94zHO
GM6b9NdZPAynZo5Cx2reixnMYgWpShT1p9lPPLEx6agGr1PWU+R3mN9T3zrypWqXrF49Rl5Hj0a4
m9mxdmrQ83rTGMZR8YrhBf5MrF4NP+Xfa9UMKO7RyLTz0ovmhUj2MykQ8tZqOykK41xy9FaN9Yp+
h8TyLqehNVkM1tmJgKX8iGzsuYPgsu0FryuilEvKtHAj+lk/act7J+EsIISp5F2PQNhmI4xzB4ot
KjRQAZ4N9ozlzlCraZ8M9NepKm5ZZ/02Uv9VbC5JPjaDsmSKaYCoCpMZMWHue+hWY4kbuZ+ICAGp
gw56VVBEgPkSbde1xvAIefkJAvG1GcitzlOmH04HdsC90+19qDHboWz3T1pZnWRUvTG7ZnGrxdBR
nOpi9M0TuJWTShixLM0DgVFUNtEUcbPS5qFN5PuZPwoLgA2j6vekp7PwFyecUyAXdNNojhrMk/kt
p/OuyLEKEGpeAYQyLzgkaqJt9//1w28tCbgccH7ipXpqcA23E8iUrHyucH03OeF7iQ0A2i+J+oUv
cR1tweyMfenYG2ofJ2wyhvQMcX9h6iCMsBxf0oZnZARKxiV4hNDhwgls9xS8YF1yd4DvjwoXTvq3
JzQnQMlFfZswuNedf7BsmGNxCG/QujO98LNDkUT6puvsh6xbaEYZTnTM77DuEyahGjNFBrRrU29Y
X5CtPZAAG6kCVbTj5gfpIk9pnA+q/vqZCXw6t/4RYNM6BtSPTJfA4pJ1fxxMhhpx8sBIRp6LNMt3
HFY6pJ7+IPJee0oqO312jeyQiDXRDf37IXLomVh5h5ZmAtUrC/ZoCV9ZwQ93iiP1kkzN61L4xsWr
XPZDdTkhZDCXMzzl5awKVx6BoGAUEf7Vqwb/mpnDqSq1+ZxNyx+2w3TNExgP42T+51GGnSncprPQ
piX0ScHdUoNp1AcGiYZ4114U89QHNmxXP8vFKhIMtVncc67FXVPH8xl7sTqD9X/vi7zdg4taLomo
FIItvNRZUTExtJJHvfhchhyZtKc0dlZLwNXq74STSoB+8MzqEUQ25vZVv/HPiR59EX31Zl+SMZOE
dps/xrpPZ9P+eAPHr64niFhGlgUym9DARN1lSci4RfEO3S6P3G1NtgsC5CNkV7VtZ3alet7rCPhJ
2RNQ9zGE92EVD+mF2CdYNXl/xKx+R6jgkmwLSTRaqhfyAcwdI3IRprxOXvlCECs195pfOFdJKGdA
9qmqg5gsWnTw5Xui3yOajUASFY5HeV6hECRtqOxbGay25tGYARw530qiDEKPqwBFQtDmtILnl7kP
YrSfepSJcdnfDP0zaThrG910tyO0PTRMnDtjfWqIAg10JMfbli6fZQJXY6Uzvhqq4guA2yZNuJAR
6LuhAzG1LefkIiNn58rBCZqibM56rSCoLM82epKtrZlPE9B9PmeUn40Uxw2ug3ij5j7dK8AvHMp0
1JhJadIYdcoawX7OThX2A9Qrl7Vjq2hPh8wnqdYwLq1drrHN2t720JSYYnqbmhwFucmmWo/JVMUf
itjJoZsxpY2wdO4erA6wYlc0QZsXoVkuRpAtg9o5AqNDB7iDXRjq9CSP+UR6uhXDp1CozUzqp7Ji
To4R3Qdp0h1bHElbgt+ZbcqzYTeX0VqWk73O3IRlXAxLMgVVzEZWgZcfZWEJ+C3slkjuCCZY7jV8
RBOGbZEpPtE0+AFSPb/hFhjyeTeno3/p8uU5TRhEmsMhmfnJk8GSe5QxhzxP2AhF6ploJkniOJyG
7jiaVBcdMD3mh9NRLFCn1XC02N9ls9ICeKE0Nmb92BYrqGWQB6lB5W0xGIK41ZEAse0iOuMVpxlz
HiePd3ICdu10kizNZgiJ4YjoNWA5TIrWBwr5FtrOOvLq7F3E8pqMcxaXbc4pqQCizYoJj0KQg10U
OBn6RX6tEuVoqoVO0QftbBnMsn4jNkh7ue4izXR49NUEn1ir+A2WZEfbnErckXkwClEe9Sb5sZNG
XpNs2fXDnB5dk1YibUUWtr1/XNjnHhYLtmxaTf+1gwjqxXzVjfwpYy+wh+mSkHNBkhP+ujNR2czx
upgCQPyX9WOQEUq4TXSTeUi04g+b7BG/x9ZBFIwu6UtMNsO/x1zzsZ+QAKjFHH7oGCPRPtG/UOAK
GUDGRwcuLF4x80YgyX6R002jN4ba+EArXoVt6QqEU5yz+pGBK4ohAZFgTPULk6RLMYGQ9DpSFh2/
PSFWN46L+kkUC7Om5kzpcHXkbv5cNCwvPU7qrcgpSOvlyRQVGZORgdxPYzNjz3f296EQKZqu6WHG
ZEl1UJ5sr7h37sLaxhyz0Kw44DRrtkOmsBMnksoD0am9Y8fnHj7PxcMZF5YLox4T3LxqcTVEFpkK
lYcXtPzjxEyPHl9thq7PdtOdUjoase7NUrxjpbDelrG++l6k3/emy3Q1Hp03zvV9OWj51pndJEgx
SHKNhlOKzjEB8LpnAPTgauN7AS0xrMbxlDbOrZ28N5FQBRrNqstdkErKjPJeKGRotPthW3urp/uL
9NVAsEvZDRjAGKn8yVx2OxyE9kYJJhiAFwm49IsjC3T0u8Tv7OZ5tZkOh9hjIr5aiRJgYzuXuMww
d6I/Sf7ZWkFPBZ0igmvQ3jairihuAmgrVO1DuXcy6uRl0W5VZX4siPm91p8PkPFLPKLsidjpC4Rd
2YO9yosG0ziSzNKc0Vvj+ARoyjNtWPZ8yqfiFRcKLH3m7RVwjlcblmEzxw+GrLuTKfz3nN2lstSy
jUtJZeVoGvLQjaW3OFGJd2cJb3mYfH49nWmB3SEl95ePtmMv0nYUjY4DoQJF0gM24ugUWdaT2af3
wcB+KnP3Qx/NXx/KLmpBRK1mLLWjZblwCkXDQzTjjtIQUrVMjHvWn2PTP1qGP13qSj1ChqzZRXrL
XaJ5vZtZ/tOjDTz97395aKi22rBYWxJhqekqxN+DsDH4IT3eZ5bGM1q7HzNuvVOOKenRKJrlANx6
3hTrW7b4iKArd84usUb7AOwUKRO4K+L/ouQ6kE6/HdogcpP0AXTgvDWxcf8kq05TH0+GX/S7uqPt
6XRdIV1z4j1OHHEac7u9Ys54Tfvsq/OodhgolQUa999S79+IrdL/xW5PmaY3Txz9zTpX00KoAiih
DQS83fqH0dwIKC4uQ0OscyXdQ6FR8Fm1/yoqJo/1Mlzc9Y/YjK+kLZbneoXJDFphnTrSebFXsOgi
6OOcev25rjJyekga9DT1PIkey1ObO6h0yz2yTSMY7bRgo6YBZmKmswV82R4qT0Ybd52StkXBvGWm
uEhtDhXrKmT6RmLJuULkajj/Kl+U1w5dPvGMDN7YV3WDeXQ7qDtTZWiseNIk7Azvd3Gz/yqvP+Vl
cwNnqu6jBQlRj+Ogx+EVeIbYaymL1RSGrFPcEhQktpfzrMlVaTpZvFRJGlRJ/dXMiBCccgh0FFgR
BHeseAPr9xztTcrA+rYUxsDaOXmMGzYqzcBd67lO8aqPC1sau9QoKNmGZS1TdyobMiiHJbkPjVdT
j9YflWNmZ2ZG0a6HGvzU2X62NbR++M6yEmpak96c2X5XVycWV3ctH41XvG7Pi2/u/JHZpjO3sCbc
N/CvQGbq4Y6Q6pBp4tmMUIrUDiXF0tSvfSceQUEj6EnUvm3KQ11yHdoKGpV1RkVD1H2M9qEqSAJp
1bBdFvnlGdmZe3BCymm9Jcz4trVuTYe47GRAI8FifkHUYIatKRHEsO+q536PmI3mgS+TYyKIgOtH
yL74xET+IRC1OBZssMfDc8qjt+386oQ+imWmqR+zpGAbiY1pp0wL5Svmba3yzo0XGnn+XJkG3/8K
ryfkEOOlfHI8hFYTrbBfWx9plp67OXER84w3S3P+FJplixciR+MH2Rqlh01s8WCQHbBELtANTVwU
oI1NNpYPy5T6W28c63s95/mW3MCfseUJ2GIwao4st2MfMsfEIl3DWx0PJBvbsv60cjQQHSlKJFNR
dw8zi7yO3TbKEu3WpJ1zZMUMUE/H04UEqnN8Ku6KDqMCyS7btw5h/IdW5nAtl7o9mWwLvba41aaB
0GUW2jYXrBIL8QiRwkO8hUhSGuIy1c4JAZx9nmX7k/CqBNS8aLI4IyPoNQx4UIovy2OVATUeXeww
kkcuLPS4D23E54bvZaFusBnvpju/1genQyrCbvzCgu+ZlCH/0An1qBSP7RqWQ/OptLOVGx4e3M+k
sn4muPEYADv9ZoygkqeZgoMe4sqdtjyckfsRr6GJj0Gob3BHbFciTT5n7PMua3QssQafVHned8bf
TMC7jyoq5T7hzL5gf0kCNTk+8iX7PPG+BIgSXxMXuXThgZgd4wtrlv8luaLLruNtb5LcoE/6oRaz
S49iES+Ab9ofdBDvrd4/zqBadgv7GOqgWp3hx/JcOt8pRkXeRc94xcOEBYcJia2jMIMxsZmFBTIc
N37QeWwUlkkn53XG18gqCzLZrsBdEbRAPF8as1dcnahzuhS5WeTSyVp+jTxSi77p8kZSC9n5JKOX
3MB+GGHcsRj1l+GRwnRlhk/UlUx4ay6fqI6GU2T4yN1auAhuZ5y9KvGDIcnubloz1zQ6kDBL/+zI
rdDd9EYkFKVm5ZVPueteRtnPW90Y5gPZ78MBAnx8VOBDyRGbDMbvFBJpMmVXbrRzIa2KF4H2lbMH
6NWAuRyQWhZMMurOejxZm3rRpiAnE/GcJIxdMewMT05mXwyKn01KU/vqLI5+tQv910Glf4oWJwtF
oX3atCk3oolMnM0TfUQ7n4TdckQNsGCZIZtRy+ZkOYi4iU+ssas1hy1iUci4W5fRePVkM16F32Cb
H47ZoY5E9tA1DSKrZJ9U2FbZ6Q+n1u130hXRSc0cOZg2gN9KNg6zkUfbviZvwIREhvocyVHedsVN
rz+NcrAubOyb04QRyB9WwG0axZd+Kc5Z7D9qjj5eXKN7bJC4HwtpUB/EONAA+tMMcOVQgyZlVHy2
ns7bIluicnvq8T4PCn9kRzAZ46U38k+FFe5oRIkeEkcGsxI5FZgs8P46ylblRsupF1RGUeWeUfKN
lDSCZONf5r4JatTmY5ZJ8axdDS82Th2WZtpOdBqYQREptf5fi3/5ITe5jTSSiRaZfyLd/haFVVzU
PDOSMgtQQ8Z0rwtDBdOURnur6dl959nViHMsTDG39zxL+pAUgnIHRbGbWcCzPZxPugPJDQU1rv8s
p3NU/tmycBJpZjVSdHAMwWXyt+ZQ9xvDHLKDGDhguzS/NTNPRO5quxgtIdJO41qtOuFIArE3hxkL
m3jTchY6RZMefHM6JXIozlHfffY9LBFVM25g/XIlOP3gzCY2rO51Mkks5ViG1iZzgIvqy27G0LVM
tKw1WQBRhNuObnDDaFVHS1/fl/Y/qlDGuTPCr4T0HJojngM4Sn3voNavpw9k1LTDTfbcjOWTIRfu
NjNjw8j6xM+xA6QJV4Ogs5njx6rnJm2MyT4zLNiMuMi/IJj+DY7t7Npmok6gnBpvDtrSdTh8Ro3y
abnOkU0YvGe+vETOO9GxGDc9Pu/kYlzt4r/EKQ64fbjLAB8Qtg4TczY/69p5gRp06zNinyQJOyMK
NMa1jjoSodiiTmv+OUQ4bUqj+sdgMNcYMdn5XGx0t70gLSABLA2EQF9ppjazDaNa9cBUbJnPRZs2
rGk9iyekKKkbkKYVHToQg92X3o+3rvdfE98joAgR8pTjYiFcgA7bBR7gkVMw1Q3PjpncGxSqxLbC
UMTHsdjiwbSXzxGLXmylf6K2HqeeYJfW+YKISabC7L44mFV8Vz2tieiFmf63JNF327JTZLNVb1rY
dXHf/WeIK6mwD1mJcbb0+addPf23WNVjslRfK/ZCa5lddfISteSfjGzrN33THxe/Z8JPcKDVfHhz
5m9a083RvEQvRORNWEw345CThItGcCOc+ZF2xrPHC+/nUdejiu11YBPdAYUBNFterO56TiXU6ch0
A5nOF9FETtAbmthkGi4By3QYr0z9hzdN8f+eGnNBe64AlU7ti8eGZkENWQtIPMacnjC/HHIcWoyM
XLYxqKKboSd7PO63mq3RvlaLQhETIkhcU25TMAoNYwgNSWxCa1CyEyKcyPG2Fl6HkQronidvql1w
dw4YyWvw3huFMXOj+fau0osioN0PDP/ZrfqCpR7L2C4noqLQvGf3pOCYkm2LXhZLWGk/wpa4eTZs
QKUzlatJBA4hPhgEbgSaE78Y7dCw+yK+aPRO5qI9eOYq4oRCo9OjAu75Eqz48Y0sCytvIt8rH4EI
11tMW9fvZfoEKeYiNNc4tkuWUHAPMCm9KXnsCVgaU+gCTenM6Mv6gj7YtAGZVa8gUuSdURLc0vXi
pBdki3JjinXXOgtVRDJoQRQtzQ5gxl+rM9yH+/FkZg0VGXHecZl9OyOaArMGATmXhcGoT4kjlQ+2
nQNt6bK2od7ZTmbk/DwlSxJDh3Sm/qWclsOS9I/UlG8DLw1BGWzPI5sauRTFgc4u33aArIOYqRRd
YVYzV4V10KI5vcIjxnelB4JSlbdQP0AE8tHPsZzwokF90P5tofgM3yK2Hhsi0KTM/SMxhPxcSp56
97lhB3tarBpDSJ7zuV2EcqEL1xL6pdDGDScfLjFoBjWzRDbth0zG3lUf1AVKqJb+Nl1+ZCyIV9Bi
FmD7D6aCfGRL1oooAO8uQiXRY4JOKve10fCCeK4XzkK8DgoFUT8mw0nHw3Jf0+EmbZ62Nb6coC/7
Jxil+97Sd0QOTeFyVWQdabO6Jyd+Vzsdj0bFDDR0TSzE49G2+udOLS+CWVyAcOvHtxDlGM3r2OG6
mCzmHFPxTPAjWrDaDhducsQ32gvnWcVGJ36zYnCvqtDRu6dNHMgBr1tfbVxd+/Nrmj0mBd+DLs8J
lr+0bO5ZMx7dZvnx3XlvoRiFNJb/6bW8xVh59l2LvVzX8EGyL2sG79yzoL26TvxAOpF7GIzq5jVt
civRb5OWQiZy5FKEMjM6G58sdKn91UjAzTJE1zwvQ9D1DHxs4TE85wMvrdNf1Hhw8/5Bg7bzWkAT
3s8la8I05z/OktUxSgDOjfOGQgX1J2QFPXrIyGFp6DL2Q8xXjeDoQ3pTfjGZ9GJ88E8L2MMD6JSL
r+ntyStkeiwVwyfR+FeX3W5E30bX5Oln26b7cGvzeS50/cgY8btJ2nBefBnGSqDTQ9Ws+uk6xsWL
UUX48myFWKCy6oso5HJSosnW7du/LC5pPVm5QS/4r84dNmHC3mdtY/LerFs6FHUjcFTyR62roU/q
0qBoM0lZijuL31IyTFtOd8aig58/8aPu9Ggt2vAsHpt2emBOXL0I4AE26M+HbHzSPdLMXIj+22Qm
CYzRlX32+6XaeVaMZKyoQmdO5JsRmT96659lFNevNgo9ohdm3lLEI01u499KreiF4jT00ge7jOWX
DmUl8BJbHmsldyrLIeVLXAoQYZeDmuJ7benpKYsT47LM82np+F1AnrH3qU2bN+NnJZGZNyyuHnzL
Ocez8cGUYTzEvZDYhSq+PZ+eZJwXjlYUcSuOkpp+EGsG2MLMAb0F46HZUH9Wph+HqGDGo3N4omO6
GCQfSYk9cDAhDWrDMVqXmJBDyFxCEWA5vKUm4HW1bCa9BY+RePGBD4zeqaVy0AvZbKZsJIRDtAcF
3exrEenRAfzTDu6C786dL6q3DkDQfpBIqLfazR6b1vlhJjkf/KJ4Jz4FCx7BSKesI9mPw/ps+dqf
Ev132brqqlRn7OLFfqabR5RkyuKmEv3XFXQnvVmx3hp9C+m+vjqe8Xy3aBXOnSGDlPMCe5z3Agze
3Aun3htNIrhMxvTqS/dNG+3kFs83tUpsjNp5oP/jlssqhZ6gyG5cNodiqop9X+vQ5tb6GEzPhJxQ
IjTTNQdkAwN7PbfOy9Cm56FozkMzirvO0x66peuGXu9iFE+Ly0g24///AZG8YDeuTRvTFQRn4UVq
Eee/O1lhBwXrb+y1NqRO3PY9EphwlFXxTH5yhmz23DfDDE/vJZd5cidcL7kzbTdlM18cntEDJq4k
HKKIeyJ35Yvfs/wFUpQGrUXZWOcdCnHCf655h223cvqdmtp/Zu7kpza92VqErarpfpOyJ25rYFCD
L8fCUhUUDGcHwi9a1nUvpVi3Rso6tW2+YABZ1A6uS3+DD/zd8Mh7Y7y1hIUUG5jDUJEuYXjRa5dl
YdHhGOgsZBBMLxG1DRyOvrWfOu0d/FGa6Z8QyHOW6csnsrYffJblxHDH6nXyG+wOKQr1pRwY3k9J
v+sSMqhgBY/4ngcCsAibgS6zBAi8jF9EMutO4MwFvyp/rflXjpZ7ttI44rtx2l0BhwLvvjXe/Szr
jjqmOJHo7aVIvEeNiKuLNiTOPmfcwOy5u5tox/Yy858irfUvc2y+ry80o2v1NnQOskmv20+kC19t
Vzb7aaQ6LkBq69Gn48WPi48ts2ArF0J4h/VgFOlVcOBJfNFDonkX09fR9OkFSnsILYknmWgAuvBN
ZYRwwutLickHsoHcqhi3uJN1RE/iywMG/UPqx8gIq+t4bc9opryzbyHGnfT6blTIchMJB9bBdmQh
x2SmDSlnKGMMmBogWbaTFw01JiPw4odg0WefBqBs4f31hNvYBg5GyuhXFal0r0XNz1h7+dHg1wjn
sQtBlugkHDpsMXvv1LG1p8Yexh0YB3ubdpZ99PKTpR2M6TFJn6ip5oCfCFVX5NpnU3MuA50yTqNv
M/nrmuXZaNt7woy2NtYfvuSPpPN3iCAFdpbSr76cDrm2h6jjNdAZGgwy1o4oLocj6SW+G1KlRXeR
IXgDarpvJEO0NMXkoCMH6GfT3JfOvzhB3ZQs7xUmlhDSeYfDUz/HAtV252IDSJif1IN9wdgQ3bk3
ZWOxR5LouPukAKZeMsB56SCrMUrMbu5iH1yXziFxrICq7d7EK8pqXmEU31XLTqJflfIp2uN4gTEe
R7zkhtncvYkJNQiCCbcitx9w+ShxV9rMi6j5J7qReQdhf7BcpuQo7ZDN91+WoC9D/BFAp98N1UQB
pvghyPzwOcvNbWWbwexQcTa40ziT2QvEJHlkD27pILpJ4FD9H3PnsRy5kmbpd+k9agA44A4sehYM
yRCMoBYbGEUmAIfW4unnQ9ZYz62atmrrzdhsaDfJSxUEHL845zt2AnyPr7UzQ7KyEIbtS+thmtko
VKNHg2e6Xw/mpjP5UZIZKghzYaBZ8VJUNR7L0JAvaibAv6twX5fsc4IB8Ek9IXJ2RwARqf/ZeyB4
Rit8a2Z8R0PNRVtV6i2zcDcG5JjAePkuYoHmcz6mKSiKXnUAkVD8aYO4WafDpGqN+SMSpI1fdT/w
xli9e3AlQFHIJh3YbOPDnOrgdxGqa22lT+xcUDdlH9UgYvSMECEA8aMdoPlKI7XvATeQA7WTlCzr
lBkWIL/4t92w5CcYCljQmsqcoZ7XfOmSmgveFvxdH6udbJkVOvdtQD9LKPROhyYb55ineKnoXErO
o7oFADfOKNW97IaRABPSSf402fjoFhPNJ031VFc3UIcMxLbF62BxxBGZWNyEUfRJkdiNfJhF8CU0
DLU1I+TAo83phcNp1U8TAov0ZbanejvW2Y4pYrJ1M/qMHArUTWP3kP4qOpnWzi6tjYVAoQ0N2NDg
/ONNNuV3jh8RMo6oLuwhJ2q/32Zx/9IDv7VKXnk27ukU6VvCvh3ZfIR6Hnc2tAJUzeW1n5dPmaAh
u1Td+CqpWkl6xl7TkcilSeClmQmLFpcwSEiLsXHfGb+iTp8soK9Aiwc7+809c8KcD9Ash+hC/fFf
ZM79IV4W6RQW+e3Pv/+bchYQp8M4gnGz7eAEW/i/f4FjR/ifyjKqvB0Q/HET+A1AN0B7vRV+c5ev
Jp/NDGIlVHsLAKsx49PQNtdcyDfoFj+LUnklRyTQQ+0cFPU3MvadXT4JZZ/nLC0PWIPP6CBiUk2+
imh451H5kCQ9dOysuDfbdgMNhSIRKQNPFr/0vnrrCJuz+S+CKSzxf3Oj+UU9aZtQsW3b8v4J9Dtz
ZnqxP3o7Ku2FYQbusAzxIU7EC3vIARDqvfV1I3eenWE060sToQYGeqNwYQb0XNu1ew67Zs+miI3n
AkL2OcEEczAauvy+yFmPiIDNOUw2RozENc7lF7qKtCwArzC10t6hDXHY1szzraTOOYKKoyjkIW25
aerqMS2RfCzBxgBnkvtepO8gdN6MdLgMhrFcRoxP2ATihQheZr7kDYvaYxxjDZkGBHtJVO39wMDn
YQ31Dr20W12oNg5OsbNN4IqdcB/6OeGbR+JgCB9hNpkBnF75IwrYIwpE/JyGZu/R8t5J7Kn2TjB1
TUQxoc8lyzrfi1/+3DilC4gRbNFBTN4rxgV4Q9uwJjXMgXwL0mZdG/I2U3K8URr9QpO2j2krbhF6
Kgaf+FZAaUkRvTayvZt18htwzu+80t+liYNQc/uKjDAYT023hL/etJWxg0UGn0JyJdo6vZC2uW2k
/mjLZQ2Lh6padp5DP+5ZaPo3bNOZf9j2s1pCVtMnx1/DjsNL0wPsqkjxYhRyP8TmK3w8FJSMQjjX
zO+xqcqNl0mqG9s5RCbfUfAba+u/GeK33HX+EgFEB29Dv1X/xKHN8sbhgnRg73rBTTZTV5QMOeGE
mExJULlj9pOQMrKfoqmDHSZVbGE80j102Tgiq7M3dj+zyux1rZgiLx7QQBkftED4mtPfjVU3mMrk
K95rECgS44Yf72WNdsPWhb2OQAJlGF/ZIvMVCjyyxoI8GFM+5Fa/c1NMm9ZIj5go5r1Zs6HAr72Y
pIoXqUO+OQ+H0Q3e1Ng9BYsVpQQhvGJFxGMCyiaoFn6NujmYC1wtKNGIK8KMeWFvfRe4tsO81eY3
9TKYQ5O0AKZQmP5rurH7n9zuvmuRhuDxFszwgt7+y7kW530ASrH2d3XzFvXxq1UeUqM9TpJlm44Y
/ViWJFYIHQZsQ9C6Trc2EmLzUmsyKR6d96GhCVZ9jvwxWbd9D3ovCr+J8kU3QPriWGgYDmX5wk6P
Mdq4V3H/Hcbcoemn28AQtcKzqJ09tLpD2bSvecaV61vq1bOH/SB5YTAGYxEDC+CaAeqW9PTn2UnR
j2FEpWumKLf8tN9pidit0h9xTnXkxXXOs+jXv36xltCJf4K8+6BypMfBCC4Uu/g/vlihHRnSkpm/
G+3iYxL620JWCKj25WNslpKCpTFs8PRjGoLfnjOyxgYJDGx2E5AIsDbd/vVf/0DqP+E0c4PY5nJY
W6Zv/dMPVGpuDmY+/k4hBGN5E3966WOaQIxyhnU1DIfcNN7nHoDnHHm3eXDoyvqROAnKLBsRH/p5
untuj0mIbyCnto6YAhB9VnT2Jhm5BdhwfcRZeXAWKKdjQzUNPPdNQO8wDaj9oPt/kl86HijH0v41
84pDkQz47HjerbvGt7jkYUJN2ZNdBKByKkz9i4Eutc8wMIa1D1DxprdJhziP7cMQqvp+boLzkAHw
lAYL8kEQd/qTe5izIM6+ztUYntEJmtYi/A5TSpvMXwuR7sj4Oy0Hnai43nonfg9Hej9lkXAQTTyU
+MtAn/sYSvcxKue3f/13cJaH4l+rA2Wy23LRHYKphRcp/ilsAV3mDAGec6rgp1xnU0k2BXjbkfFY
q5JTmTw4RDPHcUzqHtQWM//SARV9SgiDM+hqNS54ZZYe+Q0e4BvboAvQEGDjiQuc4zjuwEOjXBCD
h8zdc9dN60xLksFGTHQi/fTcS8ppIi++sxT3p1EV9yMjgjVc1Q36N29FkNClWW5OmE28EKX393Pk
/1nqDNEx/xE68z93v4ol16X5kz3zf979j//8/yOahlrQ56b8H38Nv/mHaJrLT9xEn39Npfnfn/L3
VBpP/c2R3L6eLaXkEpJcOfCp2n//N8/6G9HGplCOcl3OGgEaPi/qP9kz9t9c3knUhCJ6ffms/4il
sdTfPCBoGKl8ksWEcP3/TiyNLfn///HKlp7rUVhKgqyFY8o/wTV/fT70svIA9M/bQmHeQAgZ3gzl
TKBpZj8bhXpFEADfqDnjGLp1aBdNB7GvyoLdGDe/Zs9fFYZT3zgm6VNBjIACZRIBplG5y0vnMKm2
u8Ubii19OKdvZt/euCC/OWOMY9nGNB8Rj19WAeeIpfgiY1U7WOf7sJh9aqWQCUoQovRgsdkZziop
PLnSgV4AWmfax+cmo21RY/Ao5MIARU0SmzzEcVmvp3F+70IeX8wfthVRpae8J9eJQTEkjVB/T0vT
XCRVwqcYvyxgJiWeaZygbgdVGqH4UWXoTAd9O42RtWuG2NgPwrlms5Ve5nrvWr39yN58HRLApdXQ
3IYWYhyOJ+zrwFEJCWwujl/gR69eIgaKa0CIMPRBiPlfaPxYSz5PQP63hUuoalOCyEkxnYUOfXeo
eaG1BFCbCA9/Oo/qTlNlFFs0usAAChwNKrfpJ5GG3/S1+WIlw7PwmchV9Wsr8ye3Hn7c1DoTq7rK
Hfeub7po71VEC7FABebiQeNjfomuhHiNt7mEsTOh9urs4VuH8cU0nX5bj9B+EFKYqzDtxztMFRfE
+uNtbi7xgdBeGPhAQmgYe8PN+8XCSR/IS2zXgpDCa5l45taPPHmKG+jzLNEeyr6szouuUEQ6OUe+
9rYsZFgFzvLV6o03K2UiXbsuWP2C6Fg27dW6dfJDwJwKHypy3SoZNL2X9YFbXz9NbO7bBIQGujXz
WlRoOE3Hae7CcbzEAWPVug+ndZtA3CRkONzih33qlYzuZ/TiVYALL5ucmDqMSFdNvU8/wkC79MQl
zGeAtGNRnOqqCfZQ9fJVITLsrCQgCz/CflIRb4D+Td73aKbGz5Jo6CWG3tpELfzLeQFpjSZz9bH/
CrKu33idc2LvAkUxkleryteILpmh1zOx0UEKI9XAuNBk4liG8s32s2Mtwl0unK+OCY9CzRTV7kaR
4QIx2L50vlrN5fBY24I1qaFIu5OPE75OpipwTYOZkboy/GYl4XMyXmOObFmkfBZhS3/ihgUSd3c/
IwFdjzLxGfm4H1I1xdbuWyrrCQYBcgj8mIb/YTTuhwnKdnFPMy6so31XQQ0n1ujWyoJtUBiEqQG6
T5ETGTjZ0R6tnVJ9eczPUGJ8VKH4AA9PJQKzFXWFVN1dIrgC8pklex79ckX8nrfqwGwfDZDJi9GV
wT3OrIDUQfCr+pnkmyHTPx7RtdeyA2vp+d3GNZr6Qmui4WiqAUNNi8A2aw8WyoFjU2Dhr4uHDiM3
0h+evqIC8+lpZEo9DuHvMHgEhvZipQhraTxO+OjyrW3Cc3IZ+Xm5XOypjJijLC4e6rr+8funoCBM
YVZ+cKgsL16HWDvWrRRokELnwWFfzuDYro9WC+doCIvpNLjDThfkOA6OpmaDzbuPzfInrDrnahBw
u9bIfNf4MLxTXxY+Oer8F2KYkgrZGBb60sENRp8iiGTrOPtFZ/mEiWU75/VjboS7QJn2juvhdUye
4ObPpGN7N5WT3MVFUR2la+PpHKJ5JaVwTl0w+QAW+nzbeOCaKul/BWnS3M199snGrN3i/Yu3KO45
nFQ5UQ3O/cZE9XaY5fwui0mcu5hQrnzCkxgAvZ6UiO5YwsrNgAf3kPETC6MLP5aKSKO6wdTXGnc2
7JFdF6AykFPecqoCrxJufSW/FF0BYqFdOIMnNoxW35nBmzsHxaFrGUrYyjj1cQ+sLbV2VeOmx3Iy
30v4nc8NnBh5H4aV9RUAr7phszdeC8stj0OLQoCpx7g3p/KLB2i27xySQoykDzY8aL/wf80EFaLF
NMygvB09zuux5rcB9MJgaXL9o29YV7sceyY88olkAmvTi7g6tpjRu7JA0C4Nc8fZgkdUH03XlbtK
5eImMTuuMgcUV1m4xbYBltKWHgkWRn9L9Bt6izr8UR16UnuyiVyTNmmHnhPsqL9fE098N6xJ9/Bi
905t/hC1hDp/mPUyVGFUb2KbbF0wc8I6wvrP3/qOF4pq0tlFbncwYucY8lK6rB978ZbOZIHZ/N+B
FtVddkAtl9+Rsr4sbuWWRIclI2OQLw2u/LoR36POoEPP4rHBi3Q2BvbaTqb3rZ9XW8Whd2f21b5v
RHxRsOlvwixV5CwidMbCWsLnS7Kbpue48fD7b7CfD1wAvGlsRBQs37x9SYwKUjv3U6LrvKmlw8Ex
x/MtkA3rpmwBUOqhxgWYYi4xQvk0GPaqHnzjBfkMdUeLeRTK8tav4/65n7XYDrQKCPL4Z5TIcdeq
VjHl7pM1X8w51rN67ewkPYcLdSVIgUPEAh6zeZgxMAB3G4djbLOVNxXRyDN/BTC79nuWUArMhLep
mQzNaP6EpVmZX30GZGnsGkbxPvqNvjfnnZ/CxDRBMVWU3qhtkq8SStAazhNPSva0iZdArEz0fWIG
98nWnOM3LXkd7BGX8kIvCsFQkl3ZIR9AMbDwTptLz3G4rnp1XRZuqTB6xIUTqjdHG2upUDa1oW5Z
aEBMjYYzr5PmQRSYyLujlzgLj0OWPBPK47ZgqINLOvcOxx7zWcaVD3WBswisn2yOrmGmzGyjn9HH
Sz4m01EafLiidwRhjZv0rU6bU+sGzzP88SpA0eSOwXDww2E8iA7QcSAgw9b2rE9VqIMtJzFcb1Id
DHRhKyBIzr6L/F0sjWNUJ9bVMgsG6svNSEYX12843tq5593bRuIh2nHEhoHJQE1UcsbeWVElPuug
LzZT26A7s+qIvfxkrfyuite4O+wVmNpu71JesFiv8FL4ZHXVhto1zeyykQnTu8pnNdnNv9GTJbd9
HQL7KwjiLUhz3bCSo2GuZ3QHWf/CdA+3PhWXM3jereeXp9rT97MTLNJj23/rxaPf4hMqzdpFKUjy
TVFnKI7jnKEjseFXf5ghvXHgrUdUcTsuFOOIMwwzRf+eeo3YFkTh7TBPBTezcAa46EAwY9DvQ2Qa
38vMR9Hv4Xbz8u1UO98xWqsqjZAwoLM5+ZW4tzttHOLSLjZlMLHO82e2sJk/bexozHFVyKvgffwV
s1t8ghTgOjfvFSihUxQpa2VEHaDHbH7ebyPKqy+7a98bSZGv3Azfdfnel+70+THblGe2Vb43AfsN
mwb1yRAwn/qRrxyF9wTqhOxxQ/1q+ii0MAgg66x7+mGC5KtxwYam+aebz1iQwI4YpltvvGqKKOeD
8T0iwdVqzRJAg3s3llN3bs2GTKaESI0Rr9SJNc+DJdQXJ+SL4YrkEsFSWzWdRgNkqnuuVdzbcVr+
CIMFXlAWX6HMFMsIWP/ovk+6HsTdlIlsleXa+Kzj7uyjNn9GW9Tti8aPdpy4JMHlPSYn/9Fu2+Gl
Cf35zg6YzKK3cV8d5BK7ppUd9G8T/0HWPnsqyrehg2ew9jCs5VFT78inaPaUCCTvmq14itrZPpWy
ZhsWR+KJ3/0ua0J1zAHKm3Uunme03NflX1YvscFxil+radpHuDpSbzjVnf7AN2re6yywNo5RWqxe
EdtxlTP0kT0ixj8f9oGoH91ieDKUHtaNUwRrT07eZfZz7zLlRnxM2gxzc/biE0x3OyIfvrhOodfo
KdEseF0FSt5v915TfLHOxCyzvHEtQobK4NLplqZqrLd9NRfXdnkjKcOvobciqrDAr1Snh9kaxYNf
iPwctqdqzC6Yd6Af1dO2T7V17w8Fj6J0aDYisMot1EqyTH0vv408q92TJwxxkU5v29lzwERwRfwP
9wsKR/DBQChCMpbpQnnkOSTmMedpnxSjpC3iTh8pRlNcJMZB5h4eCalt/8POZUjL8FexZKoUqDLh
MsmzKj3rCpYVHaz5Ugdy+mbPYaX5nVvV3S/8d4ciHogLbotX2YIVDhr5oQbA7fbyt4r64csd7OSO
J5pvVfckm4NUx6Fk8PAOWEn0XQG1N0nbXSPZRKbkb7ijjztI4nTF5oe+m7bII63nmVCz59qp0Dam
hl6k8Omn3X8SmSkOSY/9Oo565+CX0aVrpWI9sYp1eGuwv18rpdUOvQAMvdz+yroCPgiyJESSuD1H
0T10xawO+BrvxySvNh2tgxN5q3byBarxEGRLkBgrmQyAlGVCwjnZCv7tUI4Y2qRU6zZ64KGCQaYj
IHyskP7YsTrFQwEJZPbUPptYY+fK3iPbTy+tqGLc/HTgsnwZGSi+L6oEgz/BQx3Ny2OeXb059eZH
bg+vmH/UgyRR9iRLXl4DyOpHh84pi4PsMYwC/4gIKIaMzv/PJoq0wqr4WVolQMLFyg3tNzFlHOWA
DKV/7ZKY3pS9hCFy74ybF62N1nsLLa5QBQSBZbc+Ww6K3uYlUCSZgZ1ZZbbDz483HjpXceOEnXyK
rXAXljxF8DnIPexgTUnRRru6cni5VJMjIBcgeToPaoNf4frF56WWgjO760uKXEchuYzSZHqLU+BQ
uW6qO6ki8VBCE5jOcdaVdw0sujvCAsqtCBxFk9QvEpwyxd/YgZ5OFGnf/jw+lXHs3BfMQCFhgg23
XpuitY9eTNaj8mk4eArfpzBeV2TWDPedAcmtNxUnG8l7R4JfMyItwNr2fsQ9MY9EC5EgsRG6n8GO
2UtsFRN/ECbRs51NL8yWk8dgMhE9AfeS8dxBkuyBljFIYIbC1rUAo7yt3a66zQgLmzoWKcDzKc8S
IhXKWtOHEShHYCMEhdboKvSAnnGuo8k4C0mr4CEFX4vQYGEYpM2FcReTTtyf27ICdNb1utwS/oBp
lOo3FqH/2JnRG/d4HSUYnnLzwWpYusSwGTOX3pOTN8LEgRZGZ6kNpW9870PzXS16mUZ7T51j+aey
dZ95QqCpqe1z43H5NxJ6IgOq5JwhwalJEDhoHR6DRZ0TiP6a/RHsJIt2x1lUPHU9OgfdYhU34bc9
ou0mxQ7Fj9vd5QhyfwOkITgKW5aVEoPcTeUNvzKKIb1ohwANwCJyfyVuvteV8reW27EbSp9sdEc1
+qNpAOYFl/D9Aj/yk2nSzlrkSgl/y6QaYC6pEbM+zawW/nu/iJyQiAAAzhNMETUUlPaSoocaFmFU
sUikDAcynEETepgj81QFJHZoDuYyy3boSRn9LmKrprsPQKPuTO18yEWO1cR3wTQmB98tfmprxn8p
Q4BYSLik0zcbo83do7b6eA08qcJR2WVPk5N8WO5so6UlN8nkfD4NOxya/iVJ++gaGMilkrY49MVU
4rC5DIu+bNII/YyZZ4KZJTmne3UFR833X5Rp5Na+TEw3NsmiWkMHkJ7U8mZYNG1//ukjc4s9aDFJ
IbptMErnWqn0tmS8dGSNcdst69O4slHMDVG9dkhuhUPCSq1blHWEhKCx0+bW1YO+w2ribnDDRNs5
y1FgVT6xJcl93frto91FIWCkYMmogfpqg050BMp3z3+pnbr6RDyBVaLCajRnBN94GCtK3by5UAtP
TeOf8syVT2D8QgaZzz2KiS5zUD/UIj5MYAvmyE5PVt09MyaYt2k4hBtOZu6yosfyjH94WyVhdJul
SO/1mA6vGYr3VWyI4D6HVrLFict2t8hw5HceT9XakZdJocosq+jgB4NDuew595nEDmyONhYD3hWr
tLgEJl+n38dpim1QpMhRq/ygCrM+tp5IV+ZI5pnbzefI0OKRBQZYwzPWIffL7eMPq7VqXEzJuMVE
tWOA578VjTtuOolRAYIIXXwZYYnyubxJZpTlwKDLWIaxJgJ6O/kO+zcnDZ6WJ+da1dlBVSDyQNa+
uVF0IO0RFr7/U9nQ8iDe6HMAdummiN6tYihWXduyQfM3WMCxtITAuEywzamKfhqEqiywcH425Aqe
bW/YNuwYuYC8lQP4yF7CAokEGLigCeR8EcQ8rOFbdqvCYkKWtDJdF0iub2TTfBZxf8JlVQISAK9k
LYtfL0H1LgThRS2WWyDmKyu0f0tLPySMtXeyxfUIUEZ8Kv8xinHL1AkpyFZubenJ5/sgC9Wmyguo
CNbH2C6QpcY8qyj8KHI3v0OEBQd02eSUQaW2ZWKH696e8kOu2k/QOsNzU/rBrvDUAH4i34pJnqEu
l6wPvL3BEOH3OAFAHwlkSRyBPiCcuAGH6rWOXLmRwRmnfrqOTYBTY3yI6WNWqZmhkbbz6TJX3ngc
zPYTUUC9TETEuxjUrROP5BsZ11FU6cnz3lyrHfBWQIYFchw+wz824VZUI+SLiahBTZoliRjZVzNG
2KoJIqhyRAPxbO81dya0nfjgOKgbHNu4DxXUGvxLH03scROVCNdbUgdzhJRrvuRSo8yITdNvVM9A
9MJs68/Jb9SzyuZhhbhT11lG7YezZarJBsHY1N0EttiPLQpK4PR1b380A+SiwuLB3irOHnRduHgP
ylXhBp/9tqgL/xALhDQjnfa+l4mzNxHP3SzyyjvmMWidisA6TiEApp4rcWyNN9ceECVxre8CS75X
uRkwee2Na1/po1VO86FH37typ8a4gKfGkdl0HMnBYk7Jl/0E5c/aJUlhPYSkPrZROax0rBzO4Gp4
kKEVUAmht6hrwcs2ht06IbRgm4xOxoZA3wyCPscsEn3FqPtJXOYr7j8CoS2ldhYr8Gff6p67ifAM
kl5XkRF8M/cfTkw7/OdWW4+tCLf5MM233OfZJR6wtPstWjAM8iU6hMPYXE/zyimkfsVIMV4GP/pM
+/a57XD3kKCot2Vt5acknqEjGlQ2TV48tb2/lV2dnA2a5XXRtu+t9rJtWvoA1ayMfGtXv2umAg9z
a88b6QA5rVrWDYIq5HZStnj0jHa8xVVGZac9e82IJtuZlnNsCGy8Og2EhbKy1pXVW7cFrs+bIiPW
Q2okKE5SHGBqDWsDw/VyUfsntr2LNDBDKimfcwDsxD90ehubxD0Fvp0dzKW3YjlDxjBt00E0YuN3
eX9VO8LBlzAYViIqxLpMZBwoYzT9SbWZ0oFyTpISQISZdjNacXa6B6t8RD4THLwsJLjAtI85Vy/6
DfP8542Y9oajm3vfn41DopAD58HtEOCBs6NzShm5y1v/cWp4RGqXX+Xvb0KbX6oa5Ao13rgqEts+
dwNxZ+Kbnie6M5AZ7lwSKBaWfQmARIDq5GAb6RZck+ez5sF9ogh85bcy6an50UZjOJT19MQqjQ7F
UwjXJ1ozbGEReWpnlSComcYGS8NSwincwZuW6/k2ThvJbB94FqEbYpVadUXGG75IG27ZTaksmoKa
qSuLde4vVIKPGQAgKJGKj+LX3UglkMuH3W5GwXkh/4f8xHTTJ9Frh9/zivZpAQPwVytc61Dr9hwN
vflkaEffux0CSgDvKwTyeASWAgBwDX5K3/4EppbcVhk/zVgEEE7mOV9PM5aNkH7rbPT9jsJy58VQ
hCoMf7kfHtw4PmdxDM4pAcGu85rKXSD75nbCEMMebGXhAygm3HX0junMYo+ICmvT0ZOt0fNF2Cmx
yxFr1N2GUDKuac0gy6zUp60iCeMlk6eEIdImGHOy5DVbqMIc0tc6oI6Dtu9crdL46Oxcb0dPcUVV
Sj0GQ0G76XrXKAzOEf4zKo6wvZhhrVYFrJeNQl5zgl5F4BNpwLrNMLPosOA7dcdk7rDUDjWolSi8
CWM9nstigkNF78Sole0ST22sQMh2sglRbqMJk0qjRw/3wpA6+tYUhrXqKtBYdCITbHloojxWcGQB
dzU8qVeeaWLF8cNtwtAEPdCIqLoa97NlwNcM++4JfQd8+UzLl3aZ/5ulgWgRQJFJ4UpalC03AdzA
G/yv+mAiCifQq01uu27qbiozOcaJgAw8Ga/MQyDyy+zdirPxSdsZuN4EbZBtJs2W+x1aoYPKLJxY
g8x2e+pURkFBDLlc2WFVru3Wvi06DhT4FpBgJjyA8HWW4Qvy3XDo7rK64bnhgygqQjgUNn1Ho9P4
pIZ+54esqXG33bl6nA9etHPsqD15c3fm9oy2SQjFZpSjfmsJtUxNtTeCzNsPkfM2piPcQwvnRG58
ABxFPMu2uKUqC0fzpar8jzy0Vn0hnnAUEp5J0udWVo11bnezFXYvpdRfjhTHPozzC/4eY8v8/2xF
clgZlpPv265mwUb4wVZoyh2opyiSKyLtMox9WEv7U5ywM0x8fSltr7goXz5VcdDdFbSaRcCkKjJ5
uvo1Xr0S7gt8xPFLWlb54CxvJGyHde3YB1D0FuljozyK5jd6s2UzWAzXCkv/ihLyEuR9vwwfEA87
YbrrHR0ejITc3bm41LwGAAdJ2UD3YkOJO04J3DgPweU2dhGt+IRBXXEiGQxOJXEBPXJwkgKri9ci
GmSKlW0NGHKr0c2IPw5AZgKXqJ80HK9d5XndKSrWGb7CbTL3kmYVQzHnBoNHWqG9i/iS/ju+jw2t
H6qG6DrdTGSDk0KQOpl4LyqwtV2AYl52H55kThr4CFDtYldDWOBAWoVY4nZCDI8sp55MbGGk+Dx5
oTx5WGwTgOq1gyFYV9lDAfpjbgew9L3N12TZO1T6DbEnamwqSMxd7SYIsnMT5UyFqooDpzszhci3
RWQ92zGrZoiavT17dxbmWqbhgDYWGrBpTrdWS8uNZXrd9yn09LEnYanpaX2R7aEX19EuAHl/us5h
HF9VGr1lQ8PQnZmYsuAQdkgKIUIiiowqaiKEQrs6wloW5eI7MXr7UC20T48FQpKNZMR0L9mSlUsy
LvpFgqE08dd2FFI7lduWpUGQ4SEwspzYCxX8lL6Jman47HwsURmHjJOmxBkOLckPiCJXmUcEctlQ
snj1ehyz5EWE4kwe7W5Ic9KuJrB13tWPoSoYiggu0bNywi4pSvHiIxC+kXZHgEZKCRHp6T2dGlBX
qcO7g3cQgOzEGvUcG/6wagtxCkMBNyHIj1nJ/tqK3mx0m6jXeq5Jxi8cLvUUE7DtToSxMFlfl6L8
ZUK/ZmiCAbAzrDs7HR4CDHVRVHVrWTZPfPi5AKR+MCqWNUnijS8RwccEfOEGFElRrTL8cze5UHJD
z1DdWx3GBw/jQFGMPxPPvrMf9Q3cE4LQyE2F+1Gbb02RfumF3BMQS7kefDvfqGX+g4C82cke29zY
AC+Ife7iqja7CxdHc0I2c3bCon+aY/OOse5hHgXU1D54lGxDNhCdfTK4q25foXOGuIXA32oJCAJk
ka5pAvHgaCu7R6a292z/HWZidJ2UNxwcu/loZftcw8NFu2E8hmIhFCBH2GLxSW98bLKHXoj8YZTy
oRyC4K6co2jDofyYQkRdJRoaSdmatCXKvNKc8VDqcCYIJHc3ljNt6qj1rpOoy9uJ+SLYVyCFdaj5
zKR4Yo5pbvLyVzxDPRhXiI4HLl5Yw6A331hWvcfNuG8wLxTepx8wDxrdlyQE35HN23wqHpq0u49N
tr3K+aqYcYyB5BGlx5tI9PbGxc2szSE8tB4zykj2LIN5vYU8jWUWXnrDyw9aiKvHwvguNutxnREh
gp2JWFSvK451Pnc7LzLRoE/z0arJn5VdsvgXqxPBnBbjxTbZdS7LqkZzCEGrVzc5IX+ch6QFytS3
N42Y/G1G9gZRWS664bIGHhy+BZQ3TGT65Ji4xB1ZVv1mQnd3ZNcCqPfrcW9tGDcyOI67QxRGC8V9
XifgKlaW9I2LofvHukTjY01s5C0mgStga+lO/S/mzqS3ciS92n/F8J4FRnAKLuzFnUfNU+aGUEpK
zjOD06//HlYVGlltfyj3xjDQELJbqc6re0lGxHnPeU6fvmcN6zrEnbu4Us6VcRSwVMGSG4Thg9Vl
10YBWxA5inrfDftO4+fwGrQYSBFXRCVXAqphn1SZ+Y9ZhtaO6PFdi17SJz7E47ZCDOr0WXHIE/GM
IaN88PA3khaRV3RBAnK6Nw59xP476fjpwvxSk+nDDZV3Qvv1WfVttytynL3SJL04DPrAbJV2eEo2
L1J4yRlHcrAricBEBShFYMrW3h1NnoZN6TKfg/cxRV/xJIqnyDJ/4PbR26pk4prWbbTrXFZb6WTt
C23TYCJ7xz3UNVGksc/8i5MUW+kUGcfRQm3tXvZH2ybh2tYgLT02ZRx0gkO4bHMJF4U7TUTVQCN8
mos3GyQAjXf2jeNCcLKWL7XvoDmAWHfDpN/nFmi4wEc0DOfK23emOx7GxhzuNJjrNratE1irE33Y
3c5H9SLZJc5yMsKvKpsf+EeQAQZMFNouswf26jdxcoPTtp2T8Nu4iO5Z4lkvAzzzFjLpSo31+Emk
Aeow+c9kdI5toRi219Y1gQp3RfEvt1R1AVjgNrvB0XVPOCvGPlv7NHCP56zOmlOCwk1YItkpn6WI
2T3JCj3yW3QHU+iXBCfGqg70g5PPF2Nium266hnYcEcbIfQgP+WyVdzOHUE4prj05jXwxrtG/4CB
zCSe04Yna+6j0XwYRPZCcSPFLt1PTIwE+RKX1elzjtlHY/Hd6AUyH9v6mBUdbZjliB1ZEcxweeCX
E8+FZJZfURp95eNyMhuTU+VFR92zY+jEFK1AtrEINeFr43vyyPmFoOdi4tLQ9DtBWUKRwHatim6A
O2ml0Ob1FR9HdbYzIhgiQU7C8g7jiW3ippgt60bpkzu/IjLD7GlJtJRO+lFdBZSDuu8/PbBfZmM+
dGXywWd8sgOsab3RUrgZ3rEoJKt4gHZOq0a9s1xSHaGH06ftafGWF8MctqbJSS2zcUHMS7d0FH2y
6UYBL3CEuBGc4QjZspKE7Tr/G+Dh5wC/4Oy5H2M0Xej7oxPZxi5sxDTulhXKVeJ5+U3p1eSpRcND
beON+rFoHU6iWfhgmPlwDJlMch0zRvYS6kyDaj4Y3nS2xhzY3uKM0W16Zo01bgbf+ZCqMfb+cDKU
p28bcrQTANTeHx4wtDhXX+7dJCgP9MEifAIcvFB2c2vGrXeqEAEOfqrpWehXY+dF+0HyMSDaQ186
TgkUHmxUY4ituVIuIdAwXePO61ajcPdR4WJsiAeidql1y0z1FGDjpq0Y9gfy+Mo3hx2O6rPfGO8K
cLO7tC+nrroMyQXHmYHZKmjO9H8nB5m07GRwDj5lSxdM8RYH/qPVmuNtAjL6TMqE7f2gidvN2Xev
XPpPfU3zVEUNp8jfJpib23kxio8t003t+afGQWqI8N6vADBGe/rUra1BvUYOneYhkO63UTvJxebT
5wTcn9khn0p3OMR0bXOZ109eVPNRO4T+mCwNigPVIpi1B99ndzYySTPg025sPqWZukNWsG2k+PcN
G5N9r+jQUpwpHOVfeNk3YVH+9HG+AcKnC9CMkP/Z9OyqKaY1ca8sqlwptt7G9FmZmUezATAYWbxk
i1esKxkYR6rfj8GCS8PrylbIK08NaIZDVy69rXC2Ya/00T1GXAo5QAGZnuzPVEPhMotjl7Z5B+j+
WOYbx4bko3U/UkxLSeAUcUNGTvKjsrKUY2wv93WYQccNA/thrt9nB6eZAHk6Ycn8keqnCYcAPfXF
E74PLujgXRCMX7MX2Ri9Kr+DNTRwWwFmsk5UPN35HJ0fJmLom84ommfke7Da7RMBa/1D1s5llAnZ
OJPcZlrTIhh3xnA3WOgTjpldhQvxqTThIJj5UdvW20SzxZFVLtkGPdm5AHjGjr4qyoJLoIecb9JN
lMZvRi55VOmRaddMUMUGSC1ZKlQi78zhJ1W9G9F0ey+FNaGAha8wMbwXDsJf734XtT+TP4EuaABh
RllN93Rf7Qi6weqkQG5lix4LMJhdgpxo23FCja+BR64GEUzNx3M5WwkzV9QenZa7yJIwZPwoI7ap
QMxgvNMy2oCR2RYWhUR+Km/NjRkRkGjjqry0iNRcvWifefmEGvfY99iYQLC4O8aXNLx7RDvGPvik
2NCCKblnr/DTGNjsmUjIysaW17NcroOznsxz1/Q2Qj7cPjJ171GP7bq2YGHBlytXWd6M656qEKqz
kD4UHysVt9Bwgn2T7U0EvIOIcEgwtaUSnSK/rv8qq+YJPGfMxpXoKTsnn2PrmYsFooc6YIAFoSSb
nWqaF190l3D0a5BWdAVzoKTuk37QcqxwadcWOOWrSeHRhk8uhWMhXnMeDOUUfOt+gnL61pRQ7kEf
ITmX7j1IaM35Bb6s8V3GmFVrc1rO2jUhTA5IdaB+H+A+Tz6nVPWR2yblhhkJV2IggA3jm/7G6Hgj
Q8bZWdlCzAIRzUqdvAzQYJNGH6yuTjnIkaNGnqR0OtZHo+ufzVjbu3zU72HsU7eOMteV7TecgxaF
8TSBWMQ/6379S8Tg7o/gyb8VOr8r46Jr/+PfxX/NBbm+5Tue65um77nu4ur/xbWP0FvnfE4zc9i2
3U4ykpts9NSOarXRZ8gCoRdCaeMzmTRJo6Wwa62+fA0wcbldov8mZCa8fw4R+J5JhA/7sXI9Kazl
5f7ycmQsSlCU6bgvbVQxuhxvh6FstvXcd5Rhcrq26/SLwReLhYi/251xrWpFv0HrfnmFQTS0qPjo
xme3Cbgkpdj8zdu1xKR+je+4vD6iDeSzSFssicO/vr7KcZDR83bejwRm1qmHDaiyg+KgPBuccAP4
MULtW7kUDnZMH2D8t2+T90Mm1RKVpEU4ipxtMTQDlgGuyN9f3f9atGb5h/4Rovk/kpohKPXrm7B5
7963RRd3073+aqaHr1Zn3a+Rmv/pN/+M3jxN1dd//Pv7Z7488Vsiyh/drwkcQayGj/j/H9o5xPn7
B0OOf7tr3j+/2ui/+eE/4jue/5tpKoeUNlFHCqqXG+2P+I7n/LaEKonnmJYtEOD4zp/xHcv6TSLu
EunxCBi2pV4yPZb5m8VogtoJVzjkC133XwnugOr8yyXt+njVPMuWShFUFIr51l8v6cnobFOlobln
kdDrcHTqC0qq2kyqLr/1heAx6SAm+3Bwr07Yxt9jI2CIBdrPPmZGZYu1beXYEdyh6d/4+w1obZRr
TLjNHesByw3dmumhwRqw0phQty3WyRVzfOYTHarySMn1fnQT43agwPXA08reYPHAkjxGNcN9yt1n
h3UDklAffUOI5uyU9FT1oi6RX+Q0mOytIcIrwrHyxbV69xNDUL8b3Kz4Aa5J37gpfQSmAbhlLur+
IItufCmNJjj2UWXfpnOr0GK64lBXOUfJEUPVxmfutbVmSpjjYEBmHmj1eMgFxRKrIbddYHB1/RSB
yexXaUZnwphRo9zzJp9V66c0/VbzMbNSfBz1PFW7NuQM3UlHbFC8aRiHNGj/DI1y+DYlBuzsQRJR
1q10XvTo9keT58bPKAnwqMaYNufa6NEbHfE5M1h4KevY/sYP0/pQ594tjOb+ZM65OODQG3YmxSIP
ZDJcIsJNR+NfO0KknAr/PoZjdjfi7L3pyQfzKMpEvI/sfqltREwYq7B6mPi8NiBfyz1j5fSDVmXn
qaxNpg2tV1m3VtFT42SYxm7sgYys8tY3HxK74o9zgwUKWN54LkKyOtIltJkW2XTnMe7EH+YpaxfY
LqYEx54ooy7n7E4PDHUms47vzLoCEg2oYzoIF66URuQ5zuDJj4hX+Lgi19jAyGWMW9GTsYuiyKoQ
bKcYYLMnT0UfG2/MgOn/GVIhyB2EDNT7sGlvK8/CtE06vmeLxeLNw7nN/W+6aoefTlvYbJ8zM5v4
YOj0HeioAxo0kLuB/nbvpG2InlOLR8A+wXCg7TA7utqdfY4hhO3ZMIwslLY/+zd1mBLs8uRcUOwj
MW6t+SCKexn3+ltU8d5uJ7N0btsqwyLutRUhE9NsuuqsGdCjwNPpQdlcA6+XJYweZdORbBvGHle7
ZXYTPisgjWs8ZPUh76B/QIIzow3Yq/qgkAsGIisql+vCiftd2xXV0loXtCcXLgIbItOl1Ycb4sTr
ZqxLeycZdcruMAgHmKy3XtvTACNZMDPfGI/sdoMDKCuC221WEjv37DuHGBW2PQ7jxViiCLReIa4B
2Ag2NGV3TcJcvkaWl1b7pqUdUOtY/Kxtv7vDnOJ8xAk8+NmYwxcDf+ij5FW4615n4wNPEwOlzcTw
6Ap/4ETIrOfGNSx9aIw6vcbl0nA22BKyD49D547QbHSqAih2HYNr8h2D1/wwqyTYz1ldnydPeG+p
ZTqE7waWXS9EEWVsLI+NUeENjxK3fwKMQ8lY1ToWq3E+PxFgsnbAFexHeM00j5HpXmeQZzUWrTl5
xfxCd9ikzGZdacFOkoMcAnhZAGxt2ccpSUQXBE97dRmUb91+8A9mXM5byViOTgm4pqtUNjRS5XSI
3tLSlB7iseH86bqhh0YiePMmD8K7n0lQSmhn1slzK+RAY1LHTqkGRd+AHsVeN99OIpmhVBsmjeZN
8qjmZDj1kwzP0SxA0wxQO+4DbQ7PWYCxcVLobiurybsf0GCdt7wzBdPbdNwoU7qHqKWLOioEulbf
emdZ+QwLjQU8Kad6EfUMLijOFrQJlHK8TlOhT0OYePcT/rt1N1hIkJE33MyFzUCgBW8VbjDcIa5W
I3gYS5o4gFL7VOK72nW0Zr+KdDBIGM6JvuAsr7fKUqwKZCEwPeUWDg8fAL4/AehIoUdtvcZRZ9oc
eY7puMkYM9nhMZpqkhYAiPVG2JV8w6Y4bSNMCh8DC8Ir0JnmK6UOGjyR321nN0WIs8Glu4lX/UgS
xz1iZ8E5RUR7ZXBp3/pSdoBGpyiKt2Y/+halsIEz74K6H76rWoxPJi2lJwoKOOEnCEa4Bq09p8jg
WoJMwLjF3FPi0aDxQOunOXdLSr6Wvk1LgObrXEUHPa22n21h0GyEAeHBrsruPonTgoI3n44MUFhG
ycytl0+zl7XnIcQBtK2pijOY3uJJL+qCTzICSD+tclpDXxOqMMjNtSn2BQ5RZLx9OAeBgytWCb+/
0G07vvViCXh6C009LnJuhXZZ5DKMBlolVJkNPImWGZhtkGFZ5UiYe4RAsg7VPOwl68yeggLyHpwh
nE2QSojWia0fcx7EOGqDMTyAQBvh7IIFcvjOlZmwQsrjneWxrJZ3Bp+9DAbqwubJwWyaMYtaMVau
D2ETxC9hZjBIU3Fb5EfLjXoO+Wjo+2TOvRtRUdxh6EYx1S3EJnDg/xUcWeBeW+Pe1G6ygc9ovkx5
TkaFoVaLMSMvL2TZqnsKrsq1lYUUMY5REdlr9F1MoQp/45NwvbLc4CTJJyBsJfT92VSb0JhKYv89
njM9xN0CHGwUDg8z6B79msXQBKt6Ww6a/6/0B6PrzRQiNA91L1kT6OyiWq3EztYmZnvNyqJ8HVVc
3eedTLAQGoGxLdTkvQpn1DeRbbR7w52Z2JeVOrpz6z80jgvcvOoxT/RpjsDZOg1YLHfqbofZC89U
pldvI0ex3VSF85kQA6wa6NHNMpeweWZVjf2NiUPyUoyQtQlG2MfWMMnTjm10cSGKrFW0WJQAT24L
o8VfhFM8LvRTFiw1B900X2P8IQ8ZUROMRkwLgDsZ5oYf1/Emhzv0YGeeEazCJDK/x/XI5Lsx02tv
OnTDdvncf02TRn+nCJUlqYqogFxygNJzTikC3t6ctbp0Vjutyy4FfGkk5prwASOuXDCgBDM/oBrF
TN8weo3n0dV6LQKn+WnOdrkr2qalLLXT+wxD+dURKXPpyKyR64wmfazJpmz7qmPm2k8Onoc+Jm+7
3MI4gWMLPLhfsGmdqlNqt3pvQfq8JQLeZLRcWHTQeXX8bjgzXNV2yqqtP1hL8LGwJU4JumQ3zJBd
wt4ZocgVEasECqFd0XWV6OQ8FTEeQHv2PrqCtucV6Q+EAx3nh0IC0SzMmvZts8UYkZRVhU6B2dAA
znzjYwW8TSc8xpoXecuzlKJLZwa+GXb+OnLZc5oy7J/wPhV3OHEpS0plt86H3tuo3sD9PzoRtVwx
sYE4oB/OlEPOTLxq2VY1MDYMkdjFtjZIUqyMmWZlZkZMLzvXWSzIhqkeDTeMT6UzVc92F3Rn0iv6
aE4u6oXjttYL6tiEgVw5KCekYgpeHJNF0gWOV8GiH0x1qHUbYJikNGKXt9Bts8Chj8oPgseuzvO7
zsBggODpH4gRw6HwohfCbc7O7rGFk1Bx9jaxgIvjifJFRo2g+7YnMdiS7f7xy/nsv1E8YFP9zYEH
XMJfNAYvI/BMvpB9Cg2QnR0tHE905KFiy5l1FHU2lL1iEeREPydiTRVIj4m2f+r5t1Y1RRXEGNqH
3hLsYGaqbdWAxhUmlPpC6BCIg8HMjr+8GiRXSu6NeuIQBFplPFLefY16UgdtFfAJGjUNha4PedDH
eW2Cu2pd6yCH8akfvTeK96IdEPcR6gnW8o+azBMuu7pdO55aentxDLo1+F+Aq+1J+XQ8lnE77Caf
3GFpMZD3ymG+UpM47ceo9ai7sfLvo4ijz6YYEORCloypFvlhnLVP6RZhnA5XK4MsHExCtgyNaUB/
Jao/7Uwd14fIHWnRbWzvRMG8/5karmY5iiZkPCPQuzz3onTVtDKGEkXmLwZhAqqBEacbM2ZB7N3N
iG3ryQqHN4tV8oiMTtB8WcRDmV39KVa3VhYM6FBJeSgjU2ABdihSa3AQMyeZ75xx3M9yJqCdAFOA
SuVO+yArknk1EzUj0FmWX0PYFzc0DLWnWrEQt6b/ysxc3VkekKyVxKV85HRC+FSxtWTf1jUN7ToR
Y/bVhJd3ryZqWFwuvzdjCokpqpEouO7XsYD+Vc7DGwi5iGgDon+dJ/IHvc7R0ZrwWhjBTBekCoS6
9e1cLoteSFsLnrrLDGf60RU9pxALzzLhhT6DbZyk89UwqVJkDp5fXZh8BxKnT3NmUFFOloTDCtnO
VbBs3ZskLp5jvO+fRGLiByHGiZKhTOldF7jemnBjfBwTo/5hLP2i2UzUKVLafOvDOiG8w0HBd/qS
ruZpOFBY0F89TO0bmBnO3prGp5DIDaS1tsdmgUFkZzUjC3jUPicmwFAnFvkT7R9EbpX/vXSs4lvO
puqocRXRe+xhF80YRzLzjtjU9kt0MG7IX0X2Z56ldASP4CJzJ/ryYhk+R91AZ7IQfXIkDQDevQ+v
mAbyywCv49Op7PB5BJjHaW8Z/ndZSX4oCtyncShH8p+qbs9pTq6fIGhxX1DqiEUDxTBf2Y2uPo0q
uW0bI9oI0kI7DfvoZiYJtEslKGYKq5p9ZfFbWtKdXrGV4G4z/ezZ+eNcl5cPtRzhM+eRfmb+nz0F
bUnpz8CKZJHjWs12PdH9noV78u6g9UvPfNEdHn3keEpw9USnLuTbEYjJs1CTfxMlxQkuSpeuHaOf
mdCL7q0eOwTyKAlvnCh1bnnX1SZNhL6AvLZ3TOujfTuXw7VJuVQqDvMSPxaMCq5XZmLeOiubC3vE
dEUapPjIfn9IVFNL32Rafs/Z9CnHO1pGBLpiNNR2bNI75iuc32oFxyOLt7k9ejuw8dcqG6vTaGDF
wLp8sSxidKl5rDLMfbpwP7ADsw0v+weR8kBXTLof5HIY/5uH8iIz/6qrMiSSIDVMSzgCWVUt3/9F
9w1IqQ2c84iwN7CzkFNC8t7S73OIo7j7bkcuAfhecrsE1tGN2/HGEvClurkffrIR1eQpaflyybs8
c542zrpLp2V6FUQXP62LHbVUZbXlzG7n2w7jTbBiq5M+xMj+0dWKWss+Fp5ru8ekxhIhiCA066G3
WDc1jNDvf/Pr2v/06wpL+qAhFe4FgFxAff766w4J9QWBbam9QfXO1oEo90GwmIjEjM+Sc4uX3nLD
pN8cWTRfTUoachNFlXFPSWb3Lem9QW0z2+EhFCezWIVmZX/YDRHblfZNzYrlFnCPHVxaVOWGCVve
hgQC4zBXnUDJ2+AQm8Ex/pgl/Evy8zX+AG9X/uz+imD6XaH9h7T8n09lzn/++a/8H5Sfhcsn9Mtn
u8jPf4E2nd+bgv8t/Qu36c+f+lP4Vb85jlxkVslxGqWVa+FP4df+zUTEhebE3OV3pNM/hF+hfrO5
EXBYLZeIx0/9Q/4VAqST5CbhOzZ/cNW/Iv+K/0L1I+HiSQdNDSYcB+1/uvHc1jEqjzjT1sHcPRH3
cIP0pyA/3tPf46Xutp00HJ5Ha87eag5DfzPwkf7vXKhfb33XXThUjlCmi9Ytf//+L7d+GDkWWJBM
b7uy3IV00q2dmvAtqUcTAKfAy9kpxtSp/j4FVnVUahA4M92zWXb1c8VIfmskLep+4rwnueNd8X8W
QGez6xjZ8lo5lCN6dZovmoSzjzrNjWGF1SZqcrnzPJ8c76w2eZUNu1o+x+gg3/yke00S17tf/qB0
A7IxNhENTO82ctg3TPYEmjOTb+RWItE92tXQXKp8PHlkF05xJtY50/d9q+JPVvw3KqjtmzIHh+Ms
vhaL/FWZRxvbaZxj7NQP0mLxCGFKuqiWV9eq1rNViKM19Nn59y+iAwpSIykFtfhptf2ub+VnmR0a
EFWj9aPFMJDZautEtFdj0Kxc4uVaYTUlD/6AHS1aiSHaNXB1US5wPaYEpgkFvbiSnRynm5DxtsPE
Mu83dtBTO12FNzAbwm0nIHWDh7tIhTrBaGFe056HbmmV8PbIFPs28uRsZO2GUvGDaMWJxSxglgty
rsLEmzIXkIGGNgEs32OtC72VyjJynrlKVvnAbhmSLiUv0BbWcSYPgBsVz2t2JYm9cW/cziEuk2Hw
0PHt3BdrMwkuCG+cWUtPJ0h/68zJsGyN4g5VYeXHzQvuber/fGIvJrzhqBr3STY6Z68ptsUIubyG
g7S2qu9WF96YBDgdv5sekHdL+v8Eh0mPx2iVF+/DoJY0L9uNBooLiimHqygjDRhy4obizN/EJlw3
3bWJrXvKrNATI9w4Y9iyxxuWUDpOWcw9xsWOgVyYvXMOBWVVTSPeZUIaNLEtvfEjyqCRxbGMAa9K
QXxpdehk9lJZape2/d5zrQYBa6/ScYJIpn4ydrhYWPy2cCCWxuJUHL0mI40Wo4AIy6Ttmuru2uda
K+19UMp3vHhnarzesbrXpaa1Rh47Z3mXjJA8YN5tRTyRPel5s8PMfS0bvBDQRMjNRiyh8V1mEmQY
F1TZdvBban873FEZjRSUw9KdR/MxHO9bJfL3yZbZHlDPd0gOW9Nuko1T0a5E5dZmgnOiAD2v8gDH
OVLjB20SxNKn5EVbuI7LZO9PjHmqlDQlQxOQtuoztCmuFxW0ewxmnC6gjCaYGoZkKo4eTmKgEhR3
oqTIXa6CH46lUcYKrMMKsSSPX0XtlBeHPVOCuWL2n+BFX8iW5ZbK1kBqM2AtfMIYM/IEQb7JdnOt
TzXekQ3e28+uLc5BLqtjgL9oRVAGOwOeHQYcxsEidbISreLI74ybMfU+x3h4lpFI2IRDcFVLNzQp
JgYzejdxCd6ay5da1ofAI8jfEM5ofMjgaNxYGazqpneYHgcwqNj6tAxv2NtTQBTQvOy/JvQkNkS9
TwpedFW27b2UVot4CMNR5o25Sjw2dhbeuIPOaD6CXkc7Yd49AEqz6HS+yWJsObQgoYdHePr0qIed
5aYjs77xJRhEf4qc7EPjMFgR4fJ2gj4qzo9mf5R2hoc77b8Ak+EiSWgT7HphvMBCoBcmDZ3pAR/R
B0GeZW4H6czEdxGb0roJYv9ocs6Yxmm6a5rxa6AFkbh7XO68tibpxn+zqcC5uonG4xEFL1bhDrRi
YZ3yo4D+BMJIee08ulWHeMmTW9ntdB3rm6Yx/AcK3KqKSpUgEZKbdEj3UdRKGGV1thOxtDd+KA5J
3M3necph/nlYhoh9ZTZRd+1qUiAGbYC57VREH8NtY3fZPZiahnAfVUHeWPPho9Z4ZNfOxujeYc9V
Oyc37vHtkPvHcMKIh7FeI8f7qHrXXV0e3L5urgm4AQQwI7xSJdSe5WBgfiNoGHGrbXykm0IVyb2L
7MQoJ6+OgFAeSQKKK0hBbIWFdxPmHSkRFyCY4dJgVDlhvKNeq7p4dVtdnOVLwhM/z4GpYIIZ2gC0
AFrTmrEHTaCAjc1oegUeNb2qkeYRvDwvhISG9YB8ecofer6DQCVinNJB8Iz1kUtOBGg5Rvc4VL3x
4AzNSXm45su6pSMxzW0OzYO3DjI/AlPdlCfKVINX3Ev7vkdGd8pvoJC6jU79eCvJbGBytJsnR6t2
1eeELdt+K7EPHxo1bw1a1osghbEC32wyCASnGGGvvrkNSqIGIIQWKastYyzX7jn3KJ4xq/6jmNKT
EYKKMHPxypDu0Uf4LwhSHrG2ePdI6njWLHmrPG9XjuDE6T3wN+MSNAbd7VAxMsejRxFzTBVLCrq4
lB3JzxZZRWL0Rv3M6UeA03Eu0+w5GlCGe9d2Vrq1u10vu/78+xeqDqeYyxfLULcLtC5WgVEvpiP3
NYTl8lRV2NgS+5nnjXiK/HVSkjdssWuC+Ng7yQQkIUyfpqTBleR9w4rrf2sKPK3Mwda5EBw9Y9lc
beOL8w9RyJgWJmqlTpMs8AnNn4LkGDZeXMxJEt+HLtqkIINqMyFb5S5eUjexwZwxrrHVdyzOm9+T
dZw2Hi3aOe8Ai67SpKXYg+KPV8+mIXc5ZOXT8BCxHAslZwxd4wNUiOQ8xk51CNqBFjhvEue+pw4x
4hm/zd1AX0XmcEYy9R6iVr0zu5mRuQZvlCfZpdSEBoGF8Ju5L6Nv0EzEXGTntmW+gloXH22rfE99
fWZ6Q0rM68SGmgkCfX3NLGX5MtHp5VtxDEQhKq6F6C0Q2YehstvTqNJ7ssDBW7jcTDW8qqnOPtU4
1edg+TL5AR0/sBkL26yvqQzqa5u/Rxb4KRmPchdjxk7xld3WLY9zkgn5eYxoLfcnt7rO5fRRlDTy
NYq/n6twgWvbMb+O0W0GJ0TFdUP2ARaJrDwE1kXpjcUI1Q+qWzPFp1uAgaSKCNRVA1tkymJFWDqa
aMW1scg1AX2JSnvoTkN28vnEVjqN9F7HjrktZcNEm9aJjdHEpIANxZZYYMLPAe3d1j7UmIp4hB2Y
6b3kEripl4a5bIxBfhupvTYNCyBWQvJBVuW97EV3DjCWL+WnPzJ0nBNOvHnVGNQyVH76pQNV75X5
kqQ6fzauYNL8p8Qg8QQxICX7G/DoTKd6NXrO4xTN/aW054o9a4EdcS7p4hVmfxij6mZMIudJm/je
69Qrnvuxfy2YioNiK2GaimYE9pw+yDyMNrqv6/3s4GzMoKcTx/IupoqepwCWONDPZm/5FpE5M7Ae
Ghk4K8zsYk/QNVlPZcyuv02ZDpnBMaf7enDep4Zqmzlrj7C+Li54ywu74nozQ1pfG6w5m0Kx97UU
6OhlCsU2NXsrHKs5Wlagt5AO+oqFkzZl5rnzotobizE3dM7wkOTNYL7BwBgeGfMBHijDW4M+yn1n
ef4L8W0iAQ0238IB9MPFvTZMKX9w822i2C2/iWE4FuEfQ7iJVhJBlCvv+4eW4HzuZcTHedLsmAjE
W0/TmuNXqU3YNNfnsAbioIyCzZHiPSJl3u+iObkzQkXhSdLH50La3cmw6mNVpccyM556aKiHEfQ0
Dt9lTho18bUb2kcza/RdZTd4yqXDoKAAWWElN5ZkmdC924L/Efs0bRJi472zSa0KJkKPzSLpcuYu
1mw+H4bPhI5UngBpeUZ6atPCPNnzF5UTtIaU86PfB894UoPj0tq6YjdUrKAHk6CZadi056Q4D7I1
6KEJgU+WauuBOVvb9ogUBuxiY5v0SVKlnV671Dzbpd0dAS1s87Dj0+bq3eawAdaRnTbnwPTqM7Vx
TNy7gLoXkQNadLnORDS1lykd3knOcBkl/o6xJSWjlRHcuNIMbpKc50gAtzRDxD/Sbpatx8Hm1FZE
dLNYZXIy+umC8Ne8iPQyu2V3amrRH4duupYt9WfJHIrnWXFUHICtscXt6gcqgO98Q55hGDIAKzkO
9E7APjEKxM4UEOvtJqLmiQzMVpXnsXb0dg4Yn87zB06Y5jHUFsfAysY5ncO16aPZWHuEF5gAuNE2
ap2nqokkPeWAbquRNjTtf1hPDa6ZPZTZO6MOycxECaSDbMpuR3mu6icZsfH0zQqr/aww/qBA3+Ve
OGxHb2ZD1w8uFUfkJYHMeRioWPJDqMgbpSKAwsyRbUllj270jhmr2NMGjFk5s2HAVe5dVHbW7YQ4
tQ4iNux5qONLGypzQe2AtkwMfduaVnQYCqJ/GJfEGspSSHpWDI8FSgu0h3E4pVQ9rfpyWFKi+Wri
AKHLNLg4aexdrbmYt2NO6cnkCHHDekzfbmDeeaAcTgTOc+o662abZzaBDe8m0AUDbJznhT0UJw3c
f8XtfMKdbZ4KkCF57B7i/0fdeSzXrWRZ9ItQgYRLYNKDa3C9oxcnCEqi4L1NfH0vqGpQ0dEd0T3s
CUP1oh4fdQmTZ5+9164rNhM2VnKd9jAoEIYLKUCGewfnPjD28jz3DRNkps84JTrxToE0pZy6XI12
umAG4MGkYFHY8kTNY4rfK8e1Li2X2RR2xtsYV0cgU/Xv2pbPJigoQmLtZZgNeruH7EPYhnbQxvpN
aWlzoMk7XTd975KeABjC+fgW9OGMX4iFPSniby/PjW+tflGKDKOhyVvAJfdsJvNnpAi0z178o8oz
42jk3aemudkRCV0sEyx6YIYab3TWN+LA50C14kFP2ECI0E2usKbolxjlgx9OgkgYOTmNT5YajSfJ
FCIz64kpc2V00lnPQ8MyTneTJ1JwoT/bpuJ0gI9tENS+92F5DLryEkS1t3Nbwz2VpJH21WKUJrfp
rCyTbmiOdcXOIDHipxZIKc3Q4WimwGRheW7TOM/Wka2Hy5P6a2onfc8b+uzR6XnSRzu5DF39HbA5
H9i3P7Ci2w/MYS78WbGN627co2sGB3rSt3QQVOdKi14MxsRLnCmDXypPoEJgAC5HPMSy2w0y7nea
cILNGBDZz/k2/jhXvwvRFnfF0mTdEN510sHc1UbevjZy0jdi2qUc8Xa0Foi30KGPzSy1jrApvUTg
wvO3PCrYGpb63YSASfWz6+6NgWFhKMJiVfe8ZPJJvnR9lB5FY92AQ0ynDodb2adYbAzvHguuaAen
f2cMLXd9DblO4/7L0ig/xWWMNDXIVbVIPImuiWMkqnYfDh274ElU+zScNzSw/ab+qPriv75KejP8
1UbJMYEbfnWyjLubg9GOvRLCL24m8vb2xWmxloRT/7AL+TEJXDkBGy14R9G8izGHbmqCoCiAxc+J
wyjvpmHjUX/lA7SM7nQ3axurMY9ZNB0zY/yLw1rhXPEbrwB9k0RX1VFUoo81AE/GoVVWAGxie4Ll
L5o34FTzVey1mzTufrem7vix2lgh5PdG4xcZ6lRaOeB6jKp4gfOF35NegjyqP12L0uUpFFT5CAg3
7OLuJKmvwimRxeL6nRatq7DDr7+VzRnEWnq3sU7aWXAJt4Rl2hCHaM2mL2Z9OXSgsWlLMFDZ5t6n
wtrxs3p4dTVyfyuaPMyNO1LUjDSk+chpNJK39Z+yiVp61rWb0Bwso9jneFcyK+NGjc+dzL56wBpn
dsbV1UIbcKtiN5pW4ptTkeGRsuiv51tvG41zTyUJ/9ZR++xEWUPujNdTNmm+mRu7rK2eo0jH1T6O
v+JAZK+huOAp0jf45aYbptVDPBD8ixoWE/agScbU8GpZ1VsRmM4axou7zqvx6hRxeBBt8gHd8sWy
oit4md/jFNCrCrQKSq2z6xx4B60OLcUgB0UqfeBsYbS8HN0o2rNQ+qWlY3GruztP3Yq3yqGjK9KW
Nc1h+qDRsZNmvmkqIkip+nIDOCpm2zxJUf/uavj4oqcExpPuNYqhh4aT+A7HqdtmQrx0WebxOuQg
jQtyRQuW609Uf8JbYIOnR156z1uj25RqkuTnjfZUT+wY2waBuhyKYwUMgVmanh+UzOTDBGZCgtFd
lVzQpBYbmI5ERz8wSoSbWod36mKl3LbExemFok3HzqlPxPIJ0YlgFQAwi0ii5GhN5MPaIY/wLosV
AfzcuulUPIGEMoHL2jLzWXtXl0T2zOzlQhGnRNvq07vD3fyz5pLCsEF9IhNWB3QdDSU9EpU0XoZZ
HexOo9i4sDVqidXWtFrILY6DJlm3TNwWTZoGwUQ3nY8j9utVm/IK76sXnEZijfsQG4uTPKR4tfSh
eB6CdJtmnNEh/g2HktP33ph2EqARDExnpySmmYRSyAsdZOWWZy8C+nMsl2NVHB4Hmx2jPf5pXThj
4ej9JrKDeZgTMylULt649o28/g6jEMhj2/sUGf7MYizCVjd8oOuCpB4b70j4mGK+oogfYqJ1PYkN
6bf1AHPNLXk6ujQrdUyNdLSszARlNZQJLkZCyWMxMi5RWcLfqe/4SXJ9ZUFbRLUaMCMZcbjRvSHx
Af7iT2qbe0Px04rltbcq0yrfhRiXVg7+mU2qwnYb1DP+gUg7CqOnrYok4T5P5udc2NGJDy3cZYXJ
97adHNQQX5KIJ3Yz1YdONOJgeFSsxuCeufM/x2Y2756e+GUttNPS1hjN6ckVaHWR4THwjOWwGZJU
v8xEcvoi34lSg4KgK+3eGt6HU6BwyJk8UsQM7Q9VT2G15kbXSJEVDWX/nvSAK9T8hBNv3mFS6jfW
4Hm+pD/JajXjyknZuHqejHfFwqD8+8+6hhL5Qut59YWh2oFO3Lb9nN30Rr2zF6EY1mxvdaiZT6Ot
H+z60UwgQzgaUJKhO786ft9+Y4F7iVQJvS9hzWgY+dUONJ152TwTolUHtxLRsZYjxHuvGfeuQ93S
PPVotk4XXIfOktuQp8oDD6K1qQGdHCZbfpgqGm8A3WsIIZSe1QNPSRFAaC/D8RmRHMJbeLF6Ye8U
L4Ib5tk1KqJ+xQv45c1UCHSRnPylJMIUdEB7jpPdWhpeQUQM2baVFthYnlpaU3jXMGgK7pLqM8Ls
eTdUTI17Xja71FBCW+l50GzM7qDThHBOktxluDMZH5XG0yXRPILD2XzDKx/4LEIwNh6zvmx+NXPF
EzkLL3rRCugJgImb0o0PVTpPKzwPcLb6ofTREYhA0JxGbpBP1Q6DbwgZX5YWovn2IEdZu2p+Xjkc
400alivHkqc4ZwXtFGV+nwLxK5ladQ+9vlksnx+F1eWHgX6EdVq79iPlrgW2BkxdmTezTr9yt7h6
cILoksPmMMav9BMwspXMZybIQVFiZYVyVbAAX4EdAEtWD7PPL6kBpLyaAdJE9lxvJ1MKELpAksYO
sBBBQsgchm8axWemGabvJNQm2R63atxUGQ1AlL73ebIRZvZVDWbIYFDsQjCbc0CeG6Y3qdqhcE9t
yKM6bzznVDWD9ZKa1ge8AXlB+lkPujBf9MzeejBHEYBy4BxJiAWx1ynqDmGYxrhjObGE07Wi6IlZ
s60JXo4GRF53NSTYksKWiz+c2RTlek7/QhRBFS+8AvhxVmHBn6hMtZlDvED39TDuXgbh2P6kd9om
lOY9cMf+MI5Gd8wN91dtdOYJGZMtOPAiM3wLAynvBURAmcmTJe32ypljelHxsaXTECcWJvtGr59c
EEbroREaKgLbpmQoQEhHOVc05WPkuczmKVui6FE6v4MVKF7yIjiZgbMHO9L7NEDVvjaUaHiYsbEF
sccxwQOzr0+ao+7phO0xv/PhZAvqRfc2FiHl9cirjQ2LdiDdUvql02mn0CCZk7OgMNxUf/NqMFNc
kNd2JPNb1ckB9s38GsfB2s2WTWibuwyo1vji4sHEDLo2UZmfZ2EuhZul60dNxSFVzrvAqTeKbN22
0vr+abKsfUzr7c3Is3bb4w+Y8ozMTKunh0w3XlSaxCcqfrD7prx0MsM4c8IUp679XU1C37XiXtUs
bWlZsN893vYrIsIN8k/MGRuC7qrJFM0jIG3BbVV3j3NM0onxDnntPUp0Z4f+qnFoB81OOwILARtH
HbuUbDuGmjxGlt9LRABXF/GJvAgTCbUdMY5WAJTAfLnGzbFKeMBBHM7sjoWh1wLgbdwtn2RGuDm+
pF3qnZoA6VyME96I0m6Otl5/hgi6u5Y80Ua0GFpN1joVtAh08/GKJ/MprAftQwoAKsckrpiGI6d7
pBbuQYgEQel2RysXcoMOeq1rTLUWLpJtqnp4Y43ekNo3yTm3Ue4nRMXX8Vh1O22ixbwmqXEicpyu
545uD610d1zRHxDrGvau+niP4BVwYITCylPiQvvgV5Lm49F0cnrBRVV+Oc0hHMZ8NzY5PBCuESZq
bbyiHCoYbB99kbUvnIYHnyQPi+30Zzbn1tlly7lOG1dfA30edqPivNrZ96wX1ds8HQdpJj7VSfRo
cyZO0oJHoSGjvRz62SeRReo6y/0qwA7JGb3cWCaencr2mievb3/l+IvzxuyezMnEdT/r6Y7m61eY
R9BwBwELITF2QduTNPWqCT+yqBETMHHt4EJ8GnYVnHjwcjpz03hngOxQtuERObDSfSmKfkMBw5Ye
oemem2V9y/tPIbHORmZ/Yr0j4Pu9jQzDF07mrH952+xKmWj+gAl4W7TRZ4kS5wfI5jHnn61lhdSj
MyhXxELecmWChHDMNxPL9Ig9EGd3pNMj7aFG4s3eqKSP/XwGY4ULTPOdQk+wKLLLzsoBqHnPBj03
7NMg80OWOWvqfpicQ3px9C7cSU08MON8eco4gL2tVgnlvbja72wsXwabOdAsB1LkuvNAJ0Kyg/5U
LGe6oKmeNZ78uWLXMi4h+OYs6HZCfcder7lPrLtf8kS/t+pYY6MGqFMpBgrWfiyZmJybFWdy2qjc
hIS3xCdhNFQBUbDVNeMfNKGIhR2AuwpUwEp2oLsU67PWS/o1RKIP/PDzSc9GyQexMKQMhN3UJX/n
5TyupvUL1nxs0imAtzB2/tg9OGKXwDTVzpd65pYMw1tcz0cSF+7iPA9BOvAeydkhRklyNsr2jPeO
3Sf7xXrAndRlv8n/sHuWHhjrpUNgFgjNVfxJoYDJsF7hBMD8BiXxfXb4fetkP5qBgNbi123iW2XG
v1rTvE0mnS7ZkJDx0JA4C2ihMuJxDk1gPYvxT15QuGC20Mz68NvQRm9txcVPIt0/ZhMts3aMK8GN
1ufaskw2RFOMm6CKX9QwbkzIgtSYM0sM8/RptfbFSANafVOjRd/dTwHuVTpUy1Viq9c+7Ph4u0Wf
K8H7UBqSsstwaZ6NMlA3rcPD2wouAMmIgi1A2TFmPBNVzSOWdqQ6rzHTQ1WJXW3dp8NZ2ulDH/ti
F/GWSgOLvpSeIyObLPIIdyIc+xwr6qkyJUcxd0UKJzoWuB8nG5000H/rcWis0wnvJUTAnaiGj5QT
RTsi41CvEOPIhzLXB7+lXoz0RBGnd3AIRwtGxqpv1dBwYGwYDPOZRFWbS9tX3TCsRbZt7A6nBqaH
jPXzGrNttBuKwDdamkcinWYZPa3YQFnUBCnOAdSpFAuLl/P/yi6UCZwwmHZeXTIxp3NI7S/b+gbh
rrdx+rei6Tnc1RvPIoUVWCp7GACrGQvGeI1NNfVHXb85UdJfoCvTs0yB+4YDSuoPDOinanAqpqRe
/MjnKzSki1058mdp/WFUBkEbG8O1m/MXHCDiI1vMAEnV+alXFn4iXJyXrjmg6BV7CikPQ17IW+ak
Ojz1xtyOLuUnhQEIqfuJgZgCK2VB/cOoqhvWnxwuMO2aEECa5kq8PjgrV8u2FsGGTZuiyZndYvGL
k5sIZlrmTD09d/GABmIm2g5x9sZpJf0sBKohmY/NOPX5m2zx1ROwHMrSOjRVSVV9IDzQsaW1ami8
4qbKf2V1ZV9R0PcSWOWWH9z045K8Q+15j3k5gpjEiUCTFsh51gRfSEaEClynZMpXGzZ/8lQvX6Za
Ll7kgzYkNfBRCEtTIKcVpeP1ebAibT1HLVcYtoyGhag7hsZJpMI6j4pHDqbE0U8rr4Npal4jon10
QlM4mTUqOcWqNlZGwiXGXqX7DtOzTOnmsCLBrRtPI+SjghJw8qMHs2l54OO/wT7zLoWbn3SCr6cu
NdtDm5r3WoGzGIPhh9655dnVXG1zHWUr9xli2mXK5nKL/77Vw0NSqBCDiaQ8rsa5O7Z/uOx3IAlW
WVtPG8Sfkt5R80HrxUqNpfrmBLoOHFDhQUasz0V5Sa0xJzQbq8/K+jL07lsrVMarcyzvPVyUPY6/
N9p5aVlo9flUG+CriqKqHpMBoStrODDNYNh9M57jNar0rjLs/COP2ifoRD+yVicvxosNGncUPwdO
viFl8T2NSfaeiHJXxE71WRrUBsMJD2kzoHVn1vr2mIP4XQac1yL1knMKD+XMwf6V9BWBtjkJrqai
RK9iFXmOtcLZhyoJNyoN1CbIdZukl3uSUcwBVDPXNpgQWGnobnES8z7Owv6MlaqE4J59c2Qy/CBG
/bS5ZKHuUa9Q5JV3+ftFNbMH8NfmPqw3eImqE6m36cjSddVpvwfSUU9I285zJR1avII1K5NsvyTR
n5zubtUm17Iu233qvZgtW9hUTfkVMg6HKKtHeKi1E3SKW4s6fDCNPtmTYol9mn4Qd4bhEshCMfmx
J4fi6vqjZUm+VcSpb9nWK6tpDux839lHlvswJIzDIgoHSa3uxMvcg0zlmxaW47n3FjkmqK8asSLZ
de0tbIY3HO7tts3sic4n3YNV26Rs8IacDf0KepoA9pG2mAumn5UeFviStOoUVjVPH2K76bLa9qbu
UTVN9plJsIRSEfKDFuxrVaouRZL+njp1yO3agmIW6Vcqj2wI5Hm6UFp5m2ejWKdt0d9LGnnqujA3
GMmLja4y92oshmXsPJfWLjdOM1msj7FQtijkqDf0vGhlXB48oy/gsbC71Cdp7p2+0vZjPl3ySgtP
XlFGp6gVJtIvV3jvwJpTZ2bi6LVOnN+YcpoVQdm3hL7JLXK2wFkZDY9CjY8UDN2J7ExqRu49UX35
IFTDespzZ5aDSfnQ5lghubYOrVUHtqTdW+7O0V103TteMI52lqQUxyIrNKjmk9177vM7ovtQpdW2
mEFLpkX+3FNutzfMAECt8CLYo4Z1nW0AxdX4reKu/glv6AQy3YLFPHY75VVXj60lLxToKwIGoYP7
+SpVC7besbdqiFy0y1xucw+4tkLaPlRLFiIVzolKXEF3pdg7rBeOf78UM2Yw1jDODpWdrb4sdgnb
qs3MKmBT4TDZKwdKTxvnnD8Q9YTzEehjdO1d87tUNe9DL3vPQAdc+sw6GlZv4vnSj4DVDJ9whcuT
AOQJS3O50ypSynmL0Y3G7Yqttvxh1IbHrchJU1YLpNGaX5wWO/sQdN8O7lZSumG+F+4M/T8BBdZI
fv/BjCcLRNHdMcmMpFmPxxRK0nppLOzf3IA6Ri+CX6UiQec7yODV2DkfiqIPBOtuq+h2rsMOWQcY
AsUq3k/HLRASxoQuLkx441MSQ9slCUHFsmJxjEnXXyQkb0PQQazJv7+VRQw3KdAOoU6KGQcuOdb6
WiRGsgYiCrvctX/qaJb4/bu3wNDvdlEM3JTeerLqN0fr7ppLu4wmtQP/jjgVyDxxU79GSr97Tc3H
Mff81RadX+k0sRF9SLw0eaKGYC2M7kVDF1xJNRHXwl+MEUDZu65Oh/XCZwhU84Z1Ddhx6WFAbRA4
ovQmUSJ3FJNirNzYRhc8I9xRpWHL41x5v7sifF9gRUOm9lNpfaFbPKuluZJb1MQLnOkbQyO7Vdh8
9t1k3P/+gJbHh1vC4lhV1p2TwE8w+KBQw7NBpCEYpk0o6PCgiO8iRmN+rrPgPbewFLCqZf8U7AaD
dcrym/QKVi04mwjFF9XREl5x07J7xVsDZh4v2goCAKUutp9Vrby0ZHnXSRo4vgPGaeX26XPicEXp
LuOuXnsPVL7jLHsHc1mDDjTX1IyNvLuUxj5k+UWW3fKfSmOf0NpKeY19hVvJn8iJ7qyhpOqGo5aU
lo3mGlB3a+MV96Cuo4kjBPStT75XoAF8NlYs99j7NnHaDZu4Hn4pofAE5a/cUscijuFsEYHPgcAc
LVghGxJh6SrIp2W+4mQT8QGkufczqvCIRhZ5IIudzKYCMdVYpB2tnCuO1W2z9ZhLcVTF7rZuUvLJ
9TM/7bgf5hR4vjc/JmUS4W3KQ9PoB8yl1akj57tGop62Igi6K1I4fNfeozgPPfiMFdxai5hNh+xH
AJs00yHkQ7QtmneQheNBhPYtqUjbuekT+WfMLhmhsjSQinPGpC7EqqetTvp8RUlBfjZUm58BNrjE
PiQedGFn5xQ67dqt+WSahCulGh08IgFktLDEomOwNON9M280Lpn1SI0Ghybu9D7joSB58tomwY/a
kXvTys1jvtjw4pyVCQ+roiYwl7hpwq8rRSuhkQeKYP9wcqqT2onCBCxWNSVDUXSAJAITGRthUSI2
ZyHG4Bq64+3vl8kt01vXTz/ivAuWrvrffVXhdh4Bc5RZV18HFv5HKzVxi9QuKqbLAilo3J0rnorM
oz+Z5eLZGZoXz7DdQymc4dhyQWZ68lZ2Ld7AmoARz5thM7FXLJIheVj6r0jv2h2MepoOKUiY2Cw/
EObfQMb2l7CtdrYu5lsezRNmYV+nEhEVOfd62hzmwD4RdbMWzIKkfyjh1jAsPVlHJZVaFBDi81TN
jmD8m6wGCmoCRt0+qtm+5fIeeCaB+LCbGbpEjH3dHk+YiuDURdB5bc2ZLhxDsMTpDSS3XLx2gwzp
TGHRiUoRrszCu0djMJ9nERHQrnnK5CDVpNm1p0ASyovC+moGc7NJB2QU1zWNVZxW5inKtG5Pi84n
m+27O4T7bqT30xgZu9wuxvicxRpEGzEy1zt/igB3cCLrV9Lj/LcaJ95SX0JwDcq3z6Kp26NhVQcW
aDiZOj68VBTJJnCpn9XkvAiVmnHgbXIkYYzfl14iw9aYK6T34JmrTvFMX8Wg5Wqf8JoTHbTCVo+u
WWnxTgUhyUs13Y1eM/gYJTvsbHNzHYKiwqoSEpaWlJzAMHuEcRueRnpcoHU2+labQm/vYeJaz+2U
XW1vPnTs0NdmkgJtTNq6P3Mjnq3BFPA3k+ZQ0ZNBQBfhwXXifiPx0VPLw4ieRFjyBZm5bRnn5T7g
CE5NKGpn3nTdcRBpd5xCzD4i5CTA63ECYQPxldZBHjWq9/VpnPaIuZg0iA9Oka1WnMCwcBm42nBc
Q3KkZ2i3GOWNSOvW7YAVol6+/P2T27reoaL2GG829memO74Ucm/gecW0mn8zO9e4Ykx1pMIYEqfo
SLZY+r6UEKrdmFi5yyoKGKzM+Bn3kzs4R2A9tKOCbNkUdFScu15/S/EvrGA3h1uzVtV21ljAijR3
QT285V1WQ8VX2jbrR4oo4OptWSxhaoOvfBd8+kqftDNRk24TTPbPUga/7AQTa5lUA7qZ2uhTiTcE
BXrluF13yDz11TNPNEQ9zzTP5WswSa0f6XLc5Ln4Oabqk5C+fnGxWRKr3hbCSm7e2DsrR5nhNgLL
dElAcXNMI88b1ymLdEGIhD6fi2vN8WW+j3ZuvYgEI/8Uw6WcRh0UvMe5KCZ25Ln80iSUkXS4uA7w
ir6pqj2AHo+RpO5ObR9/cOsPBGdO3fKlbE3t+Pd/kjK5cM6h1wHKDF4IvOZp0mFfDWi3aRdnoNsl
ZYuKL43j3wjY/ykI999H3P4dsPYf/7us3O67vH7l3+3/i7Sc5RFU+59paafv5iv7L1G5v//Kv6Jy
8h+mZzAXsyDiaoSK9m9ROZ57LhExDFOm9ReH9i9GmjD+IXVX0BwpTXdBkIAMbP9JSnP/YVg89T0y
ZxK4rvF/I6UJIf4r/Q/in2MLWwflajmm6fDz/XtK1aM8dUxTwaM36Cj9iaKz+Z6bY3DJ0zhcB6IH
RlIH2qV0hLMyZqaGVLD3WJCB26F7mSPu/jh6IYJZIjRq7caFe4btnMGxKciPB4u2E+Dw2NeO+Y5L
ETtDOR1d2I6rsc3F0cyznRnV8RZmKkf2GT49KvfR0NuTRkE4pUTbMGVjoE91yGPdtQmYsr1UeffI
G2XdUMG2LgY4z6rnbWLx3ndD3oC2w5BcYJ4IreHeVZgKiY/UkidHrAdYMGbtVCXZlkdnecabGdLT
cHHm2CKr3mW8Q+r41XG3mF+AtoYKFrHUb5C+SbH2cm7fGzvS163p3QyqNfd1ZKcvScU8EsXZea5H
ikXSyt0XOmdCPHUzo533xKbb9vGSWbuleQg8RxU9tRodIEVYP9CaDPY2QErzLq0eJLrfyqlkyz5P
CwtMgyTOfrtsON1nerlJoymjWgBrZm6m1X7AGMUCYSz2g6jwPCA7rMgMmn7KEuJoEAn769PVLP04
QT8IrOY9aiBv6MjkY4WdCvoHCSOGDx86C4/SsMal7Qa+BrTrVLtWfzVZl4DuhVogMemOVZT+QCCk
xS0zTgjcEcBkvEseSCSec/WZExVtDQYhjGGYzOuQGeZrj6nLI6P2MSm7ITiGtjGLYu3pENYYJ7eF
B+e+TkrS5ob1aoz9ovQauAkmTDvUCKxVrJ1sgKunIZjWXhCNp8Sy2EwD9dIzT6ccmevM8BoHQ1/W
U8frvkEuFzd2UdbFDfUU4W245DqAdEtmbOqdscLUF/9YCEigkPKn0AxetTaafPTe26Rb2/TJmsbi
B8QCrMQuaTHSN8wfQPVcSAoYpeXFbmpn3+nZMwBNPLgsB1FRLIpfs/hQmmjRfd+XqyL6mZJMWUN2
8EAHpBqUOLHradb9ZzbAtF043XOzH+p4xrZrKeRmbg2tT0+zxt+QoHyyvbBdA6UxjO1Ta2iYUNoY
CrBprtnvUcpghu/WwDICRucWfy1FKoXd7MasTK9anf2ww56oDAgrFrfqTi0NEY+Yyb+t+e2LTA3v
JtMBbb/uEtofr+Cv1CGqgmeXkrabLqtwQ1EQjsjU+w0/q/xUJBjsbFrYzH0nKWgOYxrOmXSszPiW
onqncJJRYNK1o2dwnWZF5vgdZVnkgji6Q3W6x0wpVxOT7bOASL+1FammGkecM8kT+R+cjS6Dddiw
Biywlx8A04lTaelUbGdduRWFgXOlSSmOyyQ2mpjvT8LlQI7GPBt5Mfl9++lq6XSbSs4VJCHwNKgO
VIGUOqIQ4tJI3wHi5EvtJgu5I7JOQ5cwrAzFtI5EA/EmGdgtORxlSgdLNwPJRYqOZxA3IeQbci7T
5L0W89D6GYKVmsfh4ZIsBjzFmYUWar+VIYoIp9+dXinlW4l6wrm5Hk3HPYQddkGz41OD/DYdO2qO
DrQSPXR4+3uX1vTOkJcgcG9TrXWHVqcXqe2oxOJwfEut5MtKJuOm0ToAKRbeEfakgnZfJ4fyO6fb
UJGVYv+gKIQMg40pJECHZrjEGJz2adD+5ATqbQZU3dVsF9qpETUGKZkQ+4uH55GWT3iX+Cptkl96
3t26IN63GU7K1JDKt23bfPTasl4rjLMJOhE9Kax2bjY+40Gb2IhDUxq7GuhPZos1pJ7yESzG3Cyl
rcLAX24tz/aQV4pKipp94lQtMgqRDhBkN3S1EMPhVHFHFfkpjyi6w6sGmE7hR8+z0u9EP25TO/ko
yv6FUyhJpCiq4SjLVVtI6yVIWVcZSaTWKgjUFe/d9kymULt00fBb9NN8b5v0yY3RnVhY+GCqoNaz
xp4KjcUnGSc/HZbvMFjjjv+njvKaTFsHXRwlf453+NRSupnHD6cqzR/2CLI+IQpFwYA4wzDswFpE
1UvXokaKUKO3bqlqIriKtkM1IinPAqsDTlPwR4e6Cvx4pn59LJyDbg7BLaDldqYB7TX2eBn9GSb+
mEBmAuY5pbc8dZi1CdwqEHxnLLoYCDBnHIVLg1OZLIG+cDgFWFdlYvZru632HL41HNWXkjtMpyMD
dr/xQsEcZAVAXl6tQZ0hOXvtYmzBTDLGavaaYDfFbbNlERSGRNxAwmDgHa1L4Kq9WCRa1kUKIys+
U6Fye5MR5yWV0O+H3qyofCRS7AnWzmKv8T46V/iBWfkavKwiPoixNtn+s5NeI84kYSZ+i4+6JL7h
6mH3HCbVw+Jve2BMht2P/ncrSpLXXXvp+GQuE+f1gnN7vBzg++Uony+H+nY53g+c8ymC/5LLwR9W
W7USyzCgmAqqZTxwlkGhYmLQmByiZYQAWKSRDDcf3TJeQMmJVvYycuTL8EG7MayzZSCx5BtvNves
L6NKMrTVVtPCcMuESdg6VQRpXDK5Se1sPLOVW7UMPrjorGUQ0uu8wikD3r5MmJ4U81KyDE7DMkKp
DBvyBPJxlVTJNyN4eISQJffJMnyZf+cwXsxtMHsHJs/iGC9f/v6p151unTDJactIVy/DXbmMec4y
8Kll9KOsLLlJpkFWtXgKlwGxZVJUy8hoLMOjsYyRSBtgVjWKwPtlvlRd5OKcxOI79jChpzket8M0
j6tsGVDdZVT1lqE1X8bXehlkMc83B3sZbjWm3HQZdyHLM/n2yxBMsuXA6z6jdpcBOVSMypTV6lto
UNoqWgZpbRmpR2brdBmyx2XcHpbB21xG8GkZxiVTubGM5/kyqPfLyM58DhA0I13GMB/bC8A+ruZT
4WkPllv2ocW7VDcU3xA8O9L9aGAJXgSCRSrIFtFgXOQDthmkyfWiPtTT0KGAIjPUi+CgL9LDsIgQ
sPReZ9wURyey/miKHSDx2sD3/ooXi4zRL4KGh7KRoHAkWvnp0X20V60yT94igxDWga66SCPBIpJo
qCXuIpsU6Cf5IqToi6Qi0lI/z1Qo5YvcQkdvS8gMCSYsxGuxiDLDIs84i1AzL5JNuYg33iLjcESJ
qbhA2tEWkQc57R6YRvYKyw5OwV8pCE3IkKTSZjM7CSPhsLwIR/lfDSla5CR9EZbEIjEVi9jk5vD6
QRjA5zLj8mWWajh7rfOH0ijCJ5HKT0Xp2M8zyU4+0HX9n+ydyXLjWJqlX6Wt14UwDBfTojckOM/i
IEobmCSXY55nPH1/8IjqiMiuyrTcVy6U7pIrJJLgxb3nP+c7LARHSD/N0e2TsyzrEYl0UFps5eyL
1jI8YQao7eILIp16q7rEvmWFsYvUND5iMp8PlYpuWhvc7l/srPryKV88+bK1cnOIAHqordzayHaJ
jacerFoxi7yq3hH0S24YHgNiSkW/sGuzXgNaGlibVflEe8LSE4WeMgCEsqtyv5lwF+7LqOXlpeLm
19KZ+PLrU3EkRwsuTGPx66/Q+Sc9ujOWygA5Tw5tA+WcuZ02egCOBnlDl9HUB1CpREDs0hnxeWk0
yH6mdXSews2OAUplk484OhorlbZe1fVnT2isAIPt3yVKIma1i7ivRm12BpJXhKNEH0ZUbWhLcNdK
YfEbqP7aGBMK51jLZ3ofQhIpdQsLRaPcTX00qARD/mcOWJDWNN7I4l9pXHirEndY/foRnEj2WH8S
R5L6XUC78Xbs4LSmvszIXXT7vOrLRZfki7KQHS3T13m0wu73WsfaVyk8nGGN/FrY6dJD3QmyR4Yn
yve2WvemyMU1yhH0NNwjln9t/dLJAXy6eNR9Gi5mNi208ch/PjO4tYal9iWVqGVtg9e4XpVqg4Rh
0zXmUzNKPQIeiHBeIJh3WXJpwTRy7WT15FUsX9h2FC9FlepzP2G79ufnJA6klTQ2DDMA9lml/9NT
i28Gb692Im8YtBLog9StTDGv2o9u+sAqENZEYDzNunlmQNLf949tk+hwIJItd4jiLnzbfZHB4mNf
K+5Bxo/FR8ByT+CK1dxhrMK8wIdv0n8PjcdWQOF27PfFcNLsIHmJiY6SJ0vu3a8vWgwf9YBaHxHg
TlN8dZgLGR9l3TXtA56GagUHwezuEJa890crc2fCKqD4tgTUei9H25u25YqPxp7n6i6m85FOzj6Y
p6XkTQbJ+CxLGBnGX/PuAkpYkTBfrYrcWCV1oxyZZijHXpGKNXpvPPOauKIbQmcMV4U4oNC1uQsT
Z8a7t/FFVwFx1pRbM1bYqWDCbX/9tUvILUmBHrPu8VWO6OXG8ppq/uuvSHrh0aiKR+Hq7nUQaFul
ehJ0G/QwAW9x6TmVBRtiYBM2emV5/fUht3glylbuQETyOda/BCKfN8wmtthcYdS1aqg7OYM45S6W
02PnhWcFcRUEZ3sP8l6cpR4NoqyVamEYyUpYbkUPsfyZWkpO4H5881T3gvDebV1kulMd58GJw8+u
9Hv6VbhYyND5WykJDSow46deh2INtP6h4Oxc6rWyDXhvcByn8sMMLYdZczNjKqqdu4HS3Feqorxz
ySCNOJ/YimnTPqCDOm5uEjuq+Mchh+yp4bw6WMQGdqinbPtbY//7B5wIM9IO+gLHf7G3fSVdQzQ8
sTTC3EUvWIrp8+SU63VsGUeLY9Hh1wffH+eFawR7Jlz2tlAxs0reKM/6pngfo1FsBk2pzhqqB+t1
eAT2gu9YRnOs5VTftwH9AVNz0K8PhY3niD6VOTbukNqjpLxJBUM5vVCYFE9/DchhLfORgGdH6zi2
8Q7ggh10W6b25qyYnNO1TnQz8rWTkaja7deHfJ7SDssh0Yi3OTGbWxDTH8lYy5jrMsPwpgjrFWoE
RoPWG09DHLtbXMmnXu8I51ntq81jegFMfgg67kNep3moDCQAq6heqCZj5KTTONhDO9SHo1d77sJL
LinGlZ3fKuZZIeqBCzsdP3vc+Amp6IfaIMSY04nMY7WlpLS+xlP4xdJjqqcCrr4+K2lox+rHgW/S
seI9qlJ0kDIABBxMU4QhdUXLJqDYvv9u9YaJDMKwRLkeV9dYswFq0mPEiHJL9rBZZhkYRA4BNO02
bvCtgrKPdTHue0rZHX0k+hJXCpIQ0+SVnbATNI1SAEZivR+N4gQX5WjrEFoQ0uJ9nerUvcJRbXF+
lCCAnX6YTqI508XEVz46KVjCC8D42/uvdSZpLB36sFO4zR9pj8+dNu9oAO0La+XDJcKNEoE7DJq5
Db1vLmVJe5T8znb+g8G0GUVyhfG+UNBvhPflhdRpAWsHNg7/+D/03B7kJm8K6t61L98293HR9Esd
VhEexZrCrqIFKDHBaGrt7X906V9dIP+ixUM1tIl79t/r0ufmR/Plf5fl8Nf+jj++7Xdt2lJ/U22h
C1nI+kRx00D2/dnfITTZBCDyuzjNV/5TmzZ+MwVqpQ3fjFmFKkDR/qFNK/JvCK2suZqmqqYOOfLf
wbhNlLa/M9Q0mlkByVGOIfPHf6jN+fOikiz9ze2beWXRGeR5iIJxx/UUTdeYx8WWc9H95Zn6L3i6
/6iJs2j/7Uf/gyb+5xVvi6gh+86V7nPJ55H7ySHW+he8uAl897dHShzSVJgEaCSXhFDVfyAnhm4b
GrVIhyWjSAAZOUK74hGZocU0ML1DGXeYXIE1L4cqf8peGK5kNg6SllHzjsQ5IQdmWYUZOMpl3YF0
8FSwg9IeUfgnQTsBMsUBoupQI1WG/VwjAD9jEUqG7AGsdq+N0rnoamypJMvBgioanKt//oQyTPj/
HiMjCwtCp+CC4qr7ByafWqIpGS32LxgiowhtTGOJCsU5as6CWMYsq6WSXYd3LxQmbVINO63LyQ4B
jWJjmz+hppWbTjpqNAbA//JSrMX6SSVx6QRd80kL1jyXY0o03imAnvvtlqAl+RQ1/JREuvc1sQJ3
9mlobQisyb3VRR3O/HrTTZkfNcH0E1pQRzAFrHX8I1uy0C2kFZJp1lBs+HSCq9APnD6ztkNkxbdq
ssITj5v30s9Mip2BE7IUQoYbyP7AkHeJi/bWsBJ6SJSNHbgXr6tIn4GVX7DFdNIW52pi762MvPKZ
tMBcR6wQKhnHQl5lnnrSq7UoflTKXqUjeib1s/e28/Wd4lVrXGo4RDxdXiOGzuqwzqhKGDgtQM6g
tZbMMW3nqm+gZlZTRbPFs4Tt4CFKRVslksVuuFBP+HwvlWgfmNrQ03T/ZfBTZSki5YfaUtYMXJTZ
QFSu07aLrjAZViKNF9wH4k0DpGmWKXRbckJ65yk0iOrnGxLydAvTYN+U3wnYXyeqtcgZSmJPWO7j
Ra9DdRN32Yy8ZUnIl0mHu9Il195izu2ob8DYbpEWBbOr9MdpfOxhvoIv5zLst5uZ5ZPt6ZIAZA0i
2U4WEH8AuuwRfbMTptZcTm0nx4m2pWcy3KSG8d5jX1+API4Ac6kJPF5xaUo9W1Tl0Kzt6Gi2BZU5
ys4IAoA0WLQXnUFUk3qBYVd3w1W2IEXpTQDnUPe4EluqQCw13xOiH4lTw/xoec6mRCbIIQtVpEqk
ZRCQo500ElIjxD6HabKuI2mBtVYLGoO2EAYvMIJPleovMKNzDASf6LurWEvwPfhbvxZr9kdOjWe7
nCLJVeKUrjaukviuMJSfUwwS4G50Q4djZ3EAcLTom+wG9CDd//N3rqCU6W+Lk6XLQrAg0vfAtNFU
p6//BWVpe5lS5PXA3CMiB5x6WA4qymUgyPPH3z9IZMIipXk34eDv05ZuR09ndoBsv2r7aW2KgGNp
/XsQqP2+63WEi1T0GzMgKEYCBs4DNWdbbF6kE7JmxxNGhbOp3Xua+Eb8Fju8EeGcisV0x5X54cPB
OcRqvM/DR6C+KZVeM7RyK7Dy1o8MeNWujYi/BSboDNSnBgYQKCq/I1vppajfbNRPv56k/xmO/4tN
CENtIMc2t8//fh9yCMas/Ej+ugn589t+34fY2m/T+Jt2LY1JtDFdYr9vQ2w2KCZqqwAXizYma+x4
/tiGqILvMSyZ/2myrpg6N80/tiGq8huMTnA8smUpfO+/OyKftkF/fQtYOt0yGnsa8MYUbwJX/ftb
QLM9KWMRatcI9Y/ckB9qQDumPXYU01LrbjS+NzNpaHKSl9oWXIdjgDBbkz1xpZsc0kkZjYuY3BT+
IOR4O9VnSSdvsrJ/74YCc/NA5CdS34pKN9eJvVTw1RHTm6BmxnCijqIGYzIeqCFJWA3jM3MYeSvV
NiGuajKs+/iaa0Xv52GHYuqmvbzxmq/QLfeJDr/DC4DkeSXj8BZ2meJEuc4vrfsS30RNTxC8FwbZ
bBZdh3nUIYn9ixqJTVT7hFw1+csAigrDi0p6wjbCRGhkGGCSa81mfWVxhjES4IY15bhEn9CfQ1Na
+SQlWSP3yC/vmts/yTrVLI6QTAhPFLNSHmCjTXZGnu1FI6VfYgTD3lgUUo2TgVTv94DUojk3mnFn
Q+Z0ZcCjndqljt5xsIxdpov+ZpArqpNu0aDqjurazFP0O3dDAj8qhknDxA4MazyjZ5meRWRIL7+3
kfYDxBfNu+yqikJ9r8MphFOVgE9PGoNQTF+6IJ9jQw4g0tVZmDAlubg3mG4TyXzIMrRAi6oABTdo
pHdwCQ2CF/bQH6t0YP5OA4PAzE+txBsknVc7lN9CgR0U6iOpiO6gmcmuM40X3yr3XlVdFNd80cN6
aXzI1bgQWq6thj7bsRRmlJ20waoz1H1DxI9mhmRH7dDF7dt21ZZXpNcBXb5+JY+41URMi2RFagwW
QDuWyZxx9JfX2VAnBF0hpQTldiifbM7wGBHZ8hhKI3nNaiMH/+j/yIPCBEw8WeJc5bU1e8eHfkct
fOjIhWmRJeqhq9bypS3lk6cHzHF73al1WuFrGc/EAGPXGYP2qwDrYdlVviQszkAU2OPYedRKU3bi
DJmlzKU4DTBk2HuFCe4sxx/GHmzaY+Or1wXSTvhVuq600tCvGv4fY0i5C3nbBGVjsrlpwDhWR4UA
PYWeoM4aGWNcLt01v8ngOJU/UyzTTqC7exo9qM7sj2laqQsvuyadtxza6hILuLPDzrTrp11RSgY6
cW+aZGX9qtzrxjAjAroIy+LiaXY7y+1ybrbqJfK4Sjgc3ciqPnyZXnOGWYKuaM0GswZo4lxZT3j4
jlqma00JnkHAMK/EZ72k/A8FrcguSksmwLJpTwEQM4/Dwenoa0s7+lM7F+JmCoiIWAd6b3wvTO+Y
4fBacuhgHmoUK6TTcY4iahJ8oe1Md6fqYtuDGcPX6aAlDM/mp78Pyc9giH50AsrFmJ9IR32Dv702
env1piheao5L22qI0Kek88iRwSuyBHyNkVoFdnGiHR+ld9UEwyOpRNSomHpCt7M6xM1LmCpEmd1g
q0bctwFWQIbVZ740huACIMEl0dsQZVTL5MQco844dD+L2k0XwdgVi0DYuOdlhoMWbCO8yi+ZJFNS
Iq99+k+dwKVzahTfBpa20QhGDAziKJXtXg4YufpRmTnYWG9dhXehsMO33NN/xgP11cWhK9P8c1yO
Nfq0zSDTpCjMV+yVluxoDSDva6X3RueZlzOmGja9XCuG947eB/dQhC/GyJunlYrDUKBgEB8Ckjnr
1OHBbOhjjN7Yvp+IBsQcP8NqgRVeV8aX6V2HmkQituZINajKiNhN8YCr+e9S0b5MVDyQ9rRVCLwC
XWNtBdYCpUmMeWAQ3Mly3oWoMOm8HtwNgYIrSnswC0AuZojQrdw+os6hMIrSXVNW5iol4MtSdTKS
nt0IzppuNc5D+Ximlt7ypmhuopQLxtjQh82RCFAdgZHhFGU1fbgwupJaCdOlddFsnN4nR+kJxG/u
UVLV4LmHfSrlkEnqQMTw+d/LsfzwleZot5q/ahTziAk2WtFyPNm4KQ4Mq6Nt8BZsGSzMQ9IzQuVl
onGM5dMI3yVKoOqE58Mnxo+RNMclJS3Nwr3EI9vl2i5ejEBRqXcunmLsHK+k64Q6eQgd7TEbwg/T
89lcprSspPDK0qrXFnJT3OyBPsPckE7Apy667/9sm9xy2Dp3g017GnQc9HlM6LI0Ko7Q1XwXFTEQ
WXAuTSSDXc4ZfIZwUOVIezUHc0NHM9ERcjOI8SNEPC7xb2wK2JYLzjmmcOlRQ6yMSu9iZbQ55Q0h
jxbHiZXUSxDlSzPogPelDzKWdFQx451pVvclmPHo9FIa+pTTY/A+K0eJ+VEX+8vBlAWGMqU85aqu
EWveEMPTX7LQpGZLsR65rZ/lNlauhB/auT+xMNo+bLbsiHYtQHEyvRSd9ybAaNtaGvjhCfvgIvF9
nZIbq4Zr0HIHx+K0yKUx2QLy4Rk38LGjga4K4mUrsrTKokTjcVwl8+YZlqGDYm9+UdQkFESQu+5J
s8ZkXrZbhUSuCkNPGs8h8L28DW+FGL40F5qmyiiPyzill1Q2APboydRnGTDWZTr3U2mZl0w57SrF
MpW3hGU1EJf5AFeqgQK1IGdltGb85YmRNiJdXY5d1GwZW1rgkd2WbYIS74sSWNOvPwF3CTYYkeYp
6nZjhuMrLfflEnq+slQLtmYpqWRrKqMhN2avzY47ol2NjAqsGLxNTlqkF1wBdtgd7cEDclVStJEL
GWk/pSoya/ydm+HFoQJtqRchXsY83tTD4HPOr+JHbybuvO3wegFbhTlzbIYqICnR2wsO1urOG5Nx
zvHxjWttPOLfNe+1NNyCKvdXilq2a4ldAkJPA7n9SUIlOJi17LEgJ8E2OveGmp8VUBJUk6n1XpPz
izE0nMMjN72mgnGRKPrJ0GiRcVWbW6Hn+YqQD/S0KPavjBWWlQBJG9SW91I2RXDR6ImsTGak0we9
Etq6pS4cUoUJQEzPNEdleSEquCuU0tyxKvllBVdPA1A0VSUUr10Lk2bAbOw/oOAwXJ8Gh01e3fju
Hq7hoQs1J7G8ApZNuSXGxPl1ZI849ITPWg6D1HCRn8cuM/RwxIXb3bSE6XSSpN+60IOVJ2g24wyn
YsdX6a8UVA109s8W98E8Vbk0c1INZAPLpSj8D3n8bhpXXzFjfG+jMJ9ZWlKhA2E1goAnNoakzg26
DDBj1hvNhi1mGLdACW8pm4mQtTDpCLhFcYkC1bA80pIyTcHkrVyZn1VgUhqnRXhPi4HyGsts9lIT
A4oNpJkwfhqNd0C7Yk6Ph7PVjHfcsSjtFAJAhVuQLP05AEacS3gBVNmv55BvmoWqDHsdMrCfWucO
ZDH2DnCYmVzMu75a1QzGC4k7b9IZczuwuS3UwaOQ3VVKKnGujmCeqfwhtD7F3bXyoLQ2cOtRrCw/
g9HKv1eiHPuYDSgepDhX808OLez2hbwUyriOG5moQjpvyp6SeDptjZ6Rs9Ld86x/aJV6gEnarHUF
hGwbLQE2+0hm0Zopt7+KFRm2+uixf5tqlDgDOQUr5L7rjlrutrskktetGqwxPEHlsP05O0f4PRQb
BIG1RH7+gT1+KduCDreeXhiTPtuKU4+BV8U0kz0dEsIMAb4p0G1ijhp5dG1B/c708Dzww0rbf6Ou
KACjwA2yLl69nuQenMeZugvcRpuLkktKnlqv3GGXFFNTwRg9PDVYBWP6XuTmwRDWUknjd8EUb07g
+ZYhODCr8tdjpX0ZEkVYWirdCxloYuvvRIneAz73wWp7KxX2WXVucM9ItNfUVWZDap7lHFxGSNJ1
gMzXZdK1mIAnJkwrVycTGJe5vEiYDGpxD+oihrqTPsu631AXtwPgvK4rUFkUD+5bmVKizK37BTtx
jsYBtn5aZCvgF0NVvRqR+mW4/Xcdgc4PbLjdTakw38+1uSW5wFEGe9MU+SJKiF3RIetkZrqVqEib
5XWFVQ42Z5437XrsjHvASd6JcwbtkUYOvfd0bGQ+rTZgFCH2u/k8T77SJFt5siWBTAI2rFTA9bA/
GN3IwS5IWbiqdVGOZ8ix81Azbq3A9VpLbz3FXrOyhy7T+smG/BS5ES5Y2l7Yy0ygmDH6MUaSIPwI
Y9EvbxErp1OS9JkhzB3DOJvTD/vMvDuiTVgN90wdwKjzTOPJPneKPbd0/ctXsm8heA2jSF31CRtE
v32GlSi3tud5jo5lfRHmlNRZprqQFXMtp4B76cdiI5dJauxUpQr9kdu+Dg19xoXNEq6pezuu3oxs
pA0jjox505IKDaBoLwtVpj0cJ4fVu9lMFp9ClfatHm4VHzuLSQ9jBU4UoBYcZcgP6gVK68ZqDHbK
afhVedOhQBufbXQedF7ZwKoAn8gFitgUWTG1He9DNshK+WXmU39E6y3MqpyrvcXGOHvq7IHasdor
uUbQMevOg2pmBwEo2q5w9mpCEauRCyNzDc8xFLYcQHNvis8+SmdU7tSHMQlO+ND1Zd7oPJOc/2NQ
y44cWXsxsWkHSb+GKNmYMHNWNDlbszBC959sapUxLxqKEzm1bcaUp9ccQWpBg19qZn4qY2sX4IGf
WUaxkRAfsSJTEGEioheWe1KiQF2kkMI0Xq14YPjqN+6nZqOUe2rIK4KXD0+mtlHU5xQ2tdHMN56n
fhSsGEi9thdMTdRMLaj5hjJTsKnU4Q7b/K7Miu+JPyz97pEAkV+6SlkvfXpVAygJUdUfqaXd43Rm
wKpegnIQCy9vzlqgacembxddDQzW0jgwpbR3+B71HAH1ELziN25Q7Kdg3zG3ZR3CS4QKc/R5HGR5
8CV3ac0Zhu5WlUilbaU/at++t9bKSNDbKyvvoCW1uXNAHhWhqexyz6ycQnU/jXxajNHhoRSMm9bi
x/hND0NL+rZCk2rqzFuMaU/jpwB04YVUzWVVwXsCq7wvQ9kwRieXyw8uDozoVOiwe57LViJzYiPI
iRfaDhNaf+xDr3r2krGtFLVbKMP7ZMAjpDSp7AzqhHwd5XWu+dqatudTMLqnukh/IM54XHSctTJb
efoSeOqOxwPmc2ZVHCSN4r1BH8MC1i1tEzqUl/gPv43Y2/pDR8mFho+Gk+GvRpG8lJoZ3Xszzeze
PGs4jYzMcVAQWI1+xkjtfUq1h4VVeOqN/lWC/a4TWp6TlSgcVVUvcWhgOGhqduOSv8IF+9kWTbKI
RMSsW1sz5ol+n8D9j377L/RbTUbU/2fi7RULRfA37faPb/ljgGz9ZqtoFUI3ZLRRy/x/yq1l/YY2
DIZcUWCWTJ//T93W+k1R+YStWUwCp7Hzn7qt+Zts0hxnaaaQp0TUv9UCpk3z4T/nx4Sm0IeZays2
XB/Zonrs76qtLg1GHViDsubg6C1gc73EenqqwKHJPY5ca8OZ23bVFyMFo6yX+NyVZV/WXJtmusM7
mcz93cDK9zUeimtyze/da/Wqg/szfxRqcXO1iR/PPTI4X/7yFJ9//xX/V9ok54yMU/V//ret/Ktf
nRH7X2cuuSGSvMy1Yd0F8h4Ow74SNMFIQccvZ003DGnGTlbMx6LPFt5LCupu1frD0QWaprXqMVL1
U9+WUweTnTgy+/jMIgVvGTvFnLhFY7KXCSPN1IstSfz3YuPequO8glzWFfGFFKMxC6YZsy7hBwsI
LUua8dnXBl0oHPuwcsS7Qp6apAd2LWxL8lU1Bi+xJe5trTs865+SnmYrKTGNdWq7G9i+4QLmPGO0
1gg2UiYDkvWSw1j4X40Q6SYq8PLo0I2d0Utb4AzeMgCwOquR2i+xF7LSsDHBbWUeE73dQRBKNjpl
2bSgsdtyeQgwuXHWtQs5CT8ji4GYaRmfZh+S7ITcTjRUOKOVrKO0Tg8amiSDyqnaBWSsVBrD0pQb
f44ItcpEP3/BWmbw0k4vcclrbf0weN3r1/61uKfX8ipD1vwKdsp+jHh+opaQvcRrI9WhRBlxfmCP
0s9cSylngKuZ9nnhhvTsWZXhspX4eRmkymSP2C0KQquQf4k0fHWZ7PhSxnVYC5PpLdn7LBpod0uO
2I/ll1CAojQ8hG7qYchqIF+PGZar0CM7N3jSUlfknLaN8J5dArb0bf1KZZVnbY1HVMWvnZWtmmMm
a29U78rDXnpWHwklgJMGssXK9RRVau/caFjXIVF1PPJbefRvjb70rSqdaQb3Ht3Od8U9umSXWtN+
VhyB6ldRyRcAIUtYOjV9VkbR8ooX++Y+PU2eom/7m/9mP+0vZnILu6s3/i15aCdxKPKqmrlheRUM
kzFa7FMFZxLYOSiyqGUP/036ogXvtXrkEE24E1nbttOZoQS0+CU6he+0K19Lj3ohe6ftsxe/UWJG
rqREkq30bB7JR6jqTBCf7TMpsRi4CiUclV0vw5ZZjdaoi9H+dBsX8SMOjgEt7YukUOgVldfKvjgK
pXnVx2ql0k4VLWJr2LjxlyzNKiI6n/2n8pm9W0qCM5VdKLtLLOTH+lakV4nHmnwEH7b4Yna7Kl6k
Z/cAaggXayZk318Ii5gDUX+HIUk792T1JRjVdhVpDV3eBK2Z7V4I8K9ozPuIvOgtjdB8o11zFOVw
Ss/5LXgJbzhGyPvNyvxNOrkX01q1DssdkPC83vCqFL7dzg1uq/Q+fOhug9qQNjJA24GSXkz6ulLj
k2/GPZb2opSZpa7Vs3eP7v1rdW/uBTtZMS/dZbHV9tVxCLspOsGORU04TM9zv78xlSo4tg+YPkdO
EynCwecowF+OkTcLT8139V6nghAaCUhvykjZ9q2a4uxpT7Akb+5pXmwh1hytMyhbY5bcg/eOrA4u
s+SQ2BEHoaZzbFNEDt8MBIaFqMo+kjtI8z3pjMUIZUCAIMdVGNaKk+RCgAekJbqDRaH6vPI8uXv5
XBfShyQqesxt/aPS+e0au6RzpixsfHgf0l3cZImdsTgH9+Q+vmqv2QUl+GzK+RujMa7n0ag6p+ii
YwlUzx2uXKMR+y4eZYwgHG/GakdKpxxXOewK33j33qvv7o7RcxFKc7mOkEA4FE3nC+SaDyA1nmOv
CqokGhnnhPEFK+YayjicOOSW7H5IB2bv5SLYyFze6uCc2y6EGwZXT3K/ARDubXU1xupJUVFZCft1
UOGm2BGWyZeEejr0wlVU0s8d+1rltIuiQOvZFTY1YeNnc+sfyU19kum7GoOxCDl/Ku9VXmar+LMo
h8PkHylfXUtmg9xbBLVy/9VNykMEha4X/ZtCAh1icIOeaK3jAd5Kbj0LM6efsZ2REphVcrYtXyp+
jnhC7Lionn/ybvpFPbkdIwV93Pt6HlMa9qapOZjywn/23JtIXBXUJitsiWcfHIPe7RaXS3IjwXFN
RoaNFcSA+IABdumDEvYf/bZNf6jX4UxvIBt066f+Ur9Ol9G09rQnrMuZZc8GU/dpbo8WiiDZIOxD
9qx646xcMK0vxg7u3NNWsJMlFGLMPDZUiAD2weOOxIQiSKgAqH9CY/rRQH6vPm0zvw1P41rpzTk0
AYS4h/QRPrSD7+WTLUMr5vXPPsuXSUVV17hIzuGL/6ICghuJ7SY8D+IEydY1N+FjOCkv7g3/taiK
pV4i9CziLvqo4OHhEgoc96qe6DLOrZt2FGf7JbkX9+oO4/UZofWL83Q/Ul6be+ykvE/rdXB338bX
5L28Mt+iutC/SlW27l9H/k15TcvkouwazpaQbuJr1+8WqC9z8SW9Kxbu/ZtyAbvXV5uyDz/lp3Ud
L8rRvZWvli+tmjZ2kggshCoeNmZ6tFMe2wTWdNHYHdsKxEwsTXPn4dttP9wvytXmQDYOndku+urR
cMwlQrFM/BftQvN4lL/C4qT+YwaBGxqPd6jJ9lFO77VvyQoyAu75ij/QkjXXxQrs4N4svU0qNx9M
a2snauGweKsc0SFkX5bfk2txqk750N+9ua+Ns+qsPPqH2ttLRg2lCvD+Q9t2GIEWJTOjQsXOXpqQ
iMl9R6f4Uvo0+1lL6QyxxQgdjPUZirFGWx+R8u/0W/3E/QUXyNHf0u/wPX0ne7KG1nDBOrAiXpRe
8kvJyHEKQbm74py+JOTA+5TliKa8EgfbhAqlgAOT2c7vmVZXaYj4RCeMLe4W7ToPM9dxvrS3luUx
lK3xEtgx9Av1qYeAwXM1Ip8BQLfCJahkOyzCkCndEBWr9q8GfQHLzgyfTcsDTshp62npHyITTUFF
cY/UNlmWMb9HMaROhOHSkRJ9Ww7ZCk97h2nNFZtAMDaTIsSbnB1aUD79Xto2ZCe+xVBQuNjjNrRJ
NXcN7eJlsiYk9AjDCrg1EVlo5p96jNHLggXdw7qDAaKYizHGZx8Z07ik8hxXLTajXNJVJtl0JEzM
3ZICH/zN+dxKCc/SL/KdxW44dy0z3xTdWWsUEDJCvid4h+aZXXS7AJcQL0sBxZt2G9lLoFWN1DaN
NYETPZiwSgGv7pT+p2h3XXgFo2EDZEZadWuczv3SqimySE15r5K9lGoMF65bYVcAGjSjwoegbCEd
fWHgCkvQT2PYp2VfzZNY0dB4GYl3AlDS5I5rR43pfwF6awBvDz+N2SL0wLXnAuku/B7mVP3K1vbq
xoUHkdjs5qaAZDJtFkzCjmVOrAMb7taekunoGIuLZVEN1GrpIRHaQx5tKlTi+tT18hEpbemRqA3D
fmdXzBuyrvgpoq3NS8NmE21NCcKfMWkzp1JRkqoebyyutR3eg1WYglX0TGqFIEUTMYjgrcdqG9Id
p8GmdcOz16RbGT7VCnEdfzmyWVouSp1Qz8CFm7jKGjEjmBf5+CICdhyBlhJ1d+nOkpJrX9HpFROw
xBhx1b0fnRQqCGH1tgKC5EQd2NB/fkZS/4sjEoguzni6ompUIf6jZ1bEMYZOnURpD3zdanx3S6f7
hryq/FSf1nN8xG73f9k7s+bEtSwL/5WMeug3OTQPUV0V0YANNthgg8cXBU7bSGhEAxp+fX8C7Ask
ade9VHQ4OoqHezONUzo6OmefPay19gD6jCc9ygMyJF1zNr+vJj4OcfYEZAK5hcvwOsRd/nxkxLe/
Bp6mTu0ObBTQORP40U70Jrg2pD161PQ0dzmy4MGboF3Q7DJJ6jwpuI7ZM5oTXQoeVlFdWw5qWtkz
NvKuuotHbj8V53p3dmUNC19FYQIq1gNdhFsIsd+kNKVbRm1gHz3bcyZYYd8tOnJbItssnYvX7h1u
p1sMod5MqzuhtTyzxos7QSLR6PWsn9ZDdt4xxvWD8tB8n00wseq1MC5O1aVut/L5YiBAYrX0GyAO
3k1wE4+8flxWI53KA5Le0HvLuXZZJmQatbwbeOcoV56axGrqTTG/tjNc7z76IcNQfvOiK4rZlFeo
3y8ejZaSs2O7mg1hgTLMhNTUOVLMPRrJCm1JGqUsPCV/nqf0KUka5KianpG0WrZId6OZdBfehXRL
bMsPwaS+k63zoPD6VkJSMBrN+2afejTMs4U1DtwYcpUDs7pOZKQgdf1CcmmZ4E0SNb5PptJdMTEa
uG+cENoZDhM6HxRs21yIxkkTkcwGkO3HFl2xUijYVNKn5Z10lxESqhdNJiC7BSaKohxhThPv4J0S
/CgEQTVud8ILU97C6/l1fKsSLH2+tLRdEPUqpQGEWgbuBk2fNEnz/RYW08sgwIjyTOlpiJjKukR+
sqXc189LtAvzp4X7lkn6WYygUq10y/MknpQPmUrsFHr6M3paxB8P0DfvFiPFnHe1+GfFVomn/MC4
iW/UQYhd4pjTorZBYBM+ic/Fc/qclBe10LL8nx4hEPrNhEMZ5NHZIr2vBg6Rb9X74jF34ferxyQ9
RHMDsH8me2gv/SHDVklEVH17auFPQgj7TmycIVV57vYFc2a21NOiUrrptXHv4Wsv79PcOlXD58x6
ysbBk/dUPuuPtB3VrhEapYcCmtBoIdgSYsctgMajPIPLm59X19q4fHDQVgyBbtFbOTvXZXIAUJ+6
9nB+tTQeNHi2anoqXLsj/ya5UvNiKA+Si6AJyMTSeVT8RhnoAxt5IPezwhLuZa3AvNE3yYSkb6rW
nl3L6UWNIPxMpdoLn2+OVIxLSI7+xKOhdyU9n9AQFVlKaFFNEouiFwmifkxLHhBGaju+zm4THKL5
rTCRRtEXL+ZQXoqBiRovRZI1/r+7/jBGypKKL8XdZfrKHzq5Ej66pXhG0fU0ecpe3SG6ySCbcDVu
a1n7Yv2vKB/7k9PcWpSp9miN9tHO+ueZ88z2E7Wnz+0F/cIQsOharn76jCzFWCE5Yz/K4U2pw49G
O/Yyug6uEdMcq3g/2nPuR5fheEGM591WVH8UfiMZI/vWW9xGt3ZVAlzqZcNknBMElveAD6hkyAPt
efEqzOguM02XlwoQuvoCfr2sXxWkgpqrIT1eUzzniDMffUV8MYlKaYxKhAo2aEDPXaLWtAlfASGb
TThrEdciGUjqm0h32YS8zhPk1CYIptx1pV4FRMY2ETLVq+KLc/PAFKoimF02lihbFjna3Sm0nbJY
ALxWelDbzKkU5RatWhHlTprA2CZCtptQOSVmrkfqZdKRCxIJUQz2DkSU341ztV3eRIkBtgtXs+l1
aQ/8Pl0Ifw4Q2Tu1B7VaIU56pVxCS4XuP25sTEK3dmc0pycvyv1gOhzp1Ij6RiBMl0sR2IkKDwJO
ant27UG9dG8UW24nUnUuByLFi8q9oRg7jomnl7fJq/A405+g4FFKrLs+bPF+SQwOeW04b4JyY96y
iNFpvxATsVdN6B5jrJ0nnXgeGv4ovJbvq3vey60yqpvAX5l8vodXZnh3maqiZGnQ+UEgi/L+NhFg
CdhBTamiCqxuHnqdcJLLwgUpJRGKOLwTeLDkjdVhbHflMhjQvfstRge6ifLvFk3Eb95WF0sc2OQJ
8IOONC58HaghCT0TqrfAQCanQoU1Pg8Tj87VUTmdBXSCWZJHTUSZUpuK/BLCBnSw9LTqNRVAnwrl
4k2rnmYOSJakVjKUwqH80E7HnnUgDwGqI3tWuQgJp2QadFe5jqtkrJcP8rnd8/23ReD1FQ1sjDtY
mECxlrlMZli79GzqpOH8yaB5jym7SEbelw3MOdHn5wsra38xt43t351bDbsoAtkSNc4IaQ+LDawO
wkQoyz2fbuedpJAGtuiOSWSPozvY08Mo0q6jqfUg3i0nnr+48HjBIPkW6VLvQE9/iJeLzky3egub
7vA0cuhYIfBcUhv0fbj0SHUETc6DEVDHvPdJhSA7cuk9J01+JP65LL22Kxun3h3tEqf5nfUg38Wp
TJ+0c2WwmCGA62TX6CMFoO8Cbz4RA9wRWZUeIyW9cbTCG84AgzA16CR6tI52FbwbQMe9TPNuF5Pl
FTAYs5W0lOJG0au+GaZM9CyhCYJ+roVXlgAVNDBKZ13/Qplv9hodOHUk61efFbg8SHnqMrLEgPYs
uxmFxTxMa6lXD+Xr4E7M6SdOn/e244bTy8yV1TZI9zMyE9ZEvKmulw+5dyHPe+p1dFcW0RC2Efwb
DmucVEM7tQWAZhkAL7clZcYCLafMatfD5UP9YEZXQkXdXC1GjbcaU3XVDGxzKxDUF9VcvkHWoCfT
sldcaEPdVqQW7zUgUix12KSzqZItOg6dPrSxV5oj9WkWXYlNYscjw1M2qR6zSfoAWBk2rlpjWNN7
9cYlOySSJSpH9q0hv/gDaqF30k8pt87mVnCZngaaBCrobj7JAX3Q1mxpZU+Llti2cveNpDU19jR6
QIy5QzuALkvKeJObBiNz95zUWn5jxC/OjTdCuOtpGZhnIEakNycoR1b0M3yLZP8lGhARgKv2LmMV
olRNocDPmkRP11JhoFkLkgTqedhz1Ip+HeY0IKECqrVF1piWuhq63Uvq37VNywO9q8cl4npKXHdq
BSI8ZjdAZr1FZqPJsoD+EiQEc71iaCyf0npkj9MwAetuz3p0puqpbj9foGhQNlWgIKFBjkiLkrzp
3D5awuAuW7lCAgA0UxtRl+tmGqv74h4ITs9wxl4wTPiZ/1TdW4/ObdqLL4IzAI+3Ir+T3iujObkp
NEsektv41r81b5SRfBWRw/rcDii/usIU9xTdUk1qjPA89hYsDYN0srYLqRcXSNkNjLGd3iyz8syz
aK2UZjUyOEu0i2a13Y6fl63XvF7OumISD4G6ThC8UtUuIHjoAU2eKSXh5HeF/NFvclDoDg4EW+nQ
2rLJUH0Vuq5M1K4Jg8gu6/BaqE7qirnnxUixlYd1rYs9WQkGyWRxow1S8kYp+aMFpRVavBd5gm5X
H0LZC51dvnABVnTSX+6vKo3aIxQZWd67P0QoIckiemvbJLEi/OXoVX+k45GD7688R6/eq0Tay8bS
cO4o8BhgmY1n1/ScS0mTBdf+MCZtBjHzTIXeN5OkqV1aj0YEUP7zl3x4pFB/ZEWSLckS90YqFfS7
zLxS6ilj786bKl7wnJOhLEfaWJQmTjypfxZv9FduX6p6v9LUJ4cWhqHyqKenon0j+dIcSgoCr2Qv
DbKYi3us19UXY9R+OZB4m/CULfRzdErNe8GKJNDUQ/BS5K0QzDKGzkQnqyq/zV8KVFtDfzDraWKA
wtmpIOJqNSpjkJYbSsE5DR0BHEE1GSXU5cbzSFU7jkKZ17r/fIwHN4thQqJSm2nkGN51+nxRKtMY
fk9PVpEqenAe05sMEIbaRhDlFpd32HiytLW9XZBQjUis+pRYPQM5rKCchppz7sf6UI+hNtHsLPPs
y2gh3Dc9OfN8YHnPRuz2PfRWVqP+DyjjC1CGRIAjGyoJr4/AsTPNpj9eV7IAjW7uP/7Wdqbhizub
Js4er27zL9fwDEM/Wbn5QCobl0k3MZIbfj8kfkihIisXSVq4dx/4DEU8MSwJ+TEy19gHU8XB2vDq
+AqIR4OnUExLQtJW/zP0fqXZvH+YISAehkkAAhKEUZAnkxuXZCuZkTtsFIr1dGrSY2C/Hp1ZUMyP
9XZInpKMuSi2Yf32CtGTLswaBVpRJIOmkGQeZYL4nASwapbA3PqO7F87Unwlx0V+VeQpTeKEDHaS
7Jt4tp536tKt71ozRKCiNP851Zd0KIrDcRlXEr0oS4ovdWR1S215tgygMEFAiWCCpXcY0NtS8PJu
SNeMtRX+z+r+anUb2J/PlvZg6qXO9KV4fY131vb6320WtsLyFXVSAPiqDVSIRbpZ2NKJoVDu0OW1
OrLGqnsXrpBPULpoFp2s6ohXNFZws7IRVdYlNJUhD2zgSv/87x3nOd37+zZ8Z7Vwtxe2DkIRNBTp
CVnXOLX2pA7cXJPKOd7WaQ6O5sw13LSv5ZTI1dpAwo/OKIItCBfuIp23NdoKd4IZ8MgY0lR7Eajh
mWMQ2tVxVHcc1JIHaQ3NxlOtPsQBs61AEelYhWXRyQy8yNZEHwgDVmfV7sh11TA0vCmVxLUoMq3b
WzKwIweZuFigWzgO9cy/joppSp9P2hQZ98KCYi1N9MxTkHo0qtcCoR0tRB14JyrENgrE/TrTzm1J
dfqGAe42MNG9KYPFMKniph9F3rUXJpJiMS0mPJT/xmbt5aCHzmZsOKQEovwxbHiJtMerltotB1p4
minapSCAjZXiDMomRHua7ybuQMuH87qontxQVME56NeZEwcX8kyYfcF/l3+RIVF1NCskGXIyYk+y
vpcwKYV5GEcGAbIfI8NAq29nsCxmQ7K9RSdz/HMgwRdh5bm3FfmAoYCUTljgclh5e0GbXFouiNZ4
ptqPKImJV7UD8imrK2bUolpHKxAwLUV4pi2pYKko96CyE9tl+pCYIT1fXP9OdfOqj6Rv7/NX3WjF
7FhfneMAeXERp8qE1t/AALdf9dKw8gXlIPQHlElcmC59lPUccQWaV9Ra5vdT120tyST1pdqPB0mO
EllUwV77Yhi7ZRxDZb1JkiKTyibNy2HVeFdbhwBlf6/IRM05pVD1U4kA6lFxXGn2TWr3DIi6e+eV
hXbuyIteEdqTpeMBkc79y8hHK+rzwewhBo2GKc6Z12AZ4Y/jdu6dSAZqxPW8UC02Xn4JhVO5LaIr
NTLNDqIQymVp0UIjK+jmsCiqTpILaX/5UpepPSxz+lZqaWWcVSZCs6Wi0tmZ8lwXOcCCdgmWjfKi
eOc4SQFqzXishUg4S+LFq62aTk+CDHa5yOp06FdiG7e9lbhz5VarCsQ4Z7QKnZfeF17roUe1YFRY
JslmPsaeZ10JC6ipJS1wnARwne442TBfyu1FYQdXSazO6XL+HEup1PV1+VmlH1WhXMWhE9Ko0L8A
I2ENwpkVnRmhFKOf6aFSmmRAna1l0CHgCW88tZI7cS6Y7RkNhmlhALVWr8z5OZrrRmsWGc8RqaqL
BcWvmIjsSppR2wZU0rINMRp//l7l3Vixea8GtSnknIGc4ljtu+gAIcvlLKALUhx43gBV0wQ5cHjr
sNhv1EqoMMjpGX2EJktoib75JNtztysKgdKWstoFrm0aZ7ofvAQQhNsaQgVtkPlBC2rVk5zMs6+2
JsfhztZkuBI0ZySWLIn/qnvLMHBr9B5nPhXcnP1Z6b40yEZSTFaiRh7+AnwkiPMIWCBtJOyBolRW
y3OWg1zVwsuQ42akgIDqFKKA+55lSMP38qWbn30+qb8YkGaUJrINBLEQDbT9Uy5HIdWRFZCCurSA
Yb5Qn+EHAEsJcn1YIFEE6e1CTKKB7cfhRZ6wsjVbCv78ljVMqr8IKOmc3LK+d9aiZ4+Y9HxmdDQh
M/uVQv+BNCYxUipmderOAaPKtJxHBxzaKyLR1P0r+6KOkcmuIG/fxXZL1OZok9HX+EE25vf0KljI
KCjLQjrNtDmyjoUVtxMaYT/NNZqhsNG70txULgQbRIztk1yKyJtG9q3ve4tHf4nQdWkX9allQHX4
Ysqb43f7eGbKTZx4Usu4KaKm7x3PWenO4KzpVodRvElKnXX9HN1bO1KClhLUoGUhHVwss7G0iMSb
sC7SXlbNpNMVLiGiJaZc0er280HtFazYXHRcQNWJAFhG9YuM964FLyQ3sgwnREFOA5gRnK7sZiKA
7ZVAN85pGQecbWGfqo6q3jixMI7F+akjDJJoafdFkwoqzBAqRml6kRhLGFaz9LzOaMwpG+UASxsj
vR3QHTNb5je1svhi+JK8P6emTCcI7H1zulPX2ltAdhgqKaJczinmD9q7JQr9HK39yiqC1nyh2xdy
IFSn2QLOrSObZc/JUuOsdCHphEK9jgl2PMlPPcdG5IRsAih4CXdDtZrTcus0TJC0iiqZfu80Qsh6
tfhSzcJigMZXT7Psom95eTwM5rLea7RUAFSqdOSMEEFwVQqBM9rE3Ek0fOu5Ioi3lNZ3CSzmywIs
MigItzcLlPkphnI9hf9vIpnNgzQxNOLcblZd569JdfOKl5B9+PXNtys8/gQa9l/5pfcA4fCFNsH7
V7ER5TgJH2RrB35cbjXozy7jTxl2/kJyQDZPFCJ+Tg9dXH04QPwoBBe9+tpSTzSNb43Vf5vfW91v
a5p+NxGfP+N6Rj//nZ0H+BnlYda8iRm6uTuxXlN43kl+rEb06xTsXWFrCuQTzqUGGtQ8afPZmQLD
OmmCRLPZJqsPbif3+7+fgulL4IYdN80SRFa3p4CeQViqf2UO9i6xNQfaiU4XUhSVlEPLwORr0dJ1
1Vrf6Bs9fCMseeTDS9oJ65u4RuHpthY/b552RzyzTM+A5rOmP32jhzcsUYE3dfzzs8JllhH5jtVn
dxrUE6hRqI4jxbj6fLsNINHuhqDkuB1gnRDhSPB5dx9eP0HQnsRRk+JoPuv7fKM1gBegr9/I2nf4
K6eAJMHAw77RdGz9ivdMoEk2zKDr14YA+I2eXoYVfuyb5xUTQZGmPrj80ZUz5SbzbG3mZn3efKM5
aKwA/vSx0yCf4JYTpxGerT+7G0E60SzS3mITSXyv84+VS2WXFXrsDEikdinPkeZY7/VdX8iUT8Dp
shTEb3cIHuLm/sYN+r0LYJxQ1uAFywffPyRdwrdGjHczOd/OEK5rYU3p6LiDQD9BOh7SJ7CsA/sA
j5hsqEQku14jm1X3jcyBfEDt+88uBg4EqNqSjlk5tBXwjAiAkdsEH7j6sFO+mU1YF0aPdY0Ij3S1
gT7oB8MjwziR4BWQ1dislW+3KUBuqEfHiDrMfVLd5Bk+3vaWm2yKJxqav7Sx+a4HZLNQ/8Uo8ffm
UT/RSGHK9Fg9ZBYM5YSDE7UCkm2rz7dzkvHgxWMngaq+SfGdmuVepKSdqBIGgXz5N316UIoNdumo
k0GyThooKRK/wBCaz94k6CeSSHaQVfA9raFytIOkUjAn+6lDojp0NLIHSCIYUE4+vv5mpwLNIY49
EhRpbQ1Z7utVsOslciRQyZAlMkbrr7/dkUCOp0kWH7UVFAWbb1gaJu/jVW8dCYbGVqBCCu5n/fX3
mwTSp3izR+8IwCUqARPJk51oyQJaoqJX87FIvt9xgBE/dhXInPySAh7rcObUxFWGfENvmI29/HaT
8B45HptBlJUTHf9IBrWxXu+4XFvbgfQpBTigCxSPVp9vGELL0rF7QeJ0kEBmAM87aBg5HjEZWJ/v
6iayGqipMb4jjaNknGD7dRR/WfBby4CoSSSLjp+8np+NO/aNQkeJDP96bR6RSxRPVPLlKlSm9WLf
tYzgTFWA5GyHTUT1/ZylTTrp2LAJZ5ktL5JS0g8ZBVZDQ0sCT/v9ZmAVPDdH2lFOgozZI7Mqgfs4
tBI4I+V1HX0zP+v7faftAPz0WKvI0dBwzygwbfzBPXcROKlpWqCDN57S2vh8p0lYe0rHBk/MA+IU
yIo1HVO2jGKTXkd7T7bETZHt202AQuJj7bn8daPI0+MIgXwyWE9bT28aJwCSYCa975A/4SL9C2vk
A7IA985/WYEV3Nf0EKbhd7/wXqL/9ftNef785R9/A5X5ge5f/WKDXVjf+3UFkGj+/s+d1Mqqfr71
5Xs9ffufbx7w11sfHNT7D3vuazJNfjrV6nGrzTDXVIj/CV+cZPpjlExfXlNnu4a+LiP/MaB//G1n
uFuW8NPrJ3k4/elM/UO3oCURFu7oW6RI7b1fppn8dQXs2Mu2XGeabF92DSo49rK9aVJNw+n2hTfF
2qOv7Aa/nWlpHeYfe4uLaRDkP/5rGsR//9Gfpk7g7szQJo4+9i79aRICKPJ2J4kMApbi6GuzFRpV
ifV1Vlt17eEde+EviBcfm/6vbaPL6YtTHd6m6xP52OEPX5B12pkXZGmbcPjYC3/eSPXIaRnl4Xz6
/D7I1d5f53SPHfXNdD5NM2hiO9deJ82PvfbvVYGPnI0JvGb/x9X0Jd8e9QYNceyob7Nsmhwy4pt6
yrHXv39Nsx+t13A29XdGv3Y1jr365RRjjsHKkp01vsmBH3v1bj7n6jsItA8EwtHXjnZG/IFvOva6
HPwI1IY/YEL+uHJ/Rs+83fPU56/p9vw3WFpg9O8/OgjB/AiJ/rIjQKF6A9089rE+75d47AZL3Djf
XUHNyNdZ02NH3pm+4IitXscUauqP3nT56rvvE786qZp7ETq+/+yvv4wr7tC86vcrba4Ok6UBCxz7
JJfTsJmn9wttXfzfcIBfvs7wJqfVzq7YAB3+Dc5k59V39ie9YQVTIzl2Wjof+63j7ljo9egbosqx
t/iS2HzkBmg7zjTL3PQX6vQfeKNjH2F1zky9hqH9Ph+rBfRHCurYO1xwFPz2+v+GJTR5ZWvN9n38
PzKpx45/MH1hfrYnB4YlICXwyNTZ+INMCu3969/ZiEOR5AeE+9f48h2dfuif7QbPzW/89F+nyT//
FwAA//8=</cx:binary>
              </cx:geoCache>
            </cx:geography>
          </cx:layoutPr>
        </cx:series>
        <cx:series layoutId="regionMap" hidden="1" uniqueId="{6B1E032F-05E2-4AA4-934D-462D9CD9AC85}" formatIdx="8">
          <cx:dataLabels>
            <cx:visibility seriesName="0" categoryName="0" value="1"/>
          </cx:dataLabels>
          <cx:dataId val="8"/>
          <cx:layoutPr>
            <cx:geography cultureLanguage="en-US" cultureRegion="IN" attribution="Powered by Bing">
              <cx:geoCache provider="{E9337A44-BEBE-4D9F-B70C-5C5E7DAFC167}">
                <cx:binary>1Hxpc9w6suVfcfjDfBrqAiCIpefdibggWXtpt2X7C6Msy1zAFeD+6yflra3q6r6+0Xo9TxVhOSQW
WAkcZObJg2T91/34t/v84WBejUVe2r/dj7+/Ttq2/ttvv9n75KE42LMivTeVrT63Z/dV8Vv1+XN6
//DbJ3MY0jL+jSBMf7tPDqZ9GF//3/+Cu8UP1a66P7RpVV51D2a6frBd3tp/ce3kpVeHT0VaBqlt
TXrf4t9fX3Zldvj4+tVD2abtdDvVD7+/fvKe169+O77TP3zqqxwMa7tPMNZFZ4ISTD1JXr/KqzL+
9nfunVHMBKEuRV9e3vfPPD8UMO7P7fhixeHTJ/NgLUzjy/9/H/fEZvizev3qvurK9nGlYli031+v
y0/p4fWr1Fb+1wt+9Wjw+vzLDH97usbHUz6aIZFIck7l19fTiZIzTCmh2HX/e2f4DbijWV4eNIB7
KP9xopfb0xM9mjmAe/SXn/bb8bL82aV/2G77Q5nWnfm+Mv/+fiP0jLuUucxFp9CQ7pngUnAP8x+X
v271r9vuF+w5ve9+DDzaeHvYTkeQ/MWNd7T6/714+ElyaNvUxgeTPCMo+IwwJqj0yFdnx09cRJAz
RDHhHoIY8TMav2rNaUiejj7Cxb99Ubis0uIA8T9/dWkOnx7sM2Lj4jNJXA/gOYkN52fEZQS7THyF
jj2F6K8Ydhqmf7zDEVSryxcF1f4Aefpgk9ZAdnmuNIrlGQXnER6VX2E4yqbsDCMhKcJHHvSLxpxG
5sngI1D2q5cFSjpX5lA8HyDEPXMRpBHkiiexTJIz4TIEhOAbGzjK+vs/N+SfgPF94DEQH14UEMvq
Ob3CO4NET1xJxI9s/jPHpGfII0wyQr5ePuKYf2LLaRy+DDrCYPnHi8LgTdtChNLJofz0fA4BRB+7
BEGeZ18X+6lfcHlGkOe63DuKUL9ozGkwngw+AuUN8NsXxLxuD0Wavzo/fOqeDxOMzxBmGGHhnvQP
cUYRR4AL//6ZX1nwr9lyGpKfxx4hcvuyuPAf1j5rxmBnrkddIfHJYPWYOIACQyH5DaujxPGn1pyG
49uwIyT+uHlRvvFH+Skxh+/c99X3zfrvV4vYO+Oex7jnHvEpeSYZcC1CvmXxIwd5atC/suefoPJk
Qq+flsW/v/7jZTHeuwfbvlIPZXzI/9VS/DXhCAgWsF3sIQ5r/1NSF/xMckjq9HtIO0rqv2jMaVye
DD7ymTv1onxmA1XIM6d4gIR5DBP5PZ08TfHCO/MY6FyEfQtw9Ptu+JpVfsmi07j8NPQIlc3LqkNU
CrB8X5Z/P34R74yBnOVhzz0prMBlJBmDQPb9M79C8admnIbh27AjCNT1i3KMZZcB+22/L8gzgEDO
mCQcC++k5MjxmSc5chE78odfMOQ0DD8GHgGx3LwoIFYHMx3KZywHiTzDUmBJISX8lDE4EC+KCEX0
n0hYf27HaRx+TOAIh9XLcog/TFf+N4mLRJy5X4R2zE7FJ0nPPA8qE+BgP+qTn/Xfv2TZaYxO3OII
rT/+bbSeHhX9dDREOLi+C5QfdKIvLwjDP21M+ajacZdDjP76OtJWT9j+z/XE/3/T/48eUNw+5Acg
ms8ZNjA/g8DAOHOP4oY8Q5A9ifiWW9FRRfZLppyG5aehR7vxdvk/OoafFlR+3pVP3vEXD4sJgRKZ
eBjOI37Eg5/8BTQkkPuYAA761Z2OqP+3g7V/bs1pML4Ne2L4Xz4e/o86QfCQJ+kzEhhxxqjrSsRO
Rmk4AsLYoxxo5skw9afWnF72b8OO9n+w+x+9/59YC+0SXwTI78LEMyLCvh7K4W8bHeEniUMgqLQg
XEFo+orIUWT6ZatOI3M0/MmcYcovS5zYHIqie/W/DkX9f15t4ViuSM3z4eS6AASXnoe+uYZ8ghM0
uUCCB0X8++WjBP8XbTuN1smbHGG2eVla+GX3qYO2KGOm54MKtHAhCWYEDim+vJ66FOQWDkfgHMqE
H5d/pqK/ZtJphH4eewTM5fsXFe62B1Me2oN+xqINQ8MORtAgRU/jAhwZPAwEjtOh7pcsOg3LT0OP
UNn+8aJQ2T/E0BpymJ4RFRCWPDitwC7/LrM+CWwSGno4+AtH3w77IO797C2/ZNFpVH4aeoTK/mVR
g/3hUzL9OLT4vj7PIDdBznEFhpr5m5xxFMjEGRFCMtf9lpKOuMGvm/VP8Dma1jFIL4sdbB8MeM7z
gYPRGYUjI0q8k4d8IEVRJAio5N+YNggCP/vNn5tzGpTv447A2L4sjzk/wAnSszYlEHaGGBbQ2naS
n4H+RBm4Ev/mSejomO9XDDoNyN9HHkFy/rIgufiU2uQZ/YNA5YJdROnpCl8AIASO/aB59ysLO6rw
/9yc03B8H3cExsW/Lf39R8v+W/PYK/2caLhnnMKpBXRQHad3TgkHqeUbJzuC4RcMOY3Dj4FHQNy+
LCCuD9nBttA/9T16P0NWZ2eeoNDLBu3pX19PEOGPp+HQ3QnB6qRj/JJFpzH5aegRKtcv6zzpJtU6
fc4WT1DvYbVdaJA6BYmA7inOiYTD1a+QHBX3f27OaTy+jzsC4+Y/XMIfRbafnuz48bhPAKVg+OU5
oV+++mXK8OzS0dB/1Sf9lR+tP8GzRJRRaDn48fzR402e0Kcj4eofRj6A1/7+GpKMAFdCSHzpVSQY
gt8ALSy/vwalE9qvCPaAwLkCnA3oWVmZNvnyHBM0o8BhAAilBPq0HiOmrbrHS4+dKhRkg8fGLYop
YuTHI1qXVT7FVfljxb79/qrsissqLVsLN4bPqL++7XGOnGIJCjiFygq6iDk03j9evz9cw2Ng8G78
v9uylcx0Xr9sUjapgha7JMpUZ9/O44KX4zLn8UU/PHRUf8aTe9Xn8vbxXzThTT04PtZ8TTt+ntTO
ZTp6e1t7QrFKohB3U3wxUXrBe5y/4TE6x3qV6mZfNrNe0I75XoTSgxN3tYrcxC5+guLExDz6eGBy
NDVKGYaDcg5LCzr+0dQ6y3Q/en2/hE+dA0rsZqjTIezTEquiiYLCHS+G3k0XtvOuymJcOvDQ09ZD
nRtiQT5h3tcbmSXNJmnrD92U4EXedvUWN+8IS+sdYkEZI3ppGku3XTnFvh6DqHSKG13Ha8OnadM+
/tDWsQHckPo9xdO247WvqRwVb1hyNeVxtuVT04TWIL3u6TCotBjspRmShyqy5wh7eD/Vwgkjzy2W
WqbblFZhRKdql9Q4VkTWm4QV400y6elixDJRcR6FY8bkapx0u0HDGCtal+1iqojqyjY6j2ZqVcy9
Q1W0+SpHyXowUux6xvci6rr3FVrZcljqua/eRSUJRJW478vWWTiFhxYl5d1yamob9MKkV8nkVYvY
0nk/R2mnDEhiyzGt521UtNpvEsmVraa3cYIvG1bVStdJfzFUJugamm/ryrDVPDC/Ry3fjCiKfEbz
6zp1V9CslZ7PuUT73A3QAIi1piBBksU8qGnBfJpkaFN7RtUFpjfe+DBIc86cZFaFcXUwFYz4fakd
JfRk/XxssY9wmm7quAmwK24Ft+lKot7xjU27RWU18bsEfWh6rN+0TKRLL2/e2HSQik59EdBxqDZU
jPFqYncIrQcnwb6Ie7LMOlIu+r60PilD0gVl3ZRrVsw46BlK1YTmjxV4oBrQtHCjealtveVdM6oG
HmBURVKtUJOeu2PsE6+4GGN0y9NBeYVCWA++O5Z7B/HWl9moVUYj5cVds8la+qZ0U7JAzP2oUxmt
6TyEVSXmzWTY2xzbKWhRei1H3a9xI8wuMnm/KQcSpnGfBcTEYomzobxtBm87UWu2MYk+1DU3O5cm
Vo0i9rZs9LLzYhg+5G0UKTs3F2MrlsahiZ+ZJnRZsiZkVl2fez610igtIq3Gar7ic7t2cLJz21qr
ti6u6BCHmZNXvpbeosr0my5rLtOsv9CZ4wtPcCU6tiADXZuZpGrkaKVnEug88QfAX3m9SQNoCt93
g1XStYUvBpP4vMmoL+8dbgYfJeItr8pSNV4VL9qexMqT2J9C2egoqGS0q3T1nqVYK2nzNWYQwto+
hh2SOirK3Fj1blGFVenu59xblmyqVe3kpZJOuXbncVcxc67ptGKeGyLwHD92zdLi0TfRRT5l57Ux
O10Ue0uuE+zeuzjaMGasz+Z579A+bDK+TLtolSXO2ibV4NOCxqHbs1hlOn0zIQ0rmDMbinE32+7c
RDaD/TP68ZB9nCNjVJz16zKbp9AL5IR6Fc92W8V6gAs0AHsDplestMrR2YcutthP3CYwWAwBKfNC
RQW9ax3zXlteB57DCkVSnilsN7SO9lkzXzvOtkKd8au49D2RqqSKtqQUd4AnBD+yhi5vprrBI/5Y
pcs+iW/TFAEw/bypaskXBVMs5jvWvE2L9m3nQDhlI1JNG6/Bzg1qTOqjvA3AZ1aV0Runbqyajdl7
SZnBFbZv2zygqa4VLubzQig0DmuQ0nNFeBF4ZX3JXbQq7UUpBldxMn0YoEsHolG0hS1GfTYwqTxn
sEHZQTIjEn7NaHKXT8PezGZZwe0nSnYsGnaG8qXHwsLBtT8hPofWiZeTxmFXQk7yqPigy7hVOf9g
0uQtTs1FJOXnaZIPjpyl0om7rtNkl0Zu40PKe8fmi8Tm7/XkC3NXlYX23b4qVJfGnpJZt0eoXSYo
dwLX7apVVzrn2QQ2Fjrn0A9Xj4rQ9CMi70bD3zljsRIDveSxNT5GsWLMxmE3T5UPR3UXqC9vyMDP
q4nosI8SBGGMfBL9CAEvvYucqlvnfQFbN6pS5aYS+ZPj0mUV8/kGWV2ong9+lWRSFdjJwrlMHuYK
05AJn2cJWmEvvRuSTAed09+UFDvKa5yrbm7vixbxla7c96gyH8bGcL/iDgp7ly87A+GFiFgrIWcU
xCbVARP9hg2kUSTvxLKbIfkxC7+WWZuoWUZuKNtiMZXFHHbZfD1XEqvMoWESk8FPai8P8j7b6zYK
RANejex4NZVZo6yp/Kiw2jeJbpWcm27h2VGqMofkvvVyZBeIDr1Km3tbZyyotWXLvikqBXXRMm6S
GMKEJ2+G6hwlslAp7dWQ2HbJcAWRt/c2jmM242CGkENqgIDTqTk2dViJYWHldJHElqm+fw+T7PZa
arrQZshDi51ZIVd/HEeBg6gWdxP2Fk1ZatWX3bt6NJ5vuDl3WLTJ3Kj+6NkPODd7nDapSk2T+X2b
fRiZCIVlrhIibUNnaNdJYfsNNd4Vzd1C0RYgtLUBl+m8etmTyO6+/BCIh6lG2dImyZpJ7irZgR24
GGIlTa5VldBZUYyzcBSu9ZvUGZatdWplbOjRfF6kk7GLQnSJagzFytrR+Hn+uMHkRdPPMyS98p7E
GUThtLssR1qoZJRz6MHOTHmTBtgAvNJzlzAlhR0bB4w3fgGxsOwk3LQJbEclkAPKlR7kWxTFCuXj
7FOSPsa/c0a8aEG5AwmRTa4/FcjzhxldDMVUrgbu3FUEA1ZNfh231cFxauBibENxaRcT571veR9d
aJPuJKerZPY8X3dOtUMl7Xwvd/MdJloH8VjjMBOF4ydddFX1KQ8SXncq91rrd0V/403iNhm6xdC6
+ZJVU6WYJz8nAx6BImY3Tb8W7lxva+nemjglwdzOZVBGZazmIYoWziGXkHHnelgVs1OqjuFsFUXF
fnJKu0wHfa1R945MUwYxaPBUHhfntptCMZTzZVUnNcQFA+RtoP1K425YStm96TN8TmIa+03tustm
vG16xwTMtY7fttukLv207nkYD7MbDKi/Ym7VLdBIJXC/7G06rDNU8XPgFlUXD0vSAf8WmvA1qzql
pUmWxrR+XbsodIrK791pE/V5tGaus5gGAawnnbDPnAhctwmFVxdvDCQZnU33tWCQVmedL+IBBdYr
3ol6uMmniIM3xEnYFgmBGNCEvQdLzkadK7dwimWKPmQ58FbdxRtPDx+F9lgAUbvzGwHJsYIn8m6k
aK4E7fe0qfVV7/TueRzPb/BQsMtOZsCIclmu65zUi3yii9zJldFFooa0Pme1u28jFkb5CJwG92HP
c+snzFvNUWT8gmXLQogkyLxxISKPLMUAVQLqFt08yEWG+cc2AfJUcrTrqoZcZLrdTzaLd7R0yIUk
K0GH5MIrLMzE9skqZZ6iyYiWSc+qdTQMuapFRpbTBDWVxWZYoIEQPxaz8KN8QKHr5tlFYoTY6gpv
3La/kyZmKi01ECCqSBFw7pCF8cIx5e2+MPGtm2VhV6erwdD+GpG4v44TyDB1Z7K1bEemxqZMFjIi
/Tar3xfQjbZEMW/OXYuTRQyrelVkHKk+64tlI8B1spE81CbZaTKIoIMn6869ZhR+pTEJ0sqM+7FM
xv0Mhq0K0X9IpyKf1N8vOAgi0JDJNZ4cuxYQpeeiWsyT51y7vQPUbaxaxWQzb/VY9qHMWsfPMC5X
Us9v0mkKrZ69WwiI3nnWj6XidXTVpJG5zl2TBJKUzSqu2k0nhC6VtpcN5fTWJlDZePUcZLge33uC
bHrMPxS0L9YFatwdkdeuyZPzcdiNvRmCPp8aVQkCjtgOH5o5uQaKfuAz/0g8EookNipKxUcjgO15
PUTDfFAjIpvZcviWjwkoTFOrsYshLCdbr+ORL3NYxDYr1lM2JH4ku0VMcFBw98PMvCszl4OSk+h8
6gDNwlBJd8BmUnaTMsqDlpS7CTdVyEukWFedt3U0hJE0jQ8ls4/a+E3y3u6jYeWgMRQuGVQyXXQU
cqPzrhyyfFVQ1/H7yd6OiXJoVCqUSYgZTOJAt8Zn8Rg2paNVXEZhnlTJahjppAy4QcWzu5i7q9nl
PcTj7J5H1cXoRkvpZQD4lGqoZIrNoA2DhaF3ntMtpUDvvdjZJ2krL61mQddHNrDl1KrG4ouBs1rF
zZj5DbCwdTvkC13WgTV1epMNDKumFHKZ5rUJXetiv6/76lx3KGidqAmbuvJAcyiuM51U+z5GUDU6
LVB4cMKA0DL1Yzl/dusqXuZ6pn6B3WzhIP2x7O6aLLG7DGYmceOs01mJuimWkjdFCGlCL0jThYBW
7k9Q1BRTB+/puwvYp4Pp0tBzMuBRkByaElXKNGjcQcbq3+QNRkAlRg94CmuCOGXixmY9W7hZ5wak
y+hlzElo0yg9H2r7xsNT0vkDDQD6S9T08Ur3XbWdWFRtJHuPoWd82M0uGpSbzSJIh8Fd8WqivhAZ
LBwcunckHLjY5DbZ8zLxlHFnKBSq2Z/nkBW9VECrLrCThChriyVE+qAte7bMHgaieFaO2yipYdnm
nASsdaA0cawqmz7gZfRJe+7sd5ys5m5+mFH7ppb0gPikOvHRpe09NnPq2669cQvgFnPpYJVXYpNK
kBiaLI6gbsjORZYHcnZ3jUsXmUhuoybOfJe0V54cznuRGzXEkVnGxJmA0LOryesXg5x7f6qhQqoH
czWbdvbrok1VNuW9XzbjrEiki3ORQKXHoqkKtSygLl72opoWPMlNMEm3XTbyoatJsq/yavTd1hE+
chhboVqvRFwHEa+bECJ5qzxU8CCyGOSY3C/aagCeq9t7qO3yxUTaaQEfF6suI3I5VkBcspRZxch4
V9Gm2MRXjmn7gPY9VlNsy0VJIOCIzvplO3Qbh9Vy29ReHDhzVPt9EZttxiCeFKW3F4L6sIyRMlh/
7A1eZ4SuCj15a93Qd4Wj/RwKUnA/sq6aWKXQhHJBm106jWYZVeWo+jro+3kl87QPhOkuZFSDgDLj
RTM0d53DN9I+Mq0J7bvHINZG7bsWtVSVSY18B8dvI/m54U4oJyhwOodp36ZJCqydvU/FdDNFU+qP
2jRqYJ5WoDAEPbg3AQVN2anRAW2R4mbemqmHElHvu9pbdAUkaVrSQHT1DBskCmRc7qljFkMWQ0HH
RleV4NFx2QSTMy69UdzGNO92mXVVnNBokY5dqrRLnB3mN1mZSlWVUP9AabIDWosLEsKpkfGd6jIW
rNq4slhE2pgLFA9cFXFW+mbELWTUdBHH2vg8zmTYV1BvwKlS4c+ZvAJuZfyuzikUw3Mgh5SF3LF7
PKX7CbcTKI/NpedidweZX4D6ANkXpWm7bSsnVSXOowtejMh3p+smrvFVkzOgW1F1nYzFrZDF/Qjs
bSeNIwJM59u5RWZh2gG/azh7Xzsk3hBSVorKpFRz7tZ+qX1YcLxCsD0DA4w6bDRal3ZUcdsIX+Ck
XJLSrB+3um9ZtjIRLHORWKIkx9m25DNVdmhuLO8+A1vOwa8acxPFUcDKxgQupuW5xzaQEvnWqcVb
b5jscjLVtS1zbyE5kM6KDHMw9/IKXCMJQWOetxZbd91kaMGM2JumgZ1azx9nZ4x8XUdxCB+P3epN
YSPYJ61tAofHfhkBqSuplpBFim5ZDp/B6/N12bhRENNG5WQ+l5gOWzHxm7nU94mLtGoQCBS81J+k
ru01IdMBdQi90cypFtFgoRBosvmcwmSD1Mw6TAyjASTTQw5fZLaDDq4V5PRm3XS2U4lEzhpkm0ud
RtNFTO9yqbPHkAJVxKAjIOp4WmW8MWGBTPvOuM01UJRLY+W4yjPRX3nD7Cgz2T4YZwKR1uiVK7Pz
fJxEGKez6+fZAHGwvJoMVOgiTW+GId3ROS1V2eWJShyifcfobKuH2yK7TGyRrNzU3FTVuC9tki+z
ZF54mnPQUPoc5NXyTQ/vCec0z1Tf0ffWoeUD6IihGaXYYg153o7Zm2FKWggEIXwcMJnOc31NiLsu
c2Dgsx6bABReZUBARLiVIXxZi7cwZToHIidvcUIXCCSvkOW5AokvgWxo+YV2BqEGXU0gW9Wzqkml
CseVPiiCtzFI2n5VYLYfceWPrF4MTV4sB1uDitJN1TLl6TKWxU7kdFt1uA7cOW8CBNqeGov47WSK
TOUGxgptokWPfVxHm6qasq2Uzb7X/J203TKlBGbOFnVcXrRxvTW4u8ZABDWUXWO862W+GjHp/K65
jCGxWKdfODP6WPGx9qHdBQJ3M4KiVdw7INk7nulVQbJV1SSu6iq9nSZ7bfpL0YFbwBBgLMUDECQ1
etJRE+jjeoZkBbIqcgEUBNuqai9rkqY+ZQV8f5m+hTraQPQEdlCZfQq5vapYEYiZ1vABTTB7pPbr
iC3hMvcZaN9+762YLt+DcwYOqGjLtBx8h0wQ+fSOQWAXmF5Qy3MfSPPkO6mOVOzKOBwZxGkpogWB
ei+DVUy9wm9H0HvkWsO3iSh3hIT0eCQw8u4NrPEFlLQCbgCUmUwJ5FNH7Cc4bBgneus6nV+Nqauq
QfSK9RxOAsq3ToFucYWx4u2WFPXGJbIMPNkCz8Pde46cT1nnPTBjtqNoIQa9pwJCsLbDO8vQcvYi
CRGoi5e1oR8H8tYyvI56WJ+52LRTvXCS2zbnjsoEDr0W4nBf0H2nSa6WEor+jKhEdNdkXOIWL2La
mlAX4qroCyis4sqHMy5Q4kD5/GzRZEDk5b6o3lLcv2ukuOtrtnXhlNrnUBH6TYuuILrd2rxdtrTe
wrcIXsKTBAIIrW2g1uh7BfkEqvM8gQICsm6Dq0/RLIqgG8imBcoYpm2vNBDUzgZTOVwQm53LqjQr
Wg9hjtB5lKRvmwbEXwHnWqotiQ2dxiiKQOLv8/FGC3qf1RgqHrlr2/ouA2EW9sSOG7ntiHngWH+i
oi+Dqqmvehnd8YSqpOkvnWR4aJpmD6nnc8916mcgngzlrp5FuZglWnhQzS1hF4J+UoZQXGvlyrYO
UDJceHkFKufYrXKneotiDzaf46RAVnIG8mSaqYh/kF5EggLN10breBsZ5kd1zH1HszQcu8ioaq5c
FXWgB7seftfp6CFvCZBBr5cLXHEvgJJcVW1rFghIaTUKu9J8UKXtXBCl9qkH28lteho0vdk6/L1t
u2FrOF6ByNIEkkdz0NdJHuYF+9ANQF88ka2tIOFYt+OmbB7DZO0sZOY04WQdso6SCUSN1IZsau9S
hIGV59YLSKbDBrbpDBXkY7nyrmsNDR3GQXwQqAgbOfYLIeZORa3IQs3qKKSJc50VzdqW+q5qQVrF
U1GEI9Qd2HHxJrETVTTXaBF3yActrPaHrGU7WQDlIJz4jQSa5XQx3dR1jZa408568CBkcKs3Ajng
VVXu5zRCwZjHdFH1brcZ5nndRNiCPjWNe5xEwWirrevY4n2p55tJ3mYZipYlKhJQfPp24VCnCbR0
gCoWnqvcg4N5CjJDBFKS20cK82EDMeuddNdtlOIwrodI1Ug/uJ63bQsoDL27qank/+PozJrb1pUg
/ItYRZDg9spFu2TLdry9sOyTGABXgAQJEL/+tu/DyUmlEkeWgJme7m+YosZYnS++PS8jeaWTB9tt
xIUc5XywWQn/QxVhLUpHJl1utZFF4vdZSRbRnmHt3Byh4UHWFjZDHC8wfaLPkaHLTKP5MvCEE4o6
Gtk1X4gV5Wa+A2XyKd6+B+vWPfXaUxB7QSEmiemhdn1lPPovWtMDS0u3Zf5tUoEt5ZbUqLBJgBFO
PouM/R3nAC169B+4pRBZtg1QQzqyk/K3nA5pvx8COCNcc1Us25KnScteV0p/1t6eMdbH16Hhu3ij
cA3bdCzrFS9UQgDs2k1CXtS9PbK2O6W6aR7TUXwlfb9fZKhzL8QEzgPx7HTg7xGyqpOBPRiZdEJT
4ltFvPoSrONLPNX+bvTTdp/OJI9r1sPArLuS8+G9/p10QppmeT1t/9AhbjCSepykbC7dovoSfqEY
IRaIZ+Av4nQW6+xXg7e0lUf7Zu8xmZ6cD+NTeGnlW0+UczL5e2WgS4lTYt8384Nul3AfsLL1O3kz
bPpmAc8xUPIHbf42cZu+tuYOG9U3sKhhrJlKru4Yi+Sip2k4xaElJ6XoV4dkJ28gPg6RnU5CGflI
/eaH1+R96Jq4wkRGkPpCAfmLKnQbtrv/MCyoi87gH0t/1/UtR8PfUKY0sYdJDaeZSHccw4Ge5oSX
lg7zLYzXZafITnDofJuI7ZaiDCcInD8gveNTt83qZV0TzFLdgKZtU+jgesJ7U8/XbmDrdcacX7i1
zyrR+WXbD/rGa3HY3NA91+OIRhauS2W5hNnshv3a+lmZ8PQn1qi8QfqaCZkdFwjH4yKnRwycj21L
zE5Rq/YQ5BJOyWzoQ4Ck5zFJMMGoBVEeLksHwUpF7jX9f9kim3M/ZnK3etkpgcqDuaaf2trqsvNC
6IW4WpBaRqn+T8xdfHb1OuZiyVBqauoXHTbW8lDBMq3btcxsPVWb46+RHINq67e/Q4MgcEQtP0mM
1hBcXFTZyJ9DZfDb0ViKJjX/fI6oAhsjcclqDAER9EsNX6pIKcK7aGogF1Q1NoTuB4eh0zc8qRzu
caHMbwj8m4cp7VCohmE9icnGBQFLAW3Yuns6GEh7HRWdgHGrG9FWsz9s+2FEes5qWjnDEdHBM9K6
r/OODmEeIWMp+mSsgFY4fLjTtCerktVA5wgnira7uM7i3P9yFDd2GXBM0/AassUhGhpdJTXkJvdv
NOTigFEMbmaYiXIhflb1/Uvnt0XTMX2pswSmMoCEvEUsuFpo06Fd71nT66dGJj2yEP9l7Uf/uEw9
aA2OgswD8ifkSCtp8pPYJbrZwbuv44pEm/ivWdxm+xpfME06c6qdLdZW6aLvpvfGyevMRPPHOnT5
UC7Pk2jqE+k0UpVOQcsv3mszQIXrAfGXRqd8j8cOCTBt7gQox97zqHqKA5aeaRT9GeMIety91clw
SdL4Rq3821kf1yq6b+tSJksN7zK6RZAIhU/DO/5/9blX8i2FLzDoJvemtBwDr/ADvOnjOM5lAFfX
ZvVTpLJHU++9lb57zbZv1JAVa6beKdWQomH6l/dTkw+xOU3eRvI1So4pKntuvfSlaed3If7Wy/gl
2A/TZthjyLjQKbl52/ZuhorU2ZALBk4DH/5bEGVPTUZb1PCW5wJDZkju6UpOE1dnf1iAPkypzdtR
noXvch6Kn9TJ9wwpOCacn8nxnxAFpkaWmw9b8zHPkMXJO2ni/Y/wYdlG+N2+8NOymfwf0tijb9tT
Em9fmYyPbahAFZH0hgHoxfjqMmXBMRDdZdb22X7OYy/Rud2Wm+kxkPHetSKnY/cRIiPPt8CMJU/R
T/Cr2Sz+o6l5dK2fiwzExJoeoZS3ytTZjm5DcPayhhSsdtN19Af+mE3wmLwbkqrgGynvFSkEfa23
5mfT4ECyBtpoVZG+diZSRSTtTXgNsAG17U3HkHmC8XleuXftgqj5XDEXF3XN4tJXFFPykEwPDR6K
diHWVQOJB/yScDvMw/MDHAqdbQkM3NSde9cdrVDfTduoV+5Fj8Z9RLPyK9dsY7kI8A7SjPpoyVAu
MRXPkpIaqV8wl13QRvBUZXdlwgwHlpFvv+u2amJtc5vZekngLV0CQi59lMwvBJUnJ1TwQksxl41V
YYXHVWLMy7Y88FqvbBftV1EEpROz9IsF0isYiU82RvTeUsYxDMJjsJEp0m7hhQU7scPrjk58Rejj
tcFesWmnJxiQLZUHDYhgT2oE79to5Snma5+zNX1whrL9EhtX9Li9pZq7fYAYlcEZKac4dYduVDdP
ZBKhI1So3ObdXAf25OtPL/D/m3gflX6vm/O4KjhBoi4pjMOntaGvzFyTZZlOsgV9EWh8XJnkxz6Z
8bJQv0s8GLDOV7/e4bj6V5GZuiJMnVTCCw8jxZciZcyHPk/WbN6vrOFwgR2kXo/Ah/Ym3tUhJlPV
IXfrUbkKPNPrquO+fYlCdeps1xzivitYY8V7LH9g05oc8SiQGpfgyskFAdDvlGLYu+gJO7Co9RGl
RA9pgzLSsBG+AubkNcnrWtiPoLZghLaUn1ufzjsvuGS/pIt1wj0K6T+j1wCgGTxv36RgBeJ+So4m
MUm5uITi2pr9mmlyWhIMk3VMH4Fc6PO60WmnrDioAVZ9RhypOAa5Y+Ckgq02Rsj/NIr9RPoy2KIG
UVRW38ApkKvNZzzlu+Bz5j6CAUqKklTfICaGow0wC0YDg+sJqdJl8XYJeIo0eQuT17RGOMuVrIsJ
N6uNRv/Tatjgy+r+rc1212t7apE+XJZM85c5XTlUZtLuY4GoqFlkqfgGjESIcjWRKBSLvxeDPz9N
v2JNgH/4/cHFFnFjdxdb+ifj3ROEH7yPdDsYoHIF4qs/JuJbvnXdiSxpuS0QZJDLUdPJslNsKTjL
grx3yUPM3JgHI3RIbSGUWgXrAWbcunj2A24C5g18QTyJ3YD2yZbnTUWXMBrKBj7nR/xLSmz0p8Pg
mgQTAAzyWdswfjVxiEwwPHrR7HZxxv+hwYYLKIRJJT9jHXVFs0KgIPfNaPzU8Azo0Dr+HeYZlo3K
cO/NkK+phG/QPo+JgKnmjjVwm52bQnKIalMXKZ/u6Gjz1coVszCQqiMC1uuKmPFEF/3eS+pgWAEo
TFL5IinvdioFQ0Kp16Aq/GOhOnpDzArHIbkDvT62Xho8cE+cgw54xCK0rUa7hfs2uNA1/echSp28
tUHXQi7fp/zuA7xCeAkGqRkXtLf+m9nkbv1mzTfYZRfbnSJvK9OhiS4pX++rnM8krt+D1fZFP/AD
Tkyac/StHO0KaW1E7ybNThQSE8lInRs6j6XstqHQGwvLXmc3JZIz6TdbcIIMEQ2hyx1BDAVeDZu2
kE9Rz35jX114Sf8QLRQhSZMgeNhOaAJjk3P+b+B6L8MIIQzHEUJm4iPAKYgoIt5+z91Q59R5Y+mk
Z0syjxT4jodRKe5s7i2x2Pu+KlJYxhhU2mCXehgcmnosJMPEvsj1wZ9rie46iZ00uENyXL8s3Vkl
37gMQDBG4a7z6VZscNzR4jNaTFOIyhMjnYq6tuzwsosuGu6uS/9TzfqqbW6Mdnuk19neGdQXHD9I
gA0QxUTWT0WaraqZxfwcIGhnAwCuBn3LC0aUoknds95AkycMaYijPyGHIwiQEfpw8kA5QWOZIbgN
4n3l/WUiZ6vUszSbg3SE9dBgJOwXbydd9+idoq2v6gUzMcEJyqlHvhJ/fAvlVzfivsZ9s5vCri5G
NRdJaBBare9NtPpF1ACh8GW84xMrA80+yNWAlazlhI+YDM8m9JHSjCFYSz0dzUaeI5+9g4wzZSR/
lnZYcz3Nc4Xs7j6BZMzJMHWViNBZBENTa5Nn6TcfusnaItsDoEEqJacfbeRPnUyssGA69BaOJQHQ
uV8sfTVz5PIsWGTlwwjqN4jmIQzlvtv8HemQxUx6gjUdfyKQ+wkRTORNg4yBJck3S3okZf6tc+tp
ieiAGdXThUXSDMsCA4Nzz1MD52UdtwJhy7fj8DYUn6HxkckNMQJcj0FpKWlIhWWA89yQ/zyXvc+Y
d92cTnnGAFeuS/vURfR99OEFLiNQjO2Scf85cWkMUzJze8W9t2BrXqIu12GAvzkxAHlj9mUkbs2y
bse4fWlH+w68NtjhvJVtrWEpugkFeCWlDxhDwIk+2AlCcXFxWIg4fkfK28AffsALLT2WQeI6ss+Y
/G9jaVul+Ra3WwWMDU0+HsAy2/mtD4ddq5f1nK1b1QgkcVuw72tNL5rPHwa87ha5G67HmPNqYxZc
HahAhDFq3yf6beY4ysF53oj7xmf5x4uEvi1z9N3DUz2KZoRo1VmB3DksV2DdJeKesmUUqZKGjumS
G4xpTOdqzR5mILgt4vCgH7f7UCOVTPscBEx93BzTO0ypl7nurn0XR8UaD7iR9u75qS3ZkJNpspfU
W57auJ2LqYmqYd3YY2J6xEXTC6KMHxjxYW5gB1xA80ZqMrl0pC/aUatdanXVMjBCbS2uS5T+WD4X
hmd3z2yIK2X36CCJwV2P4MDSoD2RtfvEv/MBpx4CWRNezG2H2Mv9Mp7hY2vcH8PWvA6ClzAdm3KB
/e/WxpW48uSXYziFIqpCr4vyVXfrrpXBfwY0T8didreuLls5yTxgy73x48dO9wC7gDW0jdk7uaJD
CnUbZEjhNXWnmc4Sl6xtgJAS3KioqCE+L305NdMPlximWhaoioPWg+Lgh35Zi9Y17sQFxnMh7uC+
vmy0PtD+nCJ4KwJ4Dnmge7AGrO9zi9KCfKeiLTjGBCRGvvIr+7uG499Zzc1DzPnfRMszeLw1n2n7
kU7pi5lQ+b2tfVDCbGcGO01IAt+yASY9HNqQRHvkM0/EIX2LrLiwNVpyiM4NGh8gUsQKIIJhjidi
jZCdYZlidpki8JF0TNvjMLk3W8/fvHn0MvKyBczlUY1Ktf1S2lF36WBjLsz7r8mW/888TT6jOcY9
X3cLU2OJm/SPgyKEUf7AttVDUO4fjCc+VTwhxEjsjsKoXbf2cTSJyMFp7hraKLw1BogsjPqqDV9r
bfdmAbEzxwpW1tyMuTZIn9fFv/hBffST4Z0zOuFEhxKCoi9dnQkQnva0rtn72lYOfR8rFJHbS3sK
HcMnR8Oya3lcat6+URF3iFyvTmRhkcoNl8nMVbjVc64RL6ZDm+w2Ne8aBDDFkPWneSZBgd+toE4/
gezMgC3K1NIHTzmWb3p8yKKyn+JHylD98DWuUgH1XBOHyUHrl3YBJjDJ4KWb/mSzLtOszjPNXsM2
s6e+C5OSzYDAWT8ND7VpHqFzaT45G77RGekdAvtJTmIPlgvEgj/4p0nJJxHW2zWNdLX0eJDysPig
fuIJcCRKzU6k07brFfLVYQwQZlMZ5KbPln1Kh+ScpJstITuQzv9yLUkM37WtJwoXhC+fyEkPgwsP
YxLzE9MWczrv0VGnFuG3P67FMo4BcDm0XBrEJzVEAHWVHnd+OJgznenrHA1dkWaWPIfTp+83mOsz
1IRs8tE1GJc75ClgfyW/x8OYHGLi9nPIUO8GF5wXYfm5XtklNKeOCu86ju1JAIQoqQSOCdKIlhjr
amxYjOwCN+oTiI97WRsMjBEZ58ofqdgF8aCxXKDUba2DI7aKMGH1UsO44unOrD02e+zUXHSCxiL6
jpa+D5myefRj0m19EbN9nmvigDbI9ck10Khpaqspw89YF8UXMJgY3wPe7jYEiXv4HPOBxxN5xrgA
RT78tAaegsOAPAt5YCwhd2OAipNF8kJ5wwVP3h2P+ID4tZcjDq3PTq5fnsKFqwP2iF5iDmeCpTPo
qB44AXYIxHmM5DXNDEYw7HfkHgzNnSRtVtXvbfqsuV/90hAGoTWa5lJm0YarsJCco3jv4uF52IYM
Hh7Ut4OTzcAhD5gzstC+RVMInK2EhL0ldf8RWkxnTuufNATE4/90NT9NC5YCbILLwtFv9zIbruCG
wCjTsPB8LFfMHT8LcsLxRPAhMGNYYP65XpZ3zJ9F6kkoSjVdW4/9xGF6sanFQMrQABPbAe0L6J+Z
XhIATskMnRa1GTgY43/PaFI5NjRuAiwqtiHyOU0IooOP1QEuEiMWPWZyimfXIMxZzm3aMJBf7ZbX
3VJFZvgcC8w+cIwqHWHhp35tLD/JWr2nrY7AyqFBkrFM/2Nzeg3H+thpV1qChQvivuIl28lR/vMl
bAg5hchARbtfNkqKIeoFXg4TFYHEThsHeLsFwtm02VEznNO2QzqgSYyUdfYaU2a9Q/fEKF1Yb3Xn
aFp0MXezhGE4/7N9JEuxMoqJxfRVpRmNrwtR/t7w7i+CrrCOj1nQw8DJwlMWLWvulgb2peBpNaf1
dRI11sdCWib9GlxXPIpzh9u2VWqLqlkJ8tK8YDpKD7MAnieQNJah578EckHgShrgJYSd4G3ysp2k
XwZpAAZORktRE++lNQO7xCQC3OdQ50TTxoeohXBhGPLxkAz51q4u3MU2fVN+9Df+ZS10xKdjstFq
mrDm0UwALjT9m0gZf0TEScT4oJ4lg8Tos+Qj1V53ChJlyqXtAKECA7I2+etTn5dGy//GlJvHNm3/
cbayfboyQJN+a87RcVZK3OHx7FudkavHGUFCowGgJmYos5G8ie1XGZypHZrb4M3DzXizdwVkjeUY
dU0pUidfnuHlNlcVswnXUuAGNbpa4/jk2kweJA2f8O1iKpvg+I+JuQhCdBHP63sIm3P22ruN/D+m
DWEteQwJYotKArjiGI223LpbkiaHfmB/1uFh3updIw1GtbmTOZYJtY8NDJ6ASEuVKWKOdFDO9R9W
Q3BzyMGi/WVYo+5EIefYkOJI2fiRIFJBUoKbHSVncJhFtAmEwlK8MIOFFmWyNwagTY/kPyiqfhd4
2bMG8F9YGExo5OJMxmmtbMavZtXRYZAYTBe3tvdEZAeEjk+Osc9WKQ5bASTdht0U7mGtaVzg8zTq
h5EVmwAJQhuFTSckKdj4QD5LB4e/nF9XFcOKBx94SNR4C3pw6NjcOHd3ktYDjG+sf3Qxr3rrYR1M
uKaMSEkTjKNhVr9GcZSWdaaGAkIshU9WhD62IsjYezul0nPgI2EeQQgAAMXqg1+oNVL7gY1vXp1i
A28w9WGA+fMrcQvt/dtqjbcO23coGMBXVKePqRiBdq1lT4cF7fv3hxX588zxcrAlWFDMTcCyMSXO
AqxPvPZoKk1aGJPJ/e+2XqUtmNQoG75mIxvMi4CVWNrrXOrpD3fziBQt2ictEH+wkWy3mu7DEKiN
QeG7hBnxmXggHKTLcu2SnZf5Z1mP5TYlL8E2YtGoI49bDBmlsaHgEOM0N4eZINeUx/uFdd9i+4v1
lrEwCrrQLBy4XAfvIjrqPuR519J/ZJmuWKzrkHT1yE8Me/IMSw+KqNNqwVWK3QpvHy5fpnHIRobF
neCe0B4QYC0r1DHIVEtQmBcHfpVtDys2THLMdOOuhemZIXPcq0V+xAQnDvLsX2SjT0oN5ETL/oCI
AjCFvUN/8wAPc8D5rZOn3/+Qr2ANKkacOSExHA2AWHZN2cby2sP0sOA1ILfwdra5WY7dWVRLXQIN
9HMapxcxZe1x2hSwHUIL0dnhArGMcTL5ZS1p8oQJ5KtL8edZb0ooSHjqUCujBt8Vqq5MSZ3uOKjX
zsQOLP+zvwwnrMScyRZ8LdS7Lb8+ZHoKGgEY3IaHJej9fG6XO8GYCufwIZrpAbeq2GK6I2hfGg1w
9kYE7hRAARI0Wo3gUnzqzkYnxyl4rdcAOowiUvE9BwuiCw5tc4rc8N8W1c3V1n5zhUGBzorliEKK
x3D+NQy3cUdri7AeWq4MF+xvDhuQVO0zgQDGXzA3bb8mWrSddYtjVauj79MGrRRapIfRvMRv2mYV
kt+djNMuh4o7bBR48wDIF/Der6QOnsBzhrk/o1ckUIZC7CPKfEBs4hMwzVM2LhjAuqVAfjEU3hKE
VQz6K5/SiujJFY2/9aVIj2Ao4PindyxoF5PXDpU3z4Ac02ivB45BfHjmnv6bKAR+43QP2dRDJyvw
YuOnsJnJYXgA2xxgS7hlB1ycXsdaeYVUKiitbKCCOmPKdA6+wxFv3qi+k5rUR8a3YjLwavWKk7Jw
ieOuLt0k3wJmniIfLcVOImeZf0/H6TmBVRj07omMsCcFMhStMNcRCVbX716SNcT+Xdct5dz7lW+k
OkwgRmDUjVWnNi/XSh7XZk734PR5rmMO9J8y/eQpWMIT8d1hVQgON9WdRJ+yXUfw1dOkB+Cx+q+z
Sy+mC/5qiOGdF/4upbH5ZZzqN66CExb7TsMUXzAWvuluzOthqFQdn4QJnluE5g2TGMi61xjyJKzf
OZfzsVMOyqoDg+JleYdBphD++qKwNck3/sR79rklEgZgA9xMeS9hllQxtX/rYakEyU6AW7ISBC0i
JG89EUSRNQvhBRr08sDdgRZ9d52uJBwf3Pf5PExYvYnhEPbud5c3GPBettGJ9stjhk97j2Qc85Q/
ZwWJXXJCDHvGElR7WkLTFI7CNAnS0SvjEbhQorZmtyhf7L3As5Xy4pPmunsUo6xsHH3atUtOcQIe
GEYP+oLsIaJXgCXDZi/agA+PiOh2JPROvY5NSTCYlPZTUX6XGtRc5k6pp+6K+fuaIhoNhVfW3fQP
+y3YSfFsEfgan/MIr8uqad9LCQcy2Y5R1/1ZA1rexjrcnsf6AXtOHaAgry+CGiTWRmCJnbdl6HaZ
gsPauxU0C3pWLrFX5UYsvI3bWWgzFookuwz/7iKmrzHDFrj3x1Jk+kPw2czek+qDtwYP3ts1nQXw
gWqbLaZ0FvFWkhaOJH0Vm5HvxBh9iAx+nxUgCRvewuofo12SgKFFQAK3rkEJmqcyiHhylFl6wmIt
tl38qZyhKAvVQKXxdn2Tv3pbSwNUGmN1BAMWGFldXykul5rkcmrBgu0WXqZ+oy5qW+tD4CfPdcSP
i+tIgX/BdteSaKqYd6r5gpFkxeXrsWmGFUB1cXiywGnj5pha7zL2tXwIwXruuUNNz/iJUNbuDciN
Eg7hVWmVVf4GQjptMegbeEiHMc5+W0GH5cit3i/tCn8gE01lwjFE4MX1kSYThMlv5RmxShJiupER
Dfbp0I/7yQ8PbachKuHvVUAk//UvCP39O8zgB1wW78IRwBKtyZF4IOWkpi0Squ0/VLzmYpj52nTN
d9xMdjfJsK0mz4DxG4x/ShSwz54FxwFE0cFMMKKidLxknnkE1hEndAPUGcDj9pg7SLV6lejDbSfW
UVw0gzdJiY5By8fu0i/Ydf49F+AE15P1PRTqZPgxeptOqWBXHeDRBSL+3eCOyRnz05saZizldf9l
M5YMldXP3uL/8/Aomx1K+zepV2yawk4PrCJ7Adi4HIE1lReWcHOXNCoWtuBDUJdoifAYBGlhB2+g
eBvgzShssO6xsTVhkRObZzODA7zIxC+wwXxabNLvmSNHo6cHAtvpGLv0DxN213h9vSdT3BQ9vYB7
N7cGU1uGpyLUUCuirt2HDpAaRZMbsaJlMGkL/3mG0CnBp8MvgYDP+8iDj/Cw1dDBRkRxAemXAo6M
bwKFt/KX+T2O12+f62eof/8wDc8y6CsYH/1uBSCbc6ADQW868ChY5VqCeimAhRfdWF/8aP0DqkY/
4Gs+tbRIoG4EeLFFDwBkBQODZp06SsxruE/gAw18iYwoAC0+xKGFXPKaexqFf2KHFCIKbWHXaCi+
Nn/6GxL3Hmb8oRZqPMRrDG4hDL9gT4BPV5I//RIhnG5fBN/mWdU+YlxwLRW830PiPPgsXLxEPb7X
xaavDhQPTnnwmGYg5I2609/ldsCEompiqTAa139dhk8+Gv8hfJgqxW6LA5GVddtaSgfyHfHmDcod
5N+GoX5l4XqUvI3zJH5DtvC5hs1XA5YM5LrKWx9pYdjp4bSR4DNKbYjThtB3aESSJ24Z9rHZnqLG
NDfP7WYdw2JnLitYMMtKKLwOgZa6YwR/7+Yl544BjyOElWQVCDIT/3f1S+ONRO+mCBMAIErbQD4Z
hCIL/LcCi8/JH7S6taBbB5KJyPOA5YFj2/x6CRLFrYk2esYOKZ4PMLI7tXhYBurVzcJ433UKpE60
qSuTbXpo5QBaJ/U/sa6kHprOq0hr6TdDdh+p+T6l3bFPh+06rrGH5ckBqVHTHGy8/IzqefMl7Ai/
SmuQl3H8n3FyhLRK/2FVmpZBvLz5S/eoWv0xqIvVgBDvxPi4ECCIrKyWQPjnOs6+8ZTIT7UNCTAl
nETk6xylGqoOIR3F7v58U7aa5S+ZkdIzdp0/bfBYiyi5DV1o8mBOCjzj4jsBloYMLsa80v/pl8sS
cxDjeODBXGPv2BvoE63Dpuw29Jm2QVgbD0NwGDFIJ4bUX+HGS40yiCbz68bE8hm7BOctmm/Tguqv
AqpKhehkb9IZ6Jl0uhim4F/rI52ZI2xj9qtLrxaZO29hAaxAHpAMAkJNw/hO2qnHzvk6/xn76HEe
5/60xBG/cmQKGMeb5y5cdA642DsATZ/+x96Z9TayXFv6v9z3NDIiZ6DRwCWZnEWRmksviRpzHiIz
cvz1/bHOuT620b7o+96AIZsulaQSyYi9117r2/eZescobZ43aR9bR9cu8w3T2mmbZu49bzJ/tzxh
n7qx+lUvo7zGmC53Fr3j2uBeSinJx3z2cfwVXweZEb0SfrIyNeEiisetT1RqVaT5PkvtE/mBaz7Q
gOWNLsJZfpnL4WDbBLQXt/F4OtOrPzjbzsL77rbNENamu7c9xz+0+ZNuvH4T+aIHe+Pu1GQczSmp
131GfpwYFD/KEuHTQHJzYvHNJwEdTrXMEITTuw70IQtveiDcJiuCHTSbc1ivMfbc8rSGPVTQvsoI
N2XR7NwAW+zsdc6qj8R6BC1AxexdU5dMhbC8hxbFxUsJznEzrPzEqk9uVj0mdtOdp7HIn6WavvTk
hsdawprZ6CyGTJN53d0QVWwyTAMTM59VbHfmYRH+2ziVN/iln/WUvVsDadF8Cucieip6DUwk8raV
I8XOlvrRSKpfAb3YFoFvlvapzGoTnISl9tXYfRSmC1Ojt8+WgWGIGkCG4HH0emz1kzCH/tA+Tmm8
XDxd2Zd4FObOI/01D/YetZJZxkTaaMhjcY93rLOpGa84vMsVr5Iwq6KMVFGgToldvvayecljXd7U
WIdl3A3XsrKoYZbkhwM/D2uiTZjHDmychihWQUIbVJPkvQyC4C82Y6wyYt4NYopvBcF5SzBVcsuI
sFrcp+c6lfOmMQV1XCLzvZHHmI7K6vLXh86NrxPt0c5TfbtrPaM4J6Op1ykOoFPBgTb0Tn62miBM
ojz69HgvZrb37DgieYpKoz/ZS+KGTHBBPRX7WJbikRhYczWWlJwV/X38iIXCf+fCRWsc+MHon6dL
6dzzZTpow2LUXLu00MdEGj8R6EzSrro8xGl1M5p6Pg6S2XOg4puWMvuWdCRVsuHqKpLserB+BN65
SMHglI5oDtFnrPKvWV8faGabB9fDw+c49imfJ9L0tfxZE43e9i5OOp4//0ZGS0bi8Xd4Gz94H1qR
cRNdYB5t3gdrh853Kww1rcug8U5yMEeezdriMu6XMJ2pArM6+joUS3WJ5+oaGAHaBnslGHwSB1WO
2Pq2320T0xiPwcg4kFlFvqUq4KSsOocEXtZsTZgqRMTz9RQV4iGjz195UeVvxVwLbhXTuwSx3pFg
33WTu/O4F34khDfbpdx3btHgZo+6UzQTkcc6fGHUofd25hGC60sV5sgc67rCW9AkS0QGduoOGOw4
+MjNk+q/DwB91ztIohOmqOROtzJ6iiZ65dGI3B+L9YLFf9NxWpxMN+t3Vs/QbhhilC/f6LZFJr/V
lRd/1E5Mtr2MzMfMXj5jo/O2bjFEx9nmUOHtus2jHCPDvRMMTGtjxzi9pWBQzoD13Q6ak6qK/kjd
rQ5Lcc+zoI/smvRBZoZ7W8byMDiQEfwu2s45J71Mkn080V+Pg/OgOK4f7iLXZshrumGa7t3QSevV
rP2SXCEP6UugUCxFv4/MOdgkluxu60LVxUbleAxzp5qvgpsiHCp/3c2je1Y0NAnUqDoboGRV5O0S
1e1Nhp2v2aR/mvPZXTAcD3LpT808kJYql3MiHWtvczJA2eg3WEjWOpl/4jS2Tq7n/uzEUzUW9ZVn
+jjkeKVQmfM9bv12mzsSDBZvOo4U+WBVEQNL9QMBXa2XLjXPTZxtmmGwNt5U6bXXp8WupPQmVmYS
YcbhzEit3PZzUGwd/x4UqsybmSbIeijaEDbSncQskyjj1Hf6cWqCdJeORCuWMY2uvai3hYstPfFI
xi16VQPXUvi4n/uuuA2CA6RQg3fsUuNS5Nat6xPej66u9pW5fMQ9pyUhCKhN5WZwiiw04pK3WXX5
/YvkTEH982IaOgxjbTLED2mWHDynn04NuoWoTNhcfsFJNfvRUXbLSzvprQ7QbzPHmfel7r7GyfiW
akM9NYj660zs/aq1bj6D6H3SdXAQcBAtDHhf6xEClM+7BWHEaQ+C6OOBqUG/LttWHg2vorYUvXfE
8vfDR8ZJx0heGdxyi4xmvsXD24RNmtr0PN0+Erba1yPekyLVaj3mNtCJ3N+RZrR30vbFCRWgjRbn
eWh19TgrcUubU4kc8IVZUbC3sFoxnZ8jUkfWNs3vBmYn2cCK+d6oMeRUsT9NN117TmsfgnnJtolL
yrEtlxVUBOfJ8DDMjy59XeNSdSKZVbJtsOlSZbm1DqOIMAJuthVAgNcGt1woRoA5bvoY1ck7GLBp
tcylFUIkOkcmz1nb1b98B7dX0kkdFn7cQ2rb2U3tn9ox1ecGwwQmOxyT2PHTfVsWm7wKVJgV1atf
dmT9tQdEbCKt0fnr0hQ9cWHMHlLl060hvb5Z8JqvhdK/Sk8Vn5OpTo0bctdP59k6Ep7utgjB8aZM
g2wN78u7J5mS4xKPb46M8FN0GqxRR2rEzTz7XM1GccAr89Z2tvfh+oxobNVSxdwfevJthID1nqad
PI2teyc7fU/yYjpbabdeJPdoDpUqiePQYC50WMA2mDlmj+eK7gSHoa9JCg83bKmHGO7gKhP1O7tq
ko3ViiesLq+dJIHlyOpLbi6vsV8g+xjzpbD8jSMe4858jCG5RKbbrVApC8A5xY+qL6mHnaJHFqne
cLQ+tD4pJtOaN8Ns9jtGq2u3mXXoxXk4gfohAKMxt7bWuV72reccEsLzoTcAvwlSKp1DOXucrAI1
oVvKZtvWdQKo5CHxYRzpbPhldf2hGsabH0Vfer910I3la5WNn5bh2GGFRFjGd1OA/Mhz5xwjiq+s
Lq226Pi+TZqdWzwG1sDEfMSw1/KCq4cbiZAffNKA85Ci28KpvEKK4ac2svTgGt/8ykbyJd0AKSum
NcTYglrU2TYIOz0UG6dtSEkhLya591K7vQFYynmx06UIbfVQqjsHATwYRqrHZAT2M5smaaEMwweJ
S3lYJJgZQrnFRuj6NHioFH4jdhTc5BUnszyoEfVVZ3V3LE0L7Q3qT2fj+Zn7S1U28G0UnvgZOEbr
DueJuwRSkE7AMUXLscuss8ebd29EmbEZ+H6UR06/aQdhXYb6bEbJzUmz5d2EuuMN5NaNtNabBn+w
GiZ7VS7U3C3vlF1WviRL5W2UbyVfZbzX3UjKqpVy23vu25Dl5sPU97eGJw4JaFr1g0SEG4lSU28u
j0GRTSGDMH0QXEjIz3eH9WB3D6awaM4XQqyB11OQRfbKQ8ml9awExKmfhG/co6PcQxyXV89mYNCR
E/NHL8GB7i9X60rsXp7TeLoOy33emCZOWNbgP+rWFMdyUcnK6Zxp1zN1XXc1gQiuFfcqcRCBzylW
6ZT1P+MtxwUdeBukj62r600lp2EXtDWCOTDLEWtYGM8AJ8YY593Y442qNYoxx61gIIg7qW3xx83z
MMGUw5bhaSXXjUa/8Oo03jcAx9bku/t13i/5Lm1ltmrMqtpOOZnNQGCAIqM1KjWSIAzWNLLViz0Z
X1VpG0efWiQPsuDciTF9vM+i5JI3TwLPqFHwOlZRcK0MxsWJ9uOnKXI2cDmDfTfGN3MuGAdhoR7z
Sp673mSCoJn2peOUhSnv1gmwFcMHM7oGgw6wysXdvi3cLySrxZ5XH37kUl+p4u4xD9Q9TaBN9IT9
RWvcbTdtvs2XRGIKwtI6aTe4CR1lRBxV/+TZTKYSt7DRpsTJ8AknLgPxn64t/Je4w7OODzIPtlEn
qdSUd8kn+YoMoVdtD41wIJGV2R3hILP5lkWNeXZr3PZVXU6booyMTbw08X6omT8Vt669lXppnqeo
/halFtbU/pvVfSZDMUJiJI0k3JDexnmsyMQaQ6IOvkloyxrw0SzgU4amXo4In6/0kdWxiMh+ZSbN
fPORVbL52pa0kXHz5upMvFDgf5nqGNRd7Zykpm1CwwQBBQl2X9sRGk/fKt70xJdyxAjX184p7khQ
GB3Ba/sOzCoKbsyxOy1+d9RdKd9KNTJYdMbh1pTmL+lFXOqm+Fxaxfh2SggDKid0S8vaGo6V75IK
dioyNcALZ0Z3F3F5aLPr4iR7byLHkqUkTzv3zYQ1a7URvbIPVKyy35uRYMJUgjoQkE3QMMxtwhVM
e3UWQbQfLfwAaZJs2pyM2sj1Qqe9Fa5ONwaZhwz96J5GfpUSOaCqFmMzOWuEhXgNo/QhrlpuYeMe
6zHgoUAEW9X5i1XVV7sV4qBal3MvdvZ+CoBCz6MT9qelG+ZtXlgQA5V/lZxnBTrV3PZflt4L25mx
BH6UYiWi5oMFN+jFW7whB93ipcM995WQp7lKBFnKMv0IJpMDzICp5Zr+inOHMamy4vNI+2yO5SYW
+OLaDBuj73Wk4jKOJB/1o0/ORucTfrazOjTFyyId7qLmm19yfrE+DNbZ7M6HuZS3FC/zplGuDG1q
CYSG1YL/9dK47dUzZ/KKEkf67PTHqo8dapSEcJo3P1c1pUUpi9DJqL9m3sDHuaBJV4kmLpNpQqM5
oqdfQKegaqABKSCrjDrM7ADjgIXynGl1m3NHX9p2rVoGyilmdNP+zGvOfVclV3+phi0ZdAY/1oTN
bcRsmc+/hsJetjRoB+11497J0gffexJlEUCI0iu/Iv9TL9J+HNP0s1dwKBRJ+VTK+jjFLebNDiFd
Dc1JG7XYmhIhdoqddRYHaIMLE5XFj+ttVjooU4yYj7W+Q2VryBkzdIqDSuucO05ejNr4RRPYh2Sb
Zo4c3B6T9FFZZEOlUFAiMioIOa5plKVDfEVFA8U5PmrtgeTy58L6ZOHBS+/p+VCnwbIudANKxYZQ
yshhJ5oXVQ3YMztshn6fDaFL6nrVEZHc4Rf6KXufQAgdiRz69hIk0S/vflKlNJYnt66eB08M9NJA
3Yqhla9D70cbk8zQip6R4GXfT+esUQxWIng1M+28rYLkmZD5srZiwslNQ0jCo/DZWDYAIzIHCabS
GBPCjBOR1sRiojTmm7Ea0mM9RTspR4ixLRbyFlzLOrJb72g1y1cO6Poc93zw3RwEcEYnVM102360
nGDGRGFTWwYX7CQYPMMIQPrwGHUjX1pF0z0WKd4JpZNqPzMQvE1KGrfI9DZZZ2NOwXezqgwtQhtr
3KmYicSJimFaMvlmGDRdiA105SrfX02JfVsE4NtEcf6V5yFNYB8IQvDCCz4zIVGiO+Ad5F3hUbqH
qKQGr6Phw1Rwlu0ZMRZpm4QBU+zFcfMwki6w3+k9nYBVSVq3lan8l2ooITbrQ8NMxbHqx15dc43N
zzfzp3LGKhNHFNKN+WGK8dYib1ycAFGjB6WyKszinE/tN78Gi0MVOTfJN97IVEEyDV0F1QBQ7Aje
4d7lBvzAcQpwIQjadZc4b4GCy2C3arsYNCaO5gNpaCwK6NdM8U3si9Bno27Ykqo5lF2yKed2b1nm
SZnZd7AF+TEWP+mEbBw0vJREa4WxLfOVyNBQx5wiBojIOsqta+B9mHHyzYF5zLFMlKBM01+Wm/2S
bZasAbRhLzPcSzFgLYeTexvdz7mNT8QKwgJTUF636SFqBTzUdlV45bmApEEGLjqaWXmtAPcwKRso
DSvmUvM9Qe3y/HVFsEVCJ/1Hn5RZt/xAYP2nXCaC3G3wEi8OMyLdUXkBqeuzX8LQH/cwJVgfi3mO
c5P1M5YrlKO2/6h0+Y0c2jezrn+UCW+X1P02puIRVzcUOM4vyhIdT/7GmIyfdo7382KLssOQeRy0
vgaBQZqer1UODD+skgy/pEKyuviXYdFUML24l5RASeLnGhhiE+gXE9wg6vkBS/WDXO5UDb5qFtCH
WCPNNJXjLZNYAo0uII8cPzudfMgSf9721PobAA03e3muzGCXpZZcIb3zgs1vDt6s9e9/onn/UeK8
C4uZqnzipTRHLyltieXoD3NhgJjQXkDjfKFwJoAWWzdVT1RnUfXTzd4WJrIrsy4Yo9ovGby2IjLC
xuY3P1g4D6Pug2Ty5f7fwfDkeRz/tjxRI0f7eiCsV9xxlSJ2vnFn9n4/Yi2Zbf75nc1RLy6mSqaD
v+BK58wKW5rdPXF7jK+L+V11M2GfmWevMQ+DL+7TqWg7Tky+OvwM2v6eL/31d+DAuxqp+zGpArf1
+JXc2UM/ZdN6FtlzZ/lvAP8uCxFCyWy6D+rHohk/m3l+yFNMxqZt74MaB40j5VkTJ/LN4mtg268z
Rm9n0T/rbDy5TukB57Kitekv7R84+z/XHvzJs/8D3P+9buY2jRP9Lw//90td8p//df87f/+c3xsO
/nr0kH6HBVH/0v/tZ+1+1pev5c/uXz/pn74y3/3Pn+6++OCfHoT/uoXh3+xZePrZ9YX+N3/4/7aE
QZhCSrbC/cd/s4fhH3a4/fz9k903G/z1F/9YwxDIv3mOSbjeESz8NW3372sY/OBvPrsWXJdt7t6f
f/LnGobfC5347uwM913LcwM203R/rmFw/samDnbUSofwH+e89z9Zw+DZfPt/XFbgmy5qhMV2HNe3
+WL3zRP/uIehj2hZeAG5+0kGL22BE4DWVmyjqtYvkzKcg8zx1uIk+NWQDDpBKoivM2GI1oXKj7fs
EaG6PNg16laVAdcXveFsiQoPa+nrZGsZTF76PPUflsH6bNlCsktnLES2eU7TOTiX3fyC78G5sJzB
WEcDyeJ0QKfmV8k4OB2/GG2LU6+IvaORMbnzGU/fUy/6SNiqPHgL9kKs/zRX8ZNtpg6kS8bQjFqy
OVjeqrgoqIQih8DU1D6OLR1mROSqNRL54rtMj8hC2qdmqdz3LqrWVa+xYGIlh22tngNTUsyTj9zy
rfM175x9A0+UiJv/tRcscbBN4VwFFNNrXHE8LW7yVpRtd0ongz6NVunBXB6BVVg9R1pNzDM0S3Do
btQ2Wy+X5oXKAlPMgvLy+6ECY79LgspleDOnz7qfQlCa8VUkQ/+U1fs8wmznEyMDb488ZifW99QP
8Qra3+u7KYuFCN3VTWdsA1W2Me20vPpwhVflyIkIPOCXXZO0xWAHTpfgNlG20vAvWWBmAM+GabNY
9jfSct+caPkxtw+LjWWtJJ5TBfm7kYCzZwcB3VjxBMBIHrzE/J6SkZk9qwUapC6qaeNDl3GX0Ubu
hVkAEaz8p3GZME3m74F+ijChZr6BzlFalODGvtCWgyEoZdhIsbNdlgRaVte9JYWfPcY9MIOiOuIB
T7Fnpu6NT3pN2zk51p7yL44mvU2k4zTYGD9o9EI5dAHgS+aLUZb7Kyt2Jl4xiYPYhuJrmwHeQF5K
9LtPH202eW95srw7NgZ6iO7HnoHTykl6Stp2+sWwmPYrCJWi95nb8d2ooFEbLsO/Wr76mASU/322
9IiclLRb3LtI34F4zRqI/ZFF9llZpnGcG33GIVNtsPl1B7JrOnbDeDAWXOv0gGyOKI6sVqHoMPEo
tDBXtEHRrIM+XmPA2jBtO5mki9oBE3TLyy3L+k1GoG41fqUHVOuAjJGB429dBKl1cGbGy16/RFeF
R+OqLPz2eVZvNVmO67TWaVk+EfvdRaYWe5nKheDrf33462EnFKUKQg26GdaBuajvhFWXlQTKavZS
xOaTHMWbTnpm0NFcrodfS0KoQxWxucdMAIZG3Yj3OrdhqLPQSnzrEb3D2KadKc8W6wAOjMzP1qKq
G/moryId2aaj9fZOEfkM8qRY2Q0M9qUDoJdMtPYLvqWVGd2Fs8KF59cqJBRPf5bRaF0UAlpIGnJ6
YUCDaXLxuq8oJ+cJ4YQlAiUXrQtArRlNVpckxUXYmhAeLQHNxbvHeJTr+x5tmgrm2mM5Htqi/Sxq
mL4GFSww4/ax7+a15zrdU1aQiSetgfN5GdhE4Oh5j0h8S4ZAPSe8JTJj7vaOJ4lfuFRxi6XIMxkz
Lrgi4QdE8ZFBvW16IZE8rOEY92CDyg/ReSDzidM5xzGQHnir7KcS7MeoKwIzrR6Pvx85EdAmgODN
yi6BxzCfU+e+L9pzVu5cZclrIyhYmAUFL4jzX/ohCGNYRe9WHlk7V0BmIZ+xPEwkCGpXkI9rGC7S
X4z7Okrt49Qr3NuG3drH34//+vD7/xszF2AAbr79HGgPfZ6HpmyT1RRbEM06L37pYbxzENHtIG5t
0qBXl4UGF2M1AQ47i/WhJ97+oPqaVzEYNKsIvktlu0xwgldCSRxZ3rJrYyFfInfEVOQVu7yaKLvm
pNwby+yv7GrusV1gEhDgrPRM2MOBDnOZYbyvA0V7jDXfD4OESZcAHIqEM3y5W0mtuWy+Kqsew4lF
A8yAo+mlD9wrriLzYA+pvYvaO443Va+8P4A5T+WPQbc7a/ELUCVyBEMg17+9kW1sjGfvrcRl2yUD
U9Og/2nMpXekSk/xO3jGpg0cxhtePL8PQ/61NXyI9MjvW7d5EIYTh6imYhXz3grLL3djwmukU5xC
mLziwnue9chEqiSarGOKRVQTVjWQKnDLdNUkk7udUPP9urEOEQ4y425ugLB4UBIbhx904Ekqj3Ci
L4oQ+WSXcbsldyVptvsCy/93e26ooxWXLm7gel3kdXSsIgaaU32eB4EilGGdBcm5qT3oZg1HOlFd
/6XPoa9XBK3WvuvTHLjGsHfEfc5k6IquxjJ3FgcmawBoACBpbO0AKr2CovXAS+3DoAx/9JZRPKUF
gVJdKeI5UxJiROe+eIQcVv3xAW1qDgFgP0O4fc4ad3ro6nF6wAPkhhj4SSymPKOJm1hbDFHG2hk7
sQVzTQB8wiejlb5GoPC0aaVg0ubz3CAkLck4nCOfEVeUmpD3DC+68KQ9FMKYzz26XFJWpKRxa23m
Wf0atNrAjps2phW0Wwy19Wp0TZgRXfYBdWs+5Cm3X41v4Z7LCLQ6aHOxw6H12TPkD4+Wvjc1J6iZ
9zSpcy+tGgwDzkvewXQKWHqBctd96iombzK1Ie6bfosF7hpHBMTV3NHEj9Clp6wKq3meVs6j15lv
CZ78LW7jhJd9UF2EhIGXW/AdGRqAxWaHS5wGLoMTY1gLfMcQN9t6x1jsmuU5W0AyDpMsirJ1lrOq
xCpIQATJtBdK4UhWNJ/FjdUd6znlt9niz69kzzIXMd8nW9yUk08kwQE81kxbKwd6ydaJsAoiMCx9
Cza8hYALHg6/YSp2cc4cIHVEtbJlhpvSm9kqNRRfjSDotiNAIA9z5XloWAEDOStc2sU9FO6MIaEo
f9rm8rXsSUcIk3UR9kQavlPIhkvEKAgavjjMlU0WkjEEWlu2dqrFvBo+W3jA6fSbcSDaYfq88Fuw
MR527DIHCZeJocGPtSpJcJKpc8rT0NXvHSssgINhmK8Tlm9UgwlEyb/MDoRVBTCxSLCBVZCb4gTs
R4Vz3mctw86V4E2c5ZNIJOo7dlqGUdNOVTVPO1lnbEjjuV9suc5FctM5UhV2bezuTNr6qV4ZkFBg
TZPHV8kBeQkWWc3BmPBVi3FudiaB86JR6aFIsO1O5X3cnMVvFktf5FRRsmj1WCcwN5Pae0fI6m9T
HxpB+ybH7uJiTdtaKatqlFEAJOuCrdW56Ym335cmJgWMA/JQJ4lxJModb2hc2a/AHok0m+OD02EO
nAwzAgIeBw/klvep7eu9H48tJTWB3KWNXo2uhiWIkXVvJN5aWe5ekufe5Rkz0RI9l1M7XO5OFkGl
Apq8ZpB0H8swZdw4hf0zMfL+YJJ9uaplbjjv7GwbfMHL8TgWg7H15fTZCGbczhVRbJ8RbAmFP7w1
fdXjZxmeKXHHEB3MXFNeYGBSiDsiSUK7E5+AhtimMlt4V+ui3Cc+xT9TSuptPM+gzCCXGruAQCpT
DQOfr3dsSLY8dklLxBQQSANFkEU5LM1q4DqzFg9zW7HqR9qBe5S0zm2I6T5mwPaLuvvF6w75zijs
s1qKt9bB9NjyxFDivCV21h7ZelLU2fycSvejrmwNl4in+nf/+f+79f/r5tG/mm4pbHYa//uNif9J
NPvvKzPvXfoff+HPDp3tyewfDBiL267rsZTpP/5clEiHjkvRYeOHa5m+E1g0x//VoXt/o/Z1goBb
DlQCeZu/OnT7b0IGDn9y316Oy1L8Tzp0yar5f2rRffDKZuAhHwSS/lwAF/jnFr1OvNFMjM7aY9FE
mn2aNPo1/5YYSLydPrifsblMG0+63Lj9MuxnwoE7ossvNv7d136OlotjmF/igh49XwwksMYKQrmY
6UE3j3qR5SWryY3LNsKh4hRv02jhdNUH3EGzXM3CAjvQTsc4yU7TWM2HYnECMD9jcUpilZ6daLoI
BvErArwU1T5oZx8fPauXqON1hG4GdwGmV6XVi1AT/RPI3iiqYGZ5DL6hwxw6bAYpu9cOviOKc8MG
jPPv/+XZ0RByIfnrecz7Y+NIIj2wtKHGFt+nEVvQmIXsMjD2HtB52lIiyO60cTrvmkws1YGmcPed
IvBG6uSP9nxdINw5djuvK3z5zCghNuJAdBr1BiBvguX0GJDc3NJkU0ZfZ4WWmbFUyiu02BBS/+ZW
cQjg4ZRXgFiWIexTpvCMLV/QArZWz3lNnv+cosc2Dsb6njGRrbwvHotuCKg4q4hyPGzgm22YAt9B
uvgJ8uC7m8loV4+QmjWAGquAdZ34/hOeIByu08nT4AoUWUpDjU+utZgA1a4qoB5RFMlFReC76e4u
pGTPbcTQr56Dtd/hvyIZSDE2fBVDcJ5jjyGpNTwGg2fit5VhBXvcpeSNu3w11oqIa2Y8ZIV8Z+xW
EVAgudCwjHHL2XYeaaZ7bp8THpF10KPtTNytHJLJBpSg8Hj1AWipHeuH9vNfAJ52Y9adDQySzB2M
ed0Lg2VbPL8XVhocJsglq7KIvufG8BEoD7t2uwET2G89UbBIcSH1UKvRWfkaOt8AShehp6nJ0OCM
7bqPJZ5PmZH8xOkHX4kh6XrqhwsCRbUFezet8cqztm0iqY/li5i9n5G/MJUMnQgDnvVFpaRKgoU6
YKnvKXzvtjjqx9TKbRknD3pWXwWOShtEfFowD3cHx+LbnMmuHWYzfSitDiccMhX0RB8jTtXYoRfd
yduN/TLdbTdWe6psdQhs431RxaMn7W1FhqwzEhymI8BtMoCAsmJ3Bmh+LejPVjqxrgU2grWe5nMz
IZQVfAVUhG+Rbyeh58IXTFleuWoitkzmhKXud5pZNofcmPYGpWQQx5eJlFysLUK4jsF1mRCmHi4p
OJojvwkYSbnaWJb7g5UXsCeZZpSv0CF+em7/hdVU1HeSLJsdlZIRdspi0Ejf0rjd57AOOD38ayRo
HMp5RBYPDkNMOrn2HQNCCaiQXJvZOkb9Yi0ISoAfDcdSseAMsgmbCLX1QqLpHgBu7HVmjcVmJEF6
yhvIq+5EsxZhyF/HNZ8rIzdC8mH3liet5w5n7/0bEMM0CeAMS8XQugSrgllkZZQ2llnkHjoeWHP4
6F/ZxlXtakN/D2Ra7tPUgopZuzOmHTES51hw+aXlyWRvylpY7IHKEnL45j11x0KlgymidddU5SVP
fHiOAZM+jB137LCIDWj52bw3ncHGVJscVZtsa88katK8D17wLNoOHRRghAPYbKNmwbq0yb6Z5FII
cZeQQafqhwHOuip5K/bNPXFNNPtou96zn/jXLol7SOeWux2K2+gQ9KF3hNP3GbnlRRhiB8oVBIWB
twycCGi0ryyLjoHpAXl07jG0KmMmxIRK+/7eS0EyBGSpq7sO5lgQ8wQpIit4lTabIcmKU+EJtqvN
1fKAhek0ad2vPY2EwiokGCgW7KhGOSzMpTUaK2YOi9ezCKRtjyrpv3VJAq4FK5u8Z3w8djUl/nQZ
2BTxkHJy4WodGbkv5jt0AupVM4WIpvz90jFKNe/P8sjGx3KxwFUFHREpROad8ln0AqwfNILCY+Sz
xzRtb4WerI3DPPqJ9h4/XzctL6xm499wH1ARzEbQMpR4xgw5QgCmU4oiBEm8K9bFrsmSSE+xpoJX
y9Sq+Qqtk+pfJo+M05inw7MjQ866nUJGK+2MBNWyJdguDrpg67JOCrjScqs9q9jEJtl3PIj2ydbZ
DdcRROfIMI7smPw/7J3JcuTI2WVfpa3XDRkAx7joTYyIeY4guYExmUXM84yn7wNK1r9K0i9Z79us
LIrMyiJjdLh/995zcW9FpTUl8Q52Glg7M0zw/9bwJxjbqpekR13NAyTtOqY8ww4JK0odSNq+dftV
G1XiAKgRYVvRDmi6/kvBLpm5w3BRAa/MawzxM9VOErKv09RTTV1pFlgdgmoHQrOVFe0OLGUpYGBI
cESvvmmjJOewEbww3DD/Z8bbKli0s/cII9waXhxdODa+MsDpUlNNV2/kOc3C+c960ufDtwZ1zWzS
7ALYidGfDMO09IdqYbSUB7kJ626ik27IQPgts87da1EdE+Nr5GWXCO0TH8kQLv2A6k1dSgjrJy1o
06E1dhWj/ytjImFVeGMDyo9JSIQgaYCvAJE+yJXUYAy2mluTqVcl8qoPEXX1Igw5TRcJ2gLW7nJR
q1p9ZIIBJg+jDzY1XEA51pXKgIeHDawcQv1k52246/JU3cocCknDu8a1VPMcf3NV35RmraQSJ+Qx
6X51kbLC/WzMiS9UIIBp/diGOeyxWjOLgw1YaheqwKzoeNBupQzyXhp16TcHRA00I5di2kPoX9MP
eWmAaIhVFdAgEJpZgnwAWUHpDxDW+0P002FGFihc0Mr9XiQkczMu3ZcpDEkHFqw6srtUUMFC2o6m
cgN2B+OY093RGGk/JX+VfqUgTTR/yjQxuC8Hg9FPVG2a3Iv3kEEwZ/uyTBqQV1O2GqKTsfmyyq44
GdMNwrm9sMx+ouDFhLraUV+lDCUgmtce42ZQ/3+9qXSbVqXglFNPd/Kys8A24xBw1oFoeKSHKgVU
XzXIn4MUAMvAiDVYkXLoKQW4FTbRFdm0HVtkkBNsYDGW35dPE5AqM3NVuzYjPFRNfU880RxBpsSb
Cezi0GWgH8kPGYssEXf2lCb1sD7+DF1vniOiL5n2pH/B/3j0dV+erSL52w1J43rYpUaggl2v1D0v
u0n5KEICY+j2WE83ie6fXY5nc30Y7V3pJ2IfYnf1O3HidFB92o3lCLltF90QQi3t7HpptLW0yPSy
oIoRZ5ZRauJMSoqWssHnKUmefi3UJSdD+dgIxo+63im7sE6ofQ6UmszmUO8CIywXGeSUZRvi6dHL
+hZkincgYwpIX5uYNqG8cXXxtPAoX35uct36LMbMukU8D3HT9G9UyFAabXnF2Uy0wGkHwsjmMEqH
Bqv4EiptcYpA44xY0p+EdT6jfmgB5oIbHTU5RxdiwDdSKX5EZubkWveUMbsPe/C2eaAN80CL8Alb
kBqN2vyVhnm4BeMPq1QyD7RDwVtRzLvE7AA7H2E36id5ncw3xcBpKvyWzeVgA9rrzVcuQNW5QmrX
IGIKp28FGzTfbraeGuEQYiLD1U9RV36WeFuvjfqzTY55Ttrd2iuxFs+7ApOkMajiOEbtNVFV/6bx
J1qbqmdRU93s5vq1DPHIS9qpKXWoqlC6VzqD6Z3CMRyaPqMJH4B/GOZLLCROE9vnggNK4uFo0lL0
hKwjp+dK1VZr47NWB+yLM6dC9AoXGFNieMttByWBpcRrh1PbluSVvFhMY6RshTuABYD68S8tpga6
AN7ZqAZI/A7ukDrQNWvRGQEnrGguPxfrwpCLax96ihPrAUm1IW9vFJFg2lKQxTIwu2zUC7GvMoFR
dLpJyoCesGQolnTicZ3mbxMyqD6Zo5RbryoIYkRSxUNqyAWuqJ34I05Hb42rol5p0QeJV0fTSYO6
0ymGajJIcHzGhyqj1qgwL12zVg0VDQprvhOo5ChJtEuZ/nskkx13zafWu++ZRF9qGLeA2uts3WTM
cppaa5aqlmBq1w3AXJpP1EgDyaPC1QmywsDGORO1al2QQPKjldmLPInVbeQ16vbnq5+bMoK4JmvL
GkcdF5zCfwqT6rSMSRwUeD950LuY89llIe6SA9wx79URWrBC3vM+nmAMQpkPfadbtahwl5/vlCR7
V31WS8NCHiCjoJAEKBWcU3zFaHSCe082Xxz4e8Xq/bUqkcoI90MnFtgyVrLw3s1gkpq0Zs0eDgRx
G2OuUp7GrRzrZ8jKsK4qO1zUdNrzeiyKVQLcbx6y0Wty7Pn7BxTUmWxs+mN+Le7JvXy6N9OUz8le
xFvjbcjkq3uyTlKSJHNj5lfhZsi9+T6UzvrFPMBjO+pXLtR5srHrT/k0SGTRYIbBqigsRqnab8Jq
M+NkHuSNVD/9ah9nz2plJsd4p50LmrhzOA4LY3O9VtkqmK7YDwXvLefyNDsOkqFc2vpKW8i5tyXt
jhbl39hQz+JKDFehMc8q1OKW0CAN3ECPdyT7ypsSQ1DQVBX6tJkwGLZdlDaRHjoLN1OXgrlvMNcS
l+vmScRpY6CbG/f6rL4MdzgzKU9E9PNERKajneoteJX4uZj3j4bw+Fy+V+f8auQn/dv6kutt+Gnd
xks8zDXBae3MDmy25Dq8ck8KrKIJdwqZWllwXSXwG+0lZViMTBzWcYjRKZlBiWdVc8S4sfxP7a18
Qige3oybGuyr1VofDqm85oPTzY5pi9NyoYMBAOL5rn+DrLK+UH7VO44GeseSdsa/4qd6osfS2Mvn
aVCLyUqNZ0V78AtsTScjOJo5JbYgnrs5x69dhNd53oY+aDNleY1QdmkhhkzC9pK8LxrRbFj4qnHV
dXnxblu8SWJmL2tfcufvSSDdYvwLpJH5VAv7yD/gZNOdeqIA4eo9Qn51MpeOQSitafM1cmeTUXEe
XOLTiG+SHfks+5AfCvfSNdp1XBTzQHEfNRu2K07ji6/mB0JjeRmvYH6FUA3WdmfiDk3uIRf5Zq7W
SuN0WfqyPWkPIpJUeTJV81oBKGSm/+bFYAsxzOVTvFPEB4+KIrFyF8BU+KxfPUKqkz8zfelfO5qO
wRQQgsl5eDlsAZbv+pnzcVBPtY+NnNOD9latPPGVgTt4KaQyMT7uxbV8We/eh3i1CEL6C64LcifV
JenoRHtvE/Py7Qg0S07wkK7ZI3sUB5DILUJfHqxq0Eb96g9U8SWMpCUtvYDdCzTNJZ/+BR5BXzyK
B6XRs3BldI7cbVJrphgf7S/X8bMjeuhnsHedSJ5ixF/ToslrxVbZ8nY9fqX0U/uCJm7dpifAvZvX
9gXNGIEa5Eivb+462/omZlRNbLs6pCdlguu49M9fYZHNwCa2wlyaKQmGVaFd9YOxV8/lK3qMr+gj
v1UXIFmmdpoefPdojONw0JAN+2zDKQRIzONLYC+YNZ6VbsrBo7URja4JcNDrxi6tOM/qofwZhRFK
HBeWvO0WwyvGtUMIPripVCGHl+TkKQy3L165lTma1xezu/Yf2NnsZ3mFJMh2OtyRKF0397Q3Z9rK
ZdvmrcuefoVjQNQo0lzSFBnO6gOnmVsiQzBxwkvIBc8y947s+MjIJ39pYVM5u8IZfnkxQyU8DRPT
uZJW5aN9VDdtX52Lu8XnM39aN3aR+puvvFdvYHUMt9t55UZqs2WYWAtS6efEKLSdmYhjnofxRpK3
VgHSLVHtYFXlPOcxAMM57rsy31WbBD9IYEkolAz6jxFLUTHz7u6tFPrqBdvesNYGowR3JdLvPCSc
9DQvGUnoXNyLIRPnLkrYFpSL8uLudIo0Cu5oxvrl3alsnE2TLcP8pYM2UA7tkYDlM7nn/IhRh8i3
pPBjo0rtcuLx0u7lVt1G4EgMWne9pLRilmz69JvDzVYbh2BdhLa+7iT7PlZlswtAqUzt8/4bG7td
1MTSF1ycb5VmoXuuWjsvNlr8SZq5HQfP3udNT+e9h4Wq74x6Juuaf1Y6YnKWaqC5kpy7FRhfNnXs
NauQPqy3wRxXKWVwCznNjFPO1i6woJhFuvtO+af85hZ32yvAalvjSoW0Mt+6YcesN0yMtbXqtfHg
DWS+OlXa5tf0Wj9Bmsxkr0kWQHwb2ZwZX7RZQ5mfCjO7t+pNzYxglZb6SY7kp9vEYhHxkdLbIvtF
FmZnkXf8wpH5ym2uMHmCYuQCoUFOD8JNGGs3Jrg+YZy+2YSjMd78KEfiLoqbyee7MqZDh+Kq3e6v
Xxo5OjQZ8ScVipfYwu+9dOWnaO1yBpNB9MsfD/go3zk0J6w2TDMdTRlPRacdFOzrInGUdaYILJ3N
cG8FZdSqraKf/XzJdOkEBAui2tTHPrW47Mvp5ucr20pugdCztR8g0ZUN+N1tNcTe1EpTzumDAPk2
94vgSDaldyWC/+PdIF5oR4srgWV2krKXLBRXcXANqPNaicx1a6gE++rePTJSw7LbUnMKO5g8Vx2R
HVKHmx/G7OeDsQPWPLdGgzRRg+gtBj1f+0mIPK/AZ09UxeeKJw2btreTI3AAdw7S9Yhbul50yaex
0apR3ZLkzsMHPdpcYqCBO1ap0XmYaduEYSqmkrzz5FuP3yksqw8qbhKOhbvanmRTN331bUabp8nJ
DqAMQy81PVTkKIikedkhzeNrD1J3Yyr6wA/SxxVjZ3oX2voWVwMUwCiOF9ppbNOAJHcWOK8g6f/Q
lH2RsYMkp/khCHAt4pk1DN+VR2y2WqEXEOsXbyqD9GMfiHITSPZ3LOlgj92CZ640W8f1Umaq3eBo
VhUeDKp91pluUMdjyPB9iQbO9ID+Prst3P1o0I7souJnHBgJNLhUszBPwg0stH4hcqbAXJy8h/U+
/oo+ukd1qc+sItVSl198bmslPRfQY8PUAOXSYp7K4BuWaXzOsiI/e0V/AA/n7swHg+IDecO7KZHe
d8Fy0+pMqvgHEejA2sOaokBS7yjbnbdJ+6W3Jd6BkPx4FyJuggg1AzEuPKH8rjyGLXQEUG4VmWTv
YNdBDeiZmOucKQb/ZSidTEnJWVe0XyUH1llDyBHcIKTEwkRbjgH+1VvuhLm0+qInMICqoplPTksf
apzP0aTXdlzXZDu9jcsHBgY6zqv4ZmWGk3rkAGSYgADnxZdq505skr7sfKwdOmF43aI7AV92zcFi
YCI+tyURb7KW5qIipjtD/hC2QVMp1pFDOnlOwFPsTZNPtVVNXNcsrkHfnkqp+LBraU0s3XbgtzWJ
um0ZWSFNOx1craE0VNjHkHcarNFNg/myJRzeKt9aQdwRBLJjKfYHMT04UhKBBhviKZHhhS/XFamy
gkF6GzHV1lifDO8aGF51atwPFPNyJkVUiFkZxh89USB6Bf2bUsuvuJChS7e1u8R5XgRnU2JAZ/tc
5oyE7K4wqLJJQiJiRv+mhhTUG/kljrbCwm8FfBYxH4Bwqdln+DPEFkW1yqvokx2nlNO2gdWlBSpM
i4r49hUBFlo0wWetkO+tv+S4tO+FR9pb97t1L5UtqTGZUyAjuaVp5QvNdX3Eu+hLGBzbSjQQKr3g
bQaDt+oEEdOeQqogkjDYpVQIqUoQkhVDIdSY/lSmKXGAYwSkLVorNRhDQeisvabYYUat5qEEUKLo
ZbCG8MHosfHf+ds0qZomOhhRCcMmyBegZayysHo2tf+7JLzPyXxUtswqFHpsmAuapZpwmuEX4qny
dmzdfBp8PprGu8Uy9iYCS5S9SDmjhphNUVvoHHk7uDd1kWKFDy3HTcMPz26/+BD3c86DmHnT9lfe
05ypJxBnA8mg/KFgQ9g19NOcBUDCZPBO0uCqs7i1TawaYDGL3kuWdhLuRGV+WMHogUrK39PC5kpJ
FIGqDYbJ7MDyrlEhUBCQCFiJndard26Qpk97/CVFJmbodKB4R41xT8XM7jwjYx0JZolUPiuLVAj+
H2iIjNpYHI35OKinEDvj3M84ZJKJPSajujZjjB0JE92DZ5eOZMU1NsVeWfdq+zb2XFcrIWEca2Hu
lxWzlNDHkyIFmJqL7JqWwQEwn71wsdt5cNBo4WAGbOfUz+WfoFU63CjKy0sjsRxCtcbRqcyKMNYP
hEFmrcGoECmaXXEsP4gfsaXtudj1GnmcZOplIGWUk329jJmt76MY3iqGEco9xO9Wu6MJYNHh5UJk
AstCWUx8r3QVdqhvlE7cFDyLcMmXthd1O9LoHV2i3XtTuLrTW0J1iLrjvaVWbReJYS8zBjz83CQ+
WTp/6DYjgtLOVOpx5wL7WaJKokaEGeVosv3mZwypXWCE5ig0MCuA5chgKYsEuDL2kHrdo7ZxL6Rx
M5rGXscoeLGUML7nPQXj/I/r0QUWMPaRsU1j/y76fEF+Td+gymIYCkd5U2Q+uFY+x3X7SP0kvw3V
W55bzYxLSruWenLMcqOFz5zBrd8oHHmpP1pqeMnWVRriIRpJwPgh7vHcs0HnKfZSEmD0Sd8tI7W7
51QRzwJaUWgSl+ZAcuhqMJ/QpKxpqLk0MostPI8QBoHKD3Nz4FS1h0d8ocNTmpmd8YQQyYsqZQNS
E/NwgonmTwi1avYsnCnB5/KaSeFOxcyeuVQKJwL3Fju4b5yplxRWAcjRvYfLMAmJk2Z0ZuHMAesi
lfQsY77HoBBNE7gV5D0ejC4RzQO8UbreRDUU286vwcApP1Z4mxlWjI8O/v1MSJGy7Qw20PXEq5YD
p04kezGq2ZcUw5iERbv30uGjLgDYCqzTFM0BkDRtLVh0QdjM8f8F66a6FG2g78OuOtRWDaDGmqux
/T2mEgddBto2kTviQLS+y1RWzjvZ4jIosmu06JGKZIofMWBiwq81djeYCjDsv9xOr3A4dhgM2KlT
6QfDDpbwTpgt2VCcpXIgvZNCx1gbysYqsjOTs3+/I9jRUfNWbqPIxAZ0NvDU+pDP08xDNPLTzyhv
hleq+oPj9r7HckexVtiCNcnV/o9qAE3mZvUlfRdj1u9NA2SF3WEFaF3e6nKc8FavqGrPf7OSASCQ
muKhwhf0zFxbJ7anbBLbOtdJOdyRHKFK0fRE/k7JP32mcW2pte99I/2g61aGRm+9r/rammsx0NCw
bI5ww7t5HoMN4vqLnm4SA+6QK+BlJ44VTWbePKDllBAGy5q4R7GybkIrOaud9OBYYkDGlL4k36qW
QC0XSYfqkRXUyBGf86aavhI3LssQ8C1wy4a5oC55xJqZ+vcafPSSdBQ21UmQCyZj+kBrnINpEev6
KGtbD0LJ3938/FkcWTiTf/6LovfYlbmOcvHCwdzhZa4mUzMuw4GmN4zO2OrEq8b73OKBjiYzdDbZ
ovXJIJ3W60Zqyn09uaa9JqK8uVM4vWShsTN+3NWB2m07nQ/Y9F3tJ39kMUhXauv0bR/WuAvVDwmD
wBZfNXX3DUZuqu9IDrercrJ425PZe5hs34VpE2yZbjT84MFkDPdwiHuTVTzHM97pmMexH7Df546y
8kR86OW4viYos7xi1cn0zC+6rawPSWELPFnTwfi3m1j1OA9gyiGHZ9Yvxvt+N+jYBko46K4uszwz
o6+LIr3hKD+DHtpPRZWfXgJfQ6Fn9j50+PLV2hRHBKGPyGfxF16qPCIwBos2cZl+Tbb7YTLgixwr
vjWZ8qPJng/ycSVPhn3JFJ/qZOEXsXcwCwzThu/S28VivyrtRDuZScMv8Uz9EqmXzOBtiBomOymV
AO/ggnmfJYysyBBwaH0COJSv2ZQvkHJmmMlP6IDkb77zCSKANIk2HW3QpDS4+fnqv75VW0VxWpGj
vPTJlQgPvKOzlearwlKtgzHFITAyQFjo6LTvs1JszBSgrEV0gvhuMffehZgO0FO2wirFWRrFUSF0
0RG+yOVg4YMEoxwbH5Dmp+NmoFgkcwmKdmUYb/uB2CplJyNnKUNfvoJBKje+T2EKdtI9+xbYuamk
L0ARMrUhIWJMUZF+Co30DK4nTfyL0gtgH4+wUDnnEjIdxPDKp+AJJ7alQRLFJZFCuKJeEtVCdyWt
YjcCw4XSvVIrNJ/7xL9aBeN4D+AO+HWPi0Bva7Ow4yMMUApiGnFgKopCG2XKDpZ0DGDhYmY8hWjS
KU7jT8GaiITNMEVttCl0gzs93Ur1wpviOIJcjlBisHwF/F2AlmyGIwuuGDkeYwr0MHLB1AxmHpZQ
//Jw+lCz517lKQgk28IBSAoCPh+9TdBDbKxdegKbhAYe+auaAkVtnl4RUd9K1acHhhkkeCT8D1jf
MQ3bivpbIZskleYvQ5P7BRj6cINNhMKmhCS4G/GJBjYzJZymqFNM5smcwk/jFIOSp0CUTjKKLU11
TqewFPkYAD4W4RTx5U5xKnMKVoVTxCrIHHmKXOlT+KoiheVOcSxvCmblU0TLmLJb8RTbGqcA18+3
+hTqGqd4VzoFvdQp8gU3xcpOLLPiMHRatO6BB+3SXnp4WcJuZ0qPeXWhnxOr6k9l8wkrMeX0pJQO
5dvRPBXxsLKmEFpKGs2bYmlc4etFiZc/myJr1hReM6cYWzEF2mySbe0UcaunsFs6xd6SKQBHzm58
6tmqmaJx4ickN8XlONTdDfJz+RSkC6dInZkTrhvZps39Rt+axkDzWD3W70na9XPKpfkRjHOOhWBW
3UBM4pnucG7SWR8ajbynWxs1Sl23rvyhTrm/0KyntGuKR6Yh8tzLGkVSNj4vSnuxl1QVMSB68U7p
6K7YbzsxNYvnuGVgiQ35Ww1AcNj2BIKgeuJuebmyShsrWEJsu/c5zLsxWlQ+JfChX+2x71A2Y6Dh
JBKMipZ9jkhQdawIa6MJocMP6qnddU4y4eCqabrTJaqFG8+gQcpbRu2wy4CqiDQU69SvtiN3S8vu
A0dMxR7uxaiLZZWKrQZDfxsF8iqqoIrCrlBI04XHrOyevAVYXYx8pXtJtx7GoWC/DjWztdW5VqkD
yyM4JLzun6kH+WwYJAoq8gLXc/AWaifVjgHXxQzd+oE2sVD2qoVulhs69uD+0kNVw70+eJOhoPcn
RgR0RoXRp6lXIE/roxxDTnOxGjGkgafa53Me5ill6/4wAe/CZ9rHjml60obmpR9cKYep1L7WVSU4
4tTUSHhuv1YoTZ1XZib2XineAtqppToKznVvbSvAgU+gRjXXnjRzXL+fy5XA1V+v6Hh4RT3gSw2P
0bxVJ4lYBTejN/WqR+T8YpPKBZGtyEPvaD1rJU+cRquw1lqF/yky/HVYeuHG7i1lXXhU9mnlGKwx
XEr5SAU3ecvtSFZ9Qb4I1YwtJNDghEVtl3AkmsHjO4eleY8Fw3pYxmr3h09Wk/pAlTbp3PsVvGkV
9fRFZda7nxvWm6Kh1eSH2FNqdGWgCa6YQ/k3MLTjItdzLidEH+6Db0FG6XMn0RoZzclNbzpJB7Dd
nOhHtd7jrSn/auQmQU2O7W+p6//BnAJEaVpX+JHl/+D5Nf7s+RV9k8pZVveb4JmEL69DIiRsBeSc
Ez8VsYCpkvBdVehFarXFUO1VDA04WX4bvGMw7dgcKoC9L//ONP0v7pUp/sW9osTJNjTVME1+5p/v
VYFvneVLQjPpj/I6ny7aiETPaot3gqg/FZHpHwPKlSwy7PPZoiiv8qW3PrNk08C7uKpH7SBO9q0t
Lm+Fh/tOjzZgLetpAHNxL0apXiFdNFv3kJrqOXmKt+Y5POt7fTYpIai82S8dqBgNHWTiVkmDu23V
ocHm7GpMyepWAQS7ms71WW2gZvqHMltdLkSYbeocZ7m24Mq++/dPiWJhNP+7APXkzlZwjysa1An8
3nz75+cEr4FaW7bebMaTeum7XRrMyuzEP1O8Y1jliH4u294MkQktCABEQqyCgxg4eWWh6NaVhASt
6+z08B8Os0MFaxbR8FIgHzbIiBbPz8KahEUOdTryrrnRA2qaTl7Bx+NQcY7BhBMpy/GsHgB+cife
aNvqdKawjM63bfioORF9y/lRIbz3maZwzhYFpBRt/2GRKZqN5tq2DjsZcWYfPIPPsTiIt4zOFZDW
QOkdWGAQthKq4reRvJackg4066BqTF9nxaAukufUr0jNk3uRWnt1MLQM6M/Fc5eYlcQteoqvCvvV
9/Tr5VN9r64guenaPQ2PFWLZkyHIXrtE4WZ6wSte8PLulXPj2VxKNORGZK1T+zm7sFw2D7g8APfF
ITJ25IytmYIkbNJDXYfvGfolgSy0TOBkG6ic6JtYqdA6+eSDjj/YKKCXCi3URxON2PfZaKQyWun4
SD9KtFP8TPPo5F9SdE+HldyJDz5Kq3tkJ8PzLN3V679/+6iG8i/ePiZKggYEgOzBP36k2EdHEp1X
9QZy7zIbN8Yw7KzmYX3E4UdqmG8LVtw3npbP4Vldu2N9Y+78oChhhdN/zXnBR1tjAsUDvNjaJlgO
zSnYKs6GXweYZRZdhJOi0N1td6F2B9JFyxj9rgCd1ypHodLViAli7jkhMqj6HEBNir2PoIDp9Z6/
g7AePoR1bS4KWqGP7/PCczdLT/zcSU28GSiLSbQbXwVaY82KHLFIzGtV/TRrFds9MXMWk1XYKhJ9
KP6iiaJsE8KbnEHeYZRCz02XbcQkclJ0fWwf6kt6N7RTQuL5kt3Cj+EVPoqXwntbORXRTVtL5gB1
3cL1v6xtQJoVhwbaCqV5coLthexaI79qXBdvHaF7IoIR4NNl8zKu9l3ayZfoGdbb7tv88n/Hv618
52ITT25sOTmK/g4n2XdrHGzrcwFTqtk2v2TjI0Fk6TZ65wSrDuE4f3jiYbMLnwRleEnEdvutfjaW
4XSiWP6GlrQSM1HTvOEuQnWVH9JH+nCv/kNyHYUlqDfX3dZie+SoMdxCioSIFLya6DQ9ePO9eKlX
Hq6CoLcNXrSlZ8lved0m7yUwN0ubYyblPaG/pQZzTMvJN5ZFfBwfD4OdWXzvILS/dcIB4fiq1E//
UOwSRPqGVfljegKGGHf6Rbq5EEc0V80WgdlgoUQ6YAOIva0RbUjnifYOuMsk4dFHRw/lSUsDHPA5
6S8Cg95CBwI8r2XtTBdKg0lvTJd2yiCPEc237ZnVVsqq0EkS+ptaTAH+wLTZtVPT6f3m899/iCYq
xz8swSRjZJMMj6wgber/wLBg5uebcdbwRHhUy9oFImOrPpE0Tq7s4Rj68D6rEoqE0HgXDt9+ATMM
i08wJguTiZb+Vt7re9ji48XkzIupHCKn7GpjrbqyPT8xvkdYJzG6Ag9NKqSLC05rJecD0Ggx2PAV
0zR4CFERXpMSkwS17NW9zOhaCiAdu278VyjLf7s7ENPVP4tBVaVTeGm65oiJ26EolmIRQ5L/YXdQ
upTeI1gA5hHfWKp0Y3YodAmrHUqa2W8q+P14l1WfOaMRbfqVVPRb6aZwNbXfsmt5Ho4G6rVRfNUT
htfiNMvK27HyFlcFi4S+ry4S+ncmIxExUvb/w0VT/Zf3X5FtXi9hCk1TeXxfn9eAfS8Elf+Fp15N
YyupN15tzqSbeLNTUrXiu2WODpkscgoU/5lkG6vkmT0Nv5xVz5BDHAgggf17NOfWlg17mQFdJSXY
UcdU9ARQ/v376l/dTS7rdAvopmloQifj9fd3EySPkmdFkG504suOj1HLONDVgakjjBxYDfp2kfoP
4Wpip9kMdXem7k1gqddBJ2Ky8+ToktnhU5NJRv/I1JxZtaVcYmeBlEBE1qgBGmBhR40Kde347+8+
JJh/epfotiaIoOpClXkz/vnue1GghfqoxxuVsdm8agtvEe4J7FIaxyrCDgmhurcOUpJaB2JJ8LXQ
FH6++/lzVUibAJciZE/ju2nKGJMv3WQ6BXGjyR4QIKt+zX27OlKBtMM6WhBXVYGLTP52vVXN3c9X
uRmaO02WnCYPug0GJH3vVqMOvZqvkKwUile8mvN+u3ObaGBracQrwDnzblKUe6TlatKYs505Kc6L
APG5Y2qSTWq0POnSMeclVGqz1HbkMUuHxBPeKaTsyhGTrq1v2uQT5G29kNl+5jkpN8hSjK3ZSHFe
svAmB3gmbHbUQOLYVcUlV5Eo87sV7uF0UDtqkdHZfQT3eFLek0mDVyc1Hr/21IeJQt9MWn01qfbW
pN/LCPmsPVBjJ23/Iiadn+5aRP92Uv8JyWAFsCdPwLD+96+6+k+LIZwhFkLbYC3UTX3KLP79m9aT
qMrC5htsRPxepLRFy+vKYopvVco3e7209heZ3X4MQ1QcO2lPOvAPLGkqAObWJA6hXdSYAjc9V0EQ
yu1NSbV8EdLUfAwnUqjelQPuDr85eahvo0X8PGT07Ko+LQ5EWv7Dg/mntzB7azbPlC9PaUta6f/8
YGAqVoXnNXQiHkwL/d13+wW7YGkk9AYt80BQflGEarExmkre5gYSuIihwobCz/a+oOiqWdbpqyWV
vOyP5QWc+sfwy3z/vzu5/x+9/Q/RW0XoFsv7f5+9dT5LDhVc0v8rrvu3/+ev8VvT/ItumwoFE5as
G4zu+GndH1X9v/+nqf1FMwRGDE5Bhq38/Je/xW+F/BeLiwSmIFk10QdlTqpVhpbMUdr8iyF4/zMQ
5AojTP3/JX2r0BL6p1WUwC1hXqHYOtcp2bLZZPz5LRgpbA2jyIfqL6sP9MKl2TWObNXdPQskTKdU
K627cixxS2xrAPgzatuSVSJHvzIt6o6mz7SEOiZXxwtV4zxU92MA9Z/Gz3loVR8NzQZ7QyXnqIb1
foh67NqZAaj0zbUbsm70hcxLQCsO58O7PITJskXrmwd2Vp+VoWuOVRKxeEYHGCn6uiyVdNGrFDAP
sTqdFVvS9VbGoKhjH1SIdo50aIKp0HKGSNBEu5ignTGWw7oaqSaubArROhiCPDZxrGCa2D1CsI6l
pWpqTtm+oWOI5Fhm9AN+DYm9fYq5n5yUTucYHMFP2WyWhZaNB1i716am2StHq5m3GW43/AjoNcab
xE9/1SXTsATnfWcq6Yl+2P/D3nnsSJKk2/lVBtxbw4W5WnBxQ6sUkTpz48isrDLX2lw9PT+vafJO
NwkO7pbgAFOYRtdURUR6uP/2n3O+A4VkKem2lrpuMGMvLUSksaY4BiZwZRGAoN7bZ2k5LIXfdU31
t/Y0MVbKwKn0u4e6HNf1XbiUhXsj+zSX/C+itO4+ewAQrE4oWPC68pSWFI7PNI/TBuUBz9a/5FJK
btBO3tb0PxpLYXlV3Dgx2FBNkzl8cpdUFeXmkjv/MkstpedGX/mrId0OtKFDHj4VAaLM5BbIqiju
QeU1K8og3ky61EnUgheBONBMmJkbF1MC20wX1xafe/rqqiDYIgW4eCsTyP/S3kmN53Sgwd2hyT2r
OVE0xO9GOt6BsxwEYbJVFdyZTqVOstE/w6Sn19SFPkvIeJUAiuBhNIwUVYkfOW3yklb5caJeHvrP
Dq10YttlPsXJPW/8q7HN17JJsVUu8zFpISovqTheyuvbmN0g4TG1discrrLYDz6at0vnvTUXVIwk
4po22tlbGt0wSdauPx8iD6BqzMLSIzmkApdVYOM/0QT37jow14sIv7BMvtvQSu4S3XzLX01zU0TV
hJ5A30fuGRBezHOlEPfsjlNKaCkbHr1GZglOpt/dJV79iaX/GscBYfQEUajgdGEi8c9kiwwf1GNA
u8AK4vUvOrnwK17A0pFzJDleV8mmFT1e/bQ4wc/BLxDXt8Lmuda6er9oM5HN4oZ253uoQtesalAH
F85ynUVXqfAmhfLHgK62k3AzVjJ2tpVvnRozoSw8oUA97MCzBEmyCXvjaVQ9J4b5mfa1e1PNDQ/P
4s6nJo4Itc+ww9epzz6weqWnCCfYyjD4wrWQpBOb3lYp3GvAyaV3fOrB45uMulJ4MLhMuZdgA6Du
3aWKdeUZq1GTuKEymV1uWv2Sg26fZR79pGu+fXZ9RCFg+veC1P0eoMBSUqYHWpXhiBUdLe/kOgsM
vvrJdkSzDWdCHzElUZCHfHPbIC+sWHc+quzZN43qZqAOcd/rT8hB5X041DDXTAoo6Wgnhw4AOguv
U9hnxzma3HNUUN/k0Pdax7V14yon2+shCnZ45J8lVz31fvqhpdTr0nR6aV8tu11L0UqIK+yg+iUY
WOqDBi18sD2LXfeCbkdWK7YSY9ipZsUeV3H3lC5CSDi8h1kSvtapugLfJTmVvebO3O1iED+ULxvu
KZiME0W9yWvVd8cwpYeK4cO4AYYS3oyO9ZOYW8/XYhdLobd+5T1Jg4RFGN1bVlWfUDMl34/MQD01
qIAvx2rfA4NgyZCzEpX6ts/B6JMRTC/+XLlra4IEPfhNtzd8k9U99OodltR872ifELGiEtINwqUe
xl+PRd6ffe5iq4aH391oGuemmR4D/LvntrgHqOjthq6Jzrqh9z5zRp/HRrj1RWTT6sOkaabw0kIm
8QHDoVPDexgorlSKbUWcY0ZUPD/SCGKBnj1+pBEd4uRt9Eq61SIbfVkye4p19OZSTU+rDUyXqLAe
61s91ADdDUFk35Fvg04fOIHCvmbeZo9JHhUTDmD2H7ZBpK4aQPUTBV5RxSBXLqyeeIKOY0SeXmVN
/dXxLFi3iQdEf36k14u/WLPE9DB66NDjI0q5/4e38LrZafTh15JXXUsF/Wf0/F+J+9F2TbKxMsq7
88nYlTbCbzEhfvkLiYzKuS2PwhnpVL5YTlbv9WRzc6xQp7xGrfVQ/QKeBNyJwFN1xFaarYM4fyeo
/ljEiEicmdYWieotFDwfL4O+cmtqt2Da+HydX3jLQDga6m2czMcu7ppjMzrPitMJ/7Z65IlXwpBl
b3ZLlvI9Jsw5GsgZwGZ3RQuJYAqWxc28VQnN9OCF116OZlUCoQYO5dPg5wjzs6rwqIYOeFuTxcpM
52+Baikg/ff7korCVT1M836q68fWPA9RfvH6NxnLW1h8q7bH16FqKyVngMFbd94viQy4dlp8AknD
YtYucVKkikulmB8IPXMGV/iEuYNNvOnlbNDUm1mMI89Efh4iG4M9pPJ5rwnVJv2Lkfk/cqe45o6W
aw6Y6SajwBH2F3hfZniwfUhfThYstXf2TlVWuMms5rUTO9MdP+uh7fBU0XNqtovAS1i3ViLece+k
2k0Ub9zRLE6AXrZLu2bd6CjZWzUa+EwQDAsVHqPeSME52mkFm7sJV5mZfzlICAUVSLEHFyIurrVN
JSZopH0c/UQ8L/nIplOc8OTvBiL/KD53Yqg7VlgYVvo2pAhm7C7iN7eOVW9sFoBH8gnd0/bPYSlu
I5KiG5Y0WHIltQn9ACKI/ttbWI7IV841MZHfun4AfNWzF7IW7ybmpzXEwfeEUKIfj1fMws4lC+cN
7VNuR1S3i2k9AdR9lVX1FSal3ohscDYmXPnCj65T4BBSCLHGNcTsZSl+MiyCW6CJM5lHDqIAMRjQ
sL8X9p3Vjvd2W0U7r6TPqczaY+T8lH6yUDghVwIxznZFwmJK++mRqXpewyh7Y/5MUNbUTZTSZGYK
I1pipLSCxB10FVAIfS44y5ZEJ4QHxLT3HqPx0VNdsQrA3WOBFZjxe5iuWfMtRlrKRrglrf+G+iW4
ykK8sGn4KwnmHizr1gmin80wz3j9nSOOmrtQpt6Ll3wKPabbCOlxQqSeqCff2lM3veMR25CFuLgh
acnKSMYDiWJacitxTHr+vZ9mhzGFlWnZ0PbCtnikMZla54HhaJkaRjvV+ELplk3CeBOzSap0sImt
/CRr+gvswX+WFXWBCQGljB8VFX3ZQzL5z1l2NdzRXHto0lSk8UvGcL3qB3VoFODtgS9srouYmpRp
IwrgYBN+E/stirNtn/2M6O05l9Bq6Tf025sax3qNM3lNJhNPJRa6aNLTuaWXqXDINNiJig8F1bX+
1KuNnIiG96VR3lh0wqWNemFEjo6qyA4drlTHKl9KMT3NDiKtEzm/yPFMmH9i6rKmBJAjmgydWJtB
k7fVLEcxRS3U8zmrnuRKuw5h9vYSVqP/FE3TgUQHJZKoS3sqD97jIWvOvuL5n0H0wxxAmVfnukR7
a7J4nZFuvERk+8CWwaWQejwAs87PMhwwoRFOOFKZuviLw1PUWtU1hn3RfDehKM9jT3z2d4aWxA3u
Q/BvcZQdJ6XMU+tVb7kNU3XAYHJG6422Wg4G7TPmu5FF8Tux/GtYj1TNz5IwZCgAp+C+5GuazFeP
w80qEhHFSlyvKWUu+9pM762Ck0iZ2QbfoAi274wMljoAyWpu5+vKDljpQXZYeWW+SfKxux383Nql
Ft9rXGHp3spL5F4vSi+AKKm87RAYexziD+1GvtaZ95blM8aASCdPWgACHaNTryrSU3NeMxwBDKXx
XN8qs7pVIPX0aCXACyyGG2F8UWs50OzgExXtDHFTkhDljuAfRk04ec5tB6pF3Jxnq44hw/fjCz1Y
T/gKyTFouOyZEYPVxFM7JNYGF17EswBfKA9cVonwQ6H8Ko9qU/GBW/e+cELrHpls3kVScI+mWEb2
bb6ZDdPYNCZQJdpiEq5i5zvDaHp0Le4t1BjdwFikdr5sOBM6s9qWeXsf+W69Ly16tqJIeWs68Lq1
JFzzMdjpgyWOjJrpHbolz8pKEIqfVXU2eZKtXH7IB4rZo72U3damLRjfACNp6vy+/KpDmcbz4bdx
eDtXOKer1ql/tGrmdwC04yQCkoNL7Khbu3mgwbteWXa0Lh05PMnRtPbpaDLcGDiYKfIOtuT8A8KN
4cfYAmtJzdK/iXPD3xC+e816I7g16wCiVkHJd8O6W7l3Tbtazph3hVCnrJqDS1BHNtz7JTXMasub
AvuBgLv9EA9QeeLymw1muGk8v7hYCb5Q5Uf8cB0+g8zuLgoEAF28LzBKASSlsXN0+iR/7R2wXVVw
NiDVngM66NZW06nDmFF6xe28WDudn+28dnav9Kpw9Hf3WU+UmigezQ7TPV47KIjjLPdj4k3Mzj4C
g6mwg5SfRqWh/WJM7YzexvmXF+tY0brac23si9q0jypFhNWpeOQ2ZXyCUThJm3MSqzeELGvsSZjJ
5OC04UeTcoNjI9fdWrLsyXzOu2Bkj5G3rvFee+KNadb7biFTipSO7yAb3X01VNbOxUpDFNIwgb9y
oq7qudlqRYfc79D3GFbxPpNL8rsw6vOwZPz6uLI+As55GM69r6BENfa6GTGtjAocg0JcS7ysEq4i
LSXuU+7O40PtPxcmHrhgvC1pH74t4yHF2yTYaQ5Xv1D5BzmF7Uin1AKJDV6tbLiqSFY/nak4BXxO
b5Grtk4sL/SRZ6AbPQaMoCR+FMRlddNXHYVhIElXpZrgteqA+cYMywPPCQOnXIQQUV/TXopjNeoX
DDs+JfSlx+PCYOlLGytfoOYlqoAik281csc48ch2caRT7hUGKn9gs3MujBYKZzX7G8qasWwMtmLi
neJ7vlEYWnq735s8ffZGTjFBx13oyZNespa9b7wlTfUzr9zphxUZB2p8ze8m4QiL8em2DNmU2IHV
b6nVqFYJPVUvSrD4JT9tbkdsLMtjoTqEvCQErPjSGYqoG7YpS7l6E1NVyweG+wpDj8m+q7QPdpW/
4jfF1tuF6qEQ9UM5Xp3Zjn7ZetzUP7M+lVhsinEHXTXj2VyyzEi79q4T2W4GhHjR0oTxg6RyV/mo
/4JN+52Hb3tFEyEL/2B6t5zoVs1Fsg/HBF2+dZY0m7q4im6XfigPIm/Us647Da07fe+LwtzTWKT3
yRBhG7f6gpQIehIFZvVdFhIlgOT7q1Z7pr7hxYYfsBKOKzjhB4cJBMOWNJR5YJIf9lZZ8Ymo/QRH
Jve6FAawTeFNkiyT+SNrg+hhZii03I4B2CzjbZMKe89N2GC1EXLTzuKLAZppH6I77Jo6R5fOaRQB
KI4iVw7u0Z4qKswtdum48ExmgWI8loG6BTt5pFevu2RYj7ZBy/3QH9ks+HLe4LUhRBwjh7U0Kt3b
Xn6u4HoQvqKZ1coOC+v7LvRr5mjE/g6o08aC5b+p6szcuW2UrhNX2Hdpf+Dzcu6bqEkuhu3et5Oo
7gfWbOthxpapB4uVfondm/EtXuHYwmCRFMTucJp2ZJgO/gws1IHYvfOnEfgryZuVNdniGd4XYV1j
2NaG3W0rpykZ9iYgoXkQHTom+5ViiXkWCQg7ClO1EvS0h2Z5RpYMNgK+7OhP9rpEfdvrTLabmh0C
dnTTv0UPRUbxO3tH37vD1sdYksdpcya+Q7FxWwc8YJJjMTX+pSDFD6Em40G/ZMwxrobsMfe5jrtn
QWFhrca3GeDtC5kMdjm5do6NbIPNVLrjoZZij1Q9b/1EsA1sXaoDwnTr02vM/LGm2EAdLUeW21Lf
Rpb1GqW2CQrxzOG5uw2wWLM/iorTjFz70NbvJemiNQSbYlsZUuAe5pdm+WUunRyFFr+o/W4OTkqz
t6YeNCoHnkJcCE5fPkYAALVib0K56Y0ZkKctLBaKtqJ53J8dFk2Le7bvooUDly6KfmvsLLJKO0Cs
R+0HBeuTJDmFDB601LjdoRmpp8vzjIRADkzI6IOTnRjfSKtUOGnjNR+WRm0dVxwt/ccMsOQ4j+ad
tvOtYal57Y90iqxcTJSH0O3uZdYNl6Sw1zNfnmPdyh8+VuP7CkDbuljCQ1NLu6s2vfLW7iEXPqaS
aIGwkBqxA+MVC1419uayskiUd9AFGwyE5Jits5wc4E8CU3HMf8iIUpppeW1ykVOXbtUu8Tvju6M0
Mq+q7jwZ3JjAxawA3EyrIrWsm8B2v8KlGixkGwRc1j5msreOttt756QW/C7GdaRC5TIctx9WV/eU
MCzNAd3wpYQJMa4YSc4AWXNQPVdezZFrMHz/aC1XTZDUxgtbNNy8JuVmKtq5Cx2EFsWVKobmYlPR
9hpUfDIztpe2DimN7b190Ub+hsqmnZ01OA2qvlxLYzK2ds4OO1DGh6mqL1zExxn3xAMoUsCcXsbE
7p2A04+7OuOOVbYAIeKg+5pbwpfCLfQlmGDLD13ZXXL/sRpNut+xj5lueAdRuj/JgINY1Bf1LpU1
Jl6nZjypy+nSR5yRm64laySn9MR9n/hLZsKAp2Z3tzLgK9Yup4zyXumifwh83GJ+3dwNeETuKASP
+IlZ1Nuyzxm8+D6CtbZxrTa6YXfqYHY/0IqesxYuMcDG9ofDcuBm6oLu8VvBKT8Udm6f4mjcQbop
1gpM1s5SoXup7D19yb9UEud3Uy9gr6ix2Auy0E82+euqHMpHSJdPrPOKx6kMTp5l4O4MRL8ZAybm
3KoevRlkpRNVTBqJwjc2EuIy8tH64ABBZjb6tvJEX7og9a6VacqN2UNZ/v2PU1QGxHd9h8spjHa9
CutDSIX1ezdTaDfYN2p5yUTgY6oJnn//Yg3+1jrnFO9dVZIqEgyVvZkGBmdFRJN9yjRvXKEpuc30
AA85xKpA6Hwzml53cvvKg7TBcZxLZIscAJXQ0+ltHh7zAmu5mEGh28sg/ft/dYHD9FOqg5e4t6kB
qI8EgU0rGsY9gjQvwUSreY0g8uh+mVHYcchU+p4RfZ05/PhCqC6vWaXMFUN3AX0Mco03cAQaoXx4
WXthT9rui6F+moWYTlMQP3tzbdyFrgIIHu8Sz7Wf8/lhQtm5zZYEG5QuYrMdln/eXbIrTKLZTjpT
okrX0jrRebOzvV3rD0zHQ8wTz8S8HC4dWLSLTQX4oUa65Hz94F71pLhCwyLP05QnNkPmquyXg5r7
kWgis1Hhf5lVMdwZCcH7jOxg7+HQ01Vz2/WNv9ISpR1Pf7Xngqm2EXwqOwm5Y00WKWwPtKeYYlIR
NihMOc7HMU2I2A5B8DYX5kdXRjG1v8Nl1tK7kAN+naHKM4h4hyKff+J3UFc5hEddAtQPFp54nle4
VYhEoljIrj5Qm/hoL30Ev38Z4FmvOsJS27jyz+nILKii9LvLp/wy28Od69fiNSlx7RZz8yuJKxgE
4C0L75l9dn8blR3VjFY4HU3aS/qynreMpdxSpEyOWtSbvqZvJRidZiUR+G6tKjtXspYHZ2Rd2InU
5xjw5qsgPsdEb1Z+VdRnGTE+cbzYdg4feilqegkhI/QSZqRbcyMwhgRHguwkC50cR/dgo/IThhqF
rbcsR9K1rrldVyMN8Y3TMhK5XEFV3F71lIV3s07eyP1GFyeByCNsHnK6grk9TbTKMbJRZ06rBrh0
D1+Ep50baX1IkQ57LzWewniSD5m7hEeQCi6ioUxschPUSUOwxhlpUDtKgBq8Z54/PUhVG4dN0mUA
6YXLoUZRac/vX/X5OD24RhLuFFIc2Q7WTk43bDtXvAiZC4q7ZbpFNwK1bw1U0wWhPkZJdRqbYP60
JsL/FQ/Jghab4jrz/HqhamsF4ri8c0fQn3bavuQmU4BUMt3Flmg3Ss75cdA9M8hgXnwtHoyycI91
ZUK1pACbYsOV4TrMfhpqimEhHgStd3aFn55cQ+td2LcYaH1wqrGVTjtu3LeGMuxrrN0N8WhNXcGo
nsuB0c+PQ1Y02GypaMTWbFr3vu9mJFrTBYiUhMeQ5kY0gV2q2VKLoPyI5lqs6dU2jylps7Yyhg3/
BPYYpOSWfR8csDoqmLt9XCwk69K6AZvUTdwJ7NICGw8dckicgzf5d1UOxLaf6POYmqVH0lkaiHiQ
7jk6Zbu+C76B+QsyZ0+NWW1sWVdX7UpQRtaC/HR3aAH11rO4pqNJDdwqWG+WjTY39LhRCERAZANB
D7eqDWyI7VmOmrVMKn4JqsCLnPyQJfp7wC9UpUb/BDR6Yr9KM27R+dXeaylmimVAU4qjbj0aWFdK
WpT8CHLS5URNQhkOYGEyqDs59+Ur3EPurPQSr2aUoX2KdZnn/gyaH5DFXiTJyxT6MGIN58dv48P/
94j8O48IeyQPo9//zSay+fxuPv/xWXz/4/ZTfTb/OHz2P7P4L66R//Wn/Gkcsf+gVs3Hfi896WL1
wOn0p3HE+gO7iMSsgRjnE/HDdP2nccQy/sDRB7bdsWklwVfxn74R4w/DtnCbSMP67Sj5L2Hb/+4a
cQKDhAQsd4NXgjn1b6kAHM7WyGkk3C5l0Q7b17qM166MOKvhuR7lv3F92X/Niyzv38EiY5KH9Ewk
Fvdvf5/K6SSo2NtsHZyUATesUTubbHxtyfXZD5FpAZgBicJ/ixKmAVnvoUg33SUGksiFjijyGti7
ZpK7heprxzjwkxvPm74i+40sKabGfK1QzkWLWVR9uoV1+Jef9v0/zat/SbwsFPv/9LT++Q5saymj
46247t98a+yFysDNa7pVI5zdac26jIx5KtGF7kYxPCaPA19qUzVbbtVrD/i127g7n+hEoPoNZcMS
KH3i8hK1Q9T9lbLovdMtudUVoIVN6Op/Y05Du/zfX7Jv2XgRbZcfMgamv1qDcuKFIjDIOeBNYGRP
5LFXsbogl30I7xD0bUV1a2TwZE5Q14hG7iiaWY9Demqgc9Bgjfw1usAyoO0RtCNwmrBSQjUvPgxy
cjc+OEm0zbBjKV4v91BTIC9JGR8JCu7Az5/8JYVhF8OHFf4afGpKh2jbl3I9jNACQNy5LWAPnho5
NgMOCEn34WDg6TpIMgp/uE+zX8mg+mZiILA5IlnOjVGLTcAWo2LRHgb9TnxZcKsdNrjUL6efjotl
HRI31lX0IxiaP1XrrMMo3zhCbmTdU2nTr09d/cAFt0gQxEbWEUCyZvyqGXSHIV1LV97E/biPabya
KYALLIj1LBtoledUpDpqa6rsNgUzLQf7hC8ks+QBtW9PJO4kHCa1yD3mVv1otv1dxQaF1CMmJblH
PaE7uNxjYAptdNP5w7DtMx23x+VFFRQ8GbRBS16wT7tQ7oUnJwLMLSG3hIA7OPZbQ4iSBeiWAXZs
7QMZxU020Xevc9rJkuZA0F2G0Hoq4AdwbX+/2tILtyF/dW+oM3I6IPLX5buCVrjyZb82eHsdqkJi
3Pp+TpaMYBDMN1gvJvgJepvXbRCserYJzrxdZgW//dLEsD2eZF4kWLVQ9jx9DTOfZ3UpqxlNPV9r
iPh2+KXqEGmf2pl42iaztwmIZyTEQZoFAF/xZXUUGYlkM/hfdCxvol3AR4wPhu1a4MBv6O/M+ots
n6/uak8dUUk4gPvrgbfn0Cs0ViONqhbGsKsY8jVlt2sRP6bLNo5dYMUXMqlI561n3kmfhFRyfwVI
sZHsGfjw+qgftcslARiSo/IGgYWfJcn/GPMB78oH5Zz7HjyJcd1U+Uc7L303IMFkIV584fmXuAs/
2JnusZvRpVcrfEnkJH5PQY5ZX+k4K/ZmylIXNIAmyYQAJDRCJ25uFrgzIijdWRinNDAPJwoF8Aa4
O6L/lfdVgqTa+3snwuAt8pRY5Fjz0fKmfNbUxNAxFSUQI9b4opxnm99DWn1bKg8fqjXvyjE6eIN8
rIETP1cti2+rp3QJB9NUCZYMTuNvhp5vXxzQWdBGKBGTvevdUNykrfdDRnTp2mEO5yLOa0LeSOjB
kqIqHFhTIISEFfq3QebYUJmrlpVqok69cJ+shFuzn04aNb2lVNrEcz35qLiTQ2DEy1m2OKF4H93R
v3pOivFMu8+yaAE/tuzT0bE3tCqv49Lp3vvAP4ZGqy66eo36Kr7Y2r7rBwgclW0iDab1PXef/oZS
YgKIfvXxXx+I/t+rjuXx9S/PvqXF9k/v61J++9//238U3xGjzn3z+f2zjf4y4fz+f/5zuvHlH6SY
PCpm7CCQ/zS//jnduPwbY3nmMPJISgcxzP453ZjBHyYTgL200piLlRaz6p+2WNP6w7X4oyimcUhc
8Sz7n/24fz6c/9n6+3+Op5qL6fUvD2temsnAsfTfEI9w/1ZJ47aZ6E2ddLtGq6F9hKTnP3nanEFq
4Yi5t0b6wFejGRkblm7lFfIURGCU1R1ZCHqQOuX8m6wGOczFC/6vr4kXxMaAoc+xsQ375t9GIMOh
KkBMJF9LE1JB6kPhCDnmHX1dIbDjYLh2TdFu+rS3T+VYOHsHBC+HH0CRI6HIcTWNls1e1c1fOn8y
4GTgWGWsInHq9tY5Nedhm4YJSIcg+aY2ov0xdixPA+ye2FEFVhhRCwJzo2Ls61ov/kHv+vBm6dmB
B+pPwdnV3KlW6DJs5gVF6mi8Iw3yIaYYy7bLHaXaI+HpGHkF6S1jjeE5xOzBivnIQJQEGd/UWzhP
WahS/BwxSmLE1NZR43Yf0+CH6RP8yS+kYLkAHnnQe3571Jyb7xoque7qnDiAG/l65wayu1euTShQ
F952EhhEdEFx22Biu9zHXVJsShfDczQExD1cW16rxfO8Zn/lvLQ0qV5w0Sze1+yjhVy0GW2LB5ai
sIKVX7F2h4CTn6TKTsdSATyr6TljjZAiz4vqHUhF9+TURrVBbbM3nWcGZ7pf8FgUg4OyOPuvpC1i
qIlhzsqlkc80iMZPFPGI12FgcTsHEj5WxvwRjpRE1GUFvDoxhnf26+WBGjiJFlB1W9X6+c+QRdxN
4JHUhydGhauHQMkHm+68XEc3Cgr77cxBdJeWQfNKnUOzwWQ0blt0GZYURUBfDJsa0NAwIDSqgGo4
2XvUWG4GCN2UxiH/55Qu3FcoXm8xHZesfbtyPStsYDZTHvRiPbHhRX1GFYruc2yw3IOXCyBD7K0N
A7WAsy/ANMOkKteFMQ9R6kY1XbAfxkq9zpZgiBBwGG/EwkOmCtLahdQEceAfx/t5qIdL29nOdlKd
OBkdb0kEib5KdLB9YFlk0qGeQEsQzJhz3q5DuO0PqLTg9qBZb1HHnK2YKlAoaDobJAV3PdZxv256
e37VSyXHqvVqwHBDkD+h5y2wV5wuOnHLtY5YGbtA/Bksl5xFxHqganI4lQbw56TEg03DaI3QaSPa
E8QdTxQ/wPAaU/oiUrCHTSf8bceZqVtRJwtID2uF/VGYSU67hGBitUPfRr5j1gNWwjbtkIASPWEM
gmSrG8y8XCR0f051c5Y2m7QR2YL8LxYSK+2GQ+Wo5jzaBdsqIxsPjTTTC0Nd9CvH98Y3aclnBXPI
JnQw7maP8njF3fcw6dbbJzrMNk3fk+IcZHfMoE2cYRrzzvIyjbZ1n6mzVfnxyU3Y3nWD1j8amTH+
9qaPVAPXu2VVusfeGMKHdvNoXcUa8kSXVVofx8RpcPp5Wk977ANs/CZkKCjO+BmxS/b5JO6lqYno
xZwgi30iTBsTpgH8fRX5xI1iSVcIsBawH5YTLIu5KMPei8ln9F+CoePPikidwdpLpEepRVhh+fXt
Tj+BkSteYEml3cqUkCA2SBCixB1S5Vu3NWLGEZoDujMonwlzPUPldgozVZ2c0s0+fYox33wv9gnC
NdQAyE7cWCNHj3DIcmZBsHrFrh11I7a5GehD7cxmuicy1n3aAnHOg/n0XuABx1oeqZJKvIguDrMm
nA2O/BIODKEIVwWJMf5E5OIQ9mBTxjGMl6zmcEvzrxyPbjJRbFXloZn+dIXT6gcuGvk4YjtHzc4E
e3K8YtVny1X5SSlM8eJzgZ+1UcnjOMbiZkj0xIhL89rPCY8myfi2Cm5U37/BfRTnjuGs5G5eO0Rs
exFoCkH9KNu4y/UnTc7SVLzQZJZkXQCzW1svseUn73MY0Smos0Jmj/A1yiO3uBiCvAP9SUUTRxMz
GmmTyoP6F2oU3lWn7/S7iKvxZ5yDkwjJhW/mrLCPjXDlbRqP1jcSN4vRKLTLgzKN6TbmZ/mBI7R/
M8Kuue2Vb/1AjO3kPaizYN9CqbkHhVw/yDxFNcnr+iB1gHeB5yfNXV3pOiilY2Ng7xt9jp1IBL3M
/deYP+rIR9KsePq08zPOBy/hrOl6R4bdeEMb3UdjovZv09GO3Qfum/H7gMGIshHbd350wtK7Vget
deyW2OGdlnEybrI+iXFhytJelbTCciuYZMZ6FSq2MIW6RhQeveW+OT7L1vCeys7MT4HJQQXM4rCn
KyneVbayIOR6020btP2n2wuUsUbTk512uKek4jVRSCDPpiep9wp8cXUmq9yzUwY/4vEp7nxyvtMa
1al/JgtzI0xl2us0wV4Or7mxbvOltXZTyYEz+Rz1nM48itB/DYaZ46Fqp/1s9tG5GAbvzbMVx6EI
NbbIpb1W7cxYn8/Ot+4yyktMn/Yj/PfUquRJfDZFiRFJx2mTlnQCERs8KymB4zR9Wo2fnJEK49jE
SR+80FqMz6XEUmw5Meo6r3ttuJUNViipKg5ts/4cCRLuZpOqn6Bpx61RoKVF/ehgNA2gIrqeflce
6kuQ9+Zn39ZYVqWiAnVkQor6sIFnhfOHvvpn38jVIXBDXLFwRlZ0cFbrRky0sXqlWJt+BgEXQQ8/
DonmgLaCVWY0X7VOrx3fxkC1h7SHRZOG6GHwzKd2p119Ge2vWcn3BunHajZjd6R8bZWq6gk05jVi
VazPQ91+L1ZpU1O2UQb6rc8xEGj3mkhY+m30XJBqXlVet7Es9zJxYLSITyVTcS5jBz/mU5ndjOKx
C+kApPpZ1wlNGN0BiiZ8L7ZbHPC8sb/Vsj0aU/+d41hvzfEiA/w+UdCsFWHiBfVQWWA2Fk4hQBuN
OXnEBlRkYs+8ma5qC76MH17+B2vntaM5km7XFxIHdEEDCLr4vU1v64aorMoMBm0w6Pn0Wv/MSDhH
gCAJEBpIdKGrutKQYfa399o2Laxgida2BfbHHz/SavrW7hlj7sULfudecEwW/ekUOAPCZZWGMHnn
9pFnHg9RXu67nGE8A/0ig8XT/2j/G8PJqh0fff7ihi3drZ6MvJUuVFQ1PApeTRW/FuaZfACdyyuu
Di+F6nhfP+1x2rTdQ1pSI9beZ3GF7R9Ux7DJi8cZp78nnmIfH+DAJ53YA5TzPHpn2gsux6IXcYnS
G/z8Z5gGBHkBNIIZ0sYY2lVXodtH6OWd5a1NQ54gZs/YB96EGND2Gz+YjkaqL5ekxXGyO9BqY12c
cXFXTDosPivlgSyLO14l1LjnUY03EWuk2peMW77ULz6stE3oteLgNsXBgpJ7akxC7VLhKEirOdMA
vI0b0ZaPaaOczThD8KqX+urgMNjnHt8yY4VnJ+A87BcaIgx4wvxa9r7wAayZ3+B86GG5IaU5LKUb
a3QYq7HpHQen7JdVF0WVWsMxcmmiFSAvSgt6J4tKfFVuf8N6hxD7tFWtwfk+6LH9rkbrgd1eHkZC
tRTn6ekvGQXl4wSr5+/BLQsywrkMP2C3BeswnpqnPIwTtLak5j0CuM5DqBOc5ibzDZJPFxQv+aRc
sZ3IA2QJMHTUq6QsCGqrKOUPKv7edU4v5S7UeUhdJmSxoDEVz1lzG3dY/JlOiXZlhhSXROqk1pdw
c7apwre3k0pbTAQk5oZLwDg82Gmqknk2Kr6n5KvkagKMEq6Sop7cI3tTSio47Xu9wX3m7JxROu94
hwDZBJ46LJGe9p1nu39akdnb3JusDsZIzvG4dqvj0ts11NcO5lDB3Soy8LLIVBOxpgvNfxeixBht
Jj+oVp7p451f6nBTtbfpkp9m86OhbIin1wxsqzE5PqzNwMdaSgIbXfI8RkOUXiahSPyQqiEOEi0t
0Jy6frOCZSEZ1pjbRYPLIC29ZctnIZqnZQxQ9KbO9UCTAnDIsPhv3WmOTyIjmVTDHCVdZdMy72tU
ZGlzax2j4SDEgtBkJd7RjkAvc1GLvM+a9s5NFzNIVlpG61Il4XVOi/SNYI5eY0rEGJBVCTpY0vgr
7kLdxQgJwSwHP77K0tvdL6OdPZapewSANvPCi2LtF9WZIeVrEVPO3ie2c+9KG/Nkw+msrkvrgzLU
5KQMlyCO4IZOTtrc56Abz4LStgOns+VL2d30QTKbVjUd2QhdKY3ooUejDUYE9PBA6suU1D0KbIOc
5WdUpYwPQ1/lTwEDgxVwzvxcRdQFBpjjyc9FDBiDdAgv5cJpeOVqqzxwRog3bhtDmw6KDJMqzwtw
FqrnvEPnZPEG8JLaQz4jpjWHE4sXcvHeK2v3GFvRZ+GM8PB9qMlT6iFbTf0hx5Hfuz9akkIwIRNV
a2rp9lh66qVcSlE4EzqfFsaEI/7EZBMEi3jJsJAB+QKitxUlZruoSpzVAgWWhpEuOyR5q/bRJLPX
0MINseIJYkXFaTQfaKiNP2yh4dpk9HkJcAT40KZ23wQ1x0dcZqweLVjkZUhK7hZV/RaOrv3sKds5
WgaimaMHA8HRSTD26fnVGXrxlC8NS64XTWY1KDPgZcrSa1pyfLcXPf5xHKc6qsyTX3p2aQtnJdiK
3i4vlRUCPspVe3ApwsPlFLcHdtrwaNKcC61LuxfQP5hQS4tbk6DrWmKS3ljKTy6THY8UGVVzuHGC
yt8AOp1ewklln3Tcl9xKs2nrxLeZd9y1kP/wh8kw+nBkC4Ov/JP0VfJRNVGw66mu2IxOgfZaECZF
J2SY3Y0LHqsFps9ElDPu4IcoF0Y+mmh1CImzXZJYO1fVV945MKm1DUVE9KKVkg6i7kYs1PUpslCd
54AuQGTh4DUWlns3ZwmbBRDco+6D7svDKn3Je2a4dA1XAROLsb2Itg4fC2Bqx6ImHlhbbXCIndvc
HcymPFHSxDUGU890t3hopdpR4jW/eQ5wTop3bjacSYI+4nC3RGW9r2OLLG07eFa/BjXocELs6nfy
o3g6vXzcUY2guc5CEAnIl35lMxzu1muwdWJvOadDVHwzbCa7HVrgAoYcb3lNQHPr5XxGsu7zbh1W
k/8RDJmmAyiIH9tlIL2naVSOiOS+x6DxeJit6s+QZPS+8Fknlyxup3Ue9A3LmhWYXVr04RU7ivsS
DmO8lbd6lpGpxl3RO+nWtQd5Rw1q/0wgk/NLC10RPmkF8wnX0MrWdbARvoOVz+q8S0uz2441nBpO
J3U3FOcO29oqxzsx9nDWvYbd27iGrEDTsZ4H3XfcUELAl1Vvp6KU3yJeqn2psB5PQ6CfG54Edlnd
PngqFveFDOmG10MaQLcH4+81YJ9kd4liRRKQjPAlKStx9OqbHGLH05vfjfpO+Bo7ofHC5xF7PIQn
O9qJMmTDUCEU4wSzXNKnxc7GYc+pvQOYlkYg+bgltxjfTPtizaS7bNlJ6t5i90q/GAp7j3fSj0LU
jEi3Lw5zqn2QWViNNGMt32Lz3raj9eH1efq7UE7TbyWz6d1I7egzHrjpIwvT5HeJg5aUsFeW90OR
Ly+jZORvx/lCE/0gf9H7mV0HmGS3uts/eKKGLS9McsS4qImhyhL2aqSdk8DANK/ybGa61nmLPOEh
N7/74bZjBch7B6/z8JR0an4NIBetqqbRR9pU2h2Yk4xAksvEaqSFwPEIH1lLSyLEapDX9Gwz82Tq
zZde9BfA57TANao4xwwHXoF+NkdnLsZt7dkkjm1uHuQi5lOHC2gf68ocdDHqFxfjzw+U9PK5JrN+
AXUe7OLEC36lmbfcYxumfAYoaYj/3QYiNfgQwFcVNswMImaSRiu40r5L24xl/+WGzjTA86xtLkfV
UpXRO+AlbbmvuY+71Ax3070lRpzAntRgqCd0y3S1UAmxb4SbvDuIi3ejqYJtTdhsU/oTYyuA9fDX
aCBId63VmeHK7W6QFGib4r1oWuZcbYNW1FqO8wIoxMH5EeU5SQ0QqpepreQ5xFl2YKwS02u+kMEb
HB+GUZ97bBnpkjl35egS/oZWrLnDL9p+J2ftXY1l40Ei8Q7Dp3FAoFuMscLbI0wTLfl0yiGy+sHu
lOE075Ghj41wn6meIBwyu+4Ly0B1n02O2beE3f/apmkYAZdes6vtgtRkY2gAUFZoP49lMwcA/m4v
Tc1+8NuJSBfgUsPMiYOBSVtuTxyhexyfX5q20/zQSfCuVp/Uv7RroqPwvekV4874HGifMnTbmfVW
Ljo6sBKi6ow5yGFnMOJ9zmNSoLJzTu6SZHfsi927nac3s3rOeWXppHpqpgY8p90Z8XsQns5XEtL1
huS4fNTZGBNGm0iSCyOveafsbEVInUcDd/GLw1JhAHqJ4Fc9ZzWn2aHQFKSn6gfSPY0/SV6eXVUP
LzGO8INhKnhH0ZD/VvHUWquSaPaxAHmPc3Uasdj2yfLgOm1zqEIyN7kk0dSno/vcZra9rCoPOMwe
jhoFKYKAxBP3NP0RIUVRssjVfj3F8/h3WbR+jJcmWksc6tsitdMXolaAupbcCcO1IPR9CCrT7SgO
tKHV0WUmCfBG1Ea3VUk5vY5RiQaJHx5VNFbc6JNo78RGv/Z1yRkBO/MOBvNIUwht1yQDzBE9wxzG
0qq3c0SCmAxDTskC8Nhrl7bJg1mYzfcEzX95VtvsxmpKjmFf2uchH8V+wdWybb1oPGvimjxzSX7o
5Wzu554ZIF6S6sSyPR/EOKjdkiYQJbjkvQk3A9GqHeCpzFQoR5ngJ6f0js/hyDPAyCW4Qq5oKCPP
9De7JdneUFcXv8NqRQkGknYXj80jZoDkqW6b/FhT2ggtvhmQ5zoJAIH7d35C8oCnidjFJtkxUWHL
I00Yr6asC85uK/JHiNfN08AMRq5n0Q1fGTeeZuVbCzaTyre9i5PX1l82WGcEHnvLiA/DMN/SfSkH
SDIv8NZTETb2ipic/vLLMf29wDu9NLRdP6RhR6GJ2wtiM20zbMppId+XAbZ/X9hi3wXzEg6gpD4o
kvf0DTpunm26l3ApEKt4K2BI9yunLW1ySDfX+BKMsz7JjopD4hoadIap3eKeuipBkb32gu8sT4W9
WibCOzdENhPiVMP3JSuedO8E9/CbJSonbsxj5Z3r2FdXkj2RIXW6iPswSNxoyxYbYvzNeF1ptorO
g9vRfmdq/tmYYNIvlspApXu2+EDKJKfCj7K3d5U/0MTQTC4aVgPq9saSa18Q06qLMdBVmEnFPXP3
xL3jIBU8WXqm4KAqRYFBATnoLEIpHirc6YfedrlghqkKMLERHV4BN46PPerQumnz6quzgul5DBtM
SAMpUErWqd9YFYul/8T2BFQmDCZaAZf41lMORPvgMUfkRmBMovAHm/KnHWLr72C7BEyDJmrPUOf5
JouegMOuqSQQldAWt/JWYTFKJ9jkDWDlF3XEc5XwhIxDc8JB2DTbLGh5rgX4L5tOp5huIY9i9v1M
SdT92IfqbaxGtRt6UlY2aQGGMc5niTXlrjKmfKNf20dwiiCQxrHiica/uzHE9YivdJDYARAHxbnk
NO+vki5PP9yomGoSnUpy6KWJ/CziWWBXZQBy6mot+SoHpkwYV+u9KHzxevsZAwG7ZXrKuFtClNAM
JSeQUfFJICU543nOiHJ71bpseBxmQlNnASOF6sesQMSXwzUHxvN7rtv0d9t14SEHPXZmh1LMbFr7
iXVu2FMDwy0WG/lMC1jD69NVY/KMjBfc1ZI81IoJkPPAVwrVJfBvSbQEdxMaqzVuF5OiBQ727PwE
ee4Ue8kKjlRVYYAlXwtZxHKH8lVYyJBxzy2iIc519IuQTBK+1PrcDz69xK22HhpbLFQ2SZo8SYCp
twBk6OMYIJyGtdf/LcrA2hHkSg4FlzvgLhBk+nVOghGjczr0t4ZkSpI4FikkpDzyvsJl6O/yUTYF
OPMUv3KwEP9CXqKcYOP7HMxXyaKmLWQWvyNSNZz7GEUOt4oIP0ROYznsghansh3B77TZyxeU41Q9
dU3EshFHTIlgA9kjCHarVC/w9qD+jPPcHpYAOXOdJnAyoGOm2Y9by2LdO0xH+/I20qUoyn4si3G8
kbtn2LlzIjpswak3MfIwAPLWlecRz0qrGH/WtLi/e1kW16qzPhsk6lcH6N5u4F83nGXUX02W9pRM
i6JkWahljzMwfdSaE04mRfs8+WOw90aHYLa9+D94T91vrO3mlbXWu1D2M31Eppj5UQPReO5mG4i4
w2AZ2yBa2O2UKYYNlu4BYoQIfgY1D9DIreJlqfJhWS9e1GEqlCD5xTTfc8PnLO2DopIi++Iukm6N
qm+eINnyQldt/jhEcwSxQw7zvumr4qVydH4NMd1fWQ854YVx1hLN8L394BWokYCP6LzlPJUjihnn
LnNHrjS2KZkRiAgEalEB3MtqirJnxq8ANKt0uarAOCcTOO6LscqEvty4rDlz5OUpcxQNDXR1sA7L
Ep3UJNSbzaMH+CZAf9zIUFM0Ipbwbp7V+KsZIo8aJA9jM5GC6NG185KucUJdj9Rrl09CyfjZtfzp
ATNC8LWMs/kc6g5TD/3oBxV1+u/UR902FkPxaZYUuWCY0WZMb5arGUIiJKIej6gnLdJ64qPQsFy/
teVUkGyMJvizblk9jGjrMCj6In8rwIX/QkWj8ChixQ5h7pP96HqKfCyEaZ0GPhUSIdNMclTRYTDk
NCllIY1PL3r/uGSmDFayaNsTRh2JQd4wXPQ8770iVEsOuitOevHrAyVPnDecVl+bCH5vTi7lZc40
Wb+wDDkCmwaSTagKTr9Oeeh7mEusUIF31SXg9HChOLZqyoilYwwKKDFO8Ss1DcmMooz3wvfLV5T3
XK06BijH3K/GO3Sc+aIct0EECaiIr6Dyh6TAkQhjsBe02VX5lqbqZk0ap9jJRmYHvubqNNYwGFig
9W7Mu1t3cD/TzmfQS4kFMtFgfRk4mmu5vGRNYT1p4xApaKU4xKNLt7Hf2TainBZrfbvGIOhIfnsn
pzuknvEAK2l5whNTbMMocZ65aoz3ZCHME0ZBaOD+7BCPjpLo2S1U/J7GTvQT4L8lGsNngZbS01Pl
VPk7Gxa8XaO97iBcOMiTEvE7Rob5NFVLf66Z2m3yiqu+qER6zGh7PDYQizesPcSiOzlekp7gQG1z
jlhXEpbxYDf4+YoRRz9nph5HvXTmRysmEtAjdaARzPMzCmbowtyZGTqw3btXrni54Ciayk1R6Qix
znWXX6r3GfmYJYpPVZDRcE8JiuROPKkPjruolEIDhMcCIzZ0tPMld/7oPiXkPVlOswTtRuOVh2+C
k4IAtr1P+4bxVRf1DzSOhwFGstmm0SbLf2i5HJ6rygzHyZ2T+wa6g+D7UpSHsst8bppB8O1E5qYY
JKJ6daeII2XPuoJjrsBWwcEN+AIX5xWCjP9c9pF18CGvSZhrwsAmn5zfohq8rZPzFGM67ugZDJV1
cTsKh8JQtWtemIi4I84G4n45rAZReRnSY5HZKzeLkjOTX25F2uoZWc4oBQ++UBYos9y681P3l+7K
IWSUjSzBFxbkTzLO4fE5cn6qEvXs2pkLN4tMGBmkkQhnN2zFmAJLyYvpVTWpvSPAQdKiVnItwnH6
cpPCbOylz99pDGTU1VhJ+jH4IdjZmOK3HRpIu15UiDQGwA77iO355wFA5pdanPZQ+4l1jjn/rMkK
sjDT4UW0Z+gOvAow3dGzmTTZffuT53RbR7UUz0vjLMdh5ul0/SYmMSoiUAxVeb9kFRzckoHETEjE
5lLQY69A/oh2hREgbwMUOMPUe8X2RAtGHJl9JJVFeCMfn9th0ici9O1ZpR63WgTHW2OAN7s/S+pn
92W9xPeTTNWaF07tydsB7oaJZO5t4k33FeClEEZqZL0Oydx2W3J/3Uc3C+yyRYFA/V8ixMYsc6kn
SYdROOvmJmdPIik+896G6+DcjtAVlO/7OGELDBpavNbwfrM3x52bR0rp3UtgwRv9lyX7/3fAYv9d
36x47X+9/Y//1Ho2Sqbdf/vPv8QP9++/9+bg+0+/2FZwnebH/tvMT99tX/BH/8Vuvv3O/9v/+G9P
4P8hOkFKH+/d/56uSS7qt/mPHsJ//YF/ewijf3hcfOLAj3HpAckkB/EvD2Hk/YObRugGeALFP5MQ
/9NDCD9TuJAuo+jGlo5Dl2jD/0Br+v/gTwSQN23W2tD5fzMRkpr7Xy17/D2RhxjuYx9n0CFuNsP/
wIFuhqBoKwx0+6l9jJZx3EXlHHFsIvy+2DjHm7q/FKB+HIvbfhKwaAw0KdZzxdxvDB84TRJhVeyt
wWyBHPTwsFS32RmTd1bUsr4L8hGCUTQ6a+u2rdQmMMfm5rNnHziXQKXObjls00I61+IVAq7HOV03
smGnSg+1R5+c67jFuSiIIfDuHutxvudkPcLYnBdYCM6BkPy3tmvxqkv3L6EkmjJvW1WwfBdYNM96
rMPzrNW2tNV0LPr4UHHQPVTT/JULmD8Y7xgCM9ZU7CCreqJn1onJ+OE/Js2Gyz6373qLQCSwcgGP
EMty0rzH3I7Z5MPVQuS6JpS/JcbFd2Xe24trtqydFRvUoUzo86HPCvbCXL03iXwcljsn7e0H7hP1
TiUGUNtYYs/Ii3XCyH+XBxPogt7j0EJNTsz5i8i6cg82hk2DpwRgBUUTbTIgy4H9Iz5K2oFxzKyG
TdMgf9MimW/JckzrlNquPesYvT+YvzDWc4gI4GceiFjjOyDzfmKUlG2mmTFsETJG16Hu1sJl0XPo
NkNHsr/HLtD7KIKg53P9vkwVO4YXUXEyhJj5LYxEa62l2JetahixZQ94qgaU4AosdIBWzqH+IpJ4
VxPIe/Bn23kQvvunVPS5BZ1/ANRgkVheaH12nf08c5Npkhl7iuc1J23j0Dec3q9IuATnuHevC0N6
TuealnLV77zZeoYsBg/HkQk9pSx6c5w7O88DokKqjW6eBadXO835nVUXf90aBpmQCx9E+0Mh6Hxp
sozhb7tLtdOQoMQSPoT1cCFFvU5hZh0Ul+19UYJoI+e062ZmM4mN/ShFyyjpi8N4SKefqnIKX5mT
r4LQ/wog4ew8SUnZtNTjecLGl9c2c+AEVEdqfOaDi0+TSMJEMo4kHD4fTH0fcAwJTALqBc8LYejb
DHqZLmPq0NQ3yVNih80Z04GDE3X0tw2U09Usvf6UukCV3FBeYpT0XTlaHG5dlLfFqqjT4BLOxBa3
epNB4Mh062CjSK/wyxZ4VSY6sG3Uq7pYUSxB74sEyFmNHAGqslguxH/vYXEEJ7Z/XG+1f6lt8SXn
sN0NaTjudJABSuCqn3YtgCvQODllrQecNNYFzsam7fBROFVg/hLtW1E7Bt0/nX90j+JGOOC3P2Mh
iI3d00kKBVRNwd8qm+SeXHv5xM2NcrUvlCbaZYL46pYR1VGOESsBhOmgOGoiYuNEwN1j7Yc5eFvI
9xCZLqlNzsvfsjXirr4BTDlfnyNPXWvVqbXCY3DU9FIGAdMRn2leTYEPg8mtGdrLJIV70UaFdL4o
lLaMdY9nl3hFzKH+4M/YPAymDMPUMbTgh9kWo7Shai+Z4Bio5/QQqFNDYcquLIyDtZKhEAEoyLCh
uU4eJhwvC/tT1b7oRsgnW0mbFyZPtgGEpxJxgHJOEIoLQzFY7567Bw3Foby8FXBy0HfjHuZcZKFS
MLWDfkozZ1Xgxm3eNcW+F+jbLzZayn4QzWNV1MkD4Be96ocsP3pReVW17ZwwB47nIVnuSZJCFm4K
cUjr6XfGvfcF6ChkxxPFFP1xrPTApNJ/6R0VbYdlofpJaOqyKxLDoUPIN2njPwKAGYPDouRnwLeA
jvjhXHIXj+pH1yLfEZdvbS3yl078rVBaNmoKyVUVSb6L8/gj7yEyQcj4GuKAlsfk5gZg5b+5yPlZ
ZigKKa4V6JVmIfiUFS2cJ3fj5Zc2JotquTw72sEL7Nl182vx7Ld6Qnv2vHiEeu+Uu8xgbq5C50+G
s4yHpinP0WCj4ZJIqWZaets++Z1IqR9iSgZR7um4srtXrrLzIW6Zd1DYC9i5Id2OGYL0WCU3xjF/
5rR8yThpLxwCfeRvii+6fRGLAxMv6iLz8YCstp6HKrwoc9enlPvRjy5X3PbZbQJdb9UtEwKo+tCp
jBtmQyfeopcDGWVlZaQ9MD70UHAPPt7JNdQbKuYzcmJEzlqQXwwCQnbrbVCAVZZNEN/980PvMoof
ImwgMQahA1OPAhsoUy6Mf5DCihkFOMRlSy4XTTyZrY1TZiUSWMn2O9KdgSZ3MrUwe+3SIKWmga45
usE3ywQMsgYUiqhhH8jGvDetl5+TNP8EtZRsq2jvEy4DLmXT5dXU+2XhYCHf896izyWbTin9jRCU
JScFHTjrAI0FtzN4xLjN850R89qUpdwGov1EvrTWLP/LlkjNsEn5tuwYr7+hTowrmA0FlhMiNOHI
t9R+mImmHcCH1/RBztwNQK5Qo+mcNSNy9DmydxW3Iwe41Ms0XIFRtI6o1v3sYxsvkJaRGGLaYPGn
ddQfxJG/aYvI+1iC4S3BMSnLPjlbmoRYltvXsujta1I8ICgFR2bB8l719MimzgJCmQ/oSY84RhB8
hgEkXwvmZRKMhWHnrJVNfXrMkkquiWDVAYQUtTFeCqmoc+t8HeJyfvCmqOcNMMfcaj/R0jHpotbx
xo3Xf34oPfp420DRXRPDCXK29s1T5C0Dgb0SXixOxzSyP9wS/Y0y8qfRLZ+Mn1N23mLscqMFOS9/
trF7zbTRFAtwNB3s/c4NdgjJuOFvmDINcNDE9Sl1ZgicQn3M73F80s5bGNqUzfvjs7ZRa0hE4K6b
u70/K3xvpf4VUadcyueFnQ5UCOUrmUwPIsCllCXe2zRP41bxGY62+dUjSEzsBquOkyWDONdCvR6P
TIZoEra26J0QIad9GjDHCxPv1ZvNa+xR75X4HUfOPHweoILgLXpptQP8vJbvjY393UCJ6TxMB5XA
vOe9gjYd8/xxvoazeHdNo+5mJs+TI6YvtvFgNbZ++eyDqt7JzBPntGmxHs8JHL/eexCTA4NWD+0u
H71xa9m+deK6hu2SEfCr6fWwT5ulX3dlsQPJBFFNx+qupuQDtuXtK8qh4gA9MIqmaDN7T3C2fymy
8xvLo34siTsqO1FdirnZaLu6Y/K7c2F75nkGwdGhfDqSmENoAey6qngM3fjc0PE6h9kXLsmfdKEW
u65xaQ6yZLPp6S/FSmTRwfGQZ/W6wtR1Hb3sd6ZJ21fhmXDg2xL6V7cFSweyc6t4cXDMkVEN2hx7
JlbUKikoqweWDclUDTwVZbfxcxA5EV1vdTn3a5bTO0ayhBoyfuzZdLZsvvKMs/QE/GfFj8472Tih
1wxi5xMW3yt84/7i3z7c4LctzP9X13zLyaUdJYnOUVvMF015HM/bY+rq+ZGx0LKpEuNuiwDsbJdJ
84TWs8bHL76NMa/yqe9dfSlHWz/880MTF5R2DQ8WSumdCdKcQ4uZ974YnEeV3vjJ4E12MS714+x+
mnRx/6QRXDzjNMm9O24sVnEGF7W6suvW5ywgJeS6nAgliNZL7ngL94Oo2DOu91bNRAGjh4fq0Xil
OutseOVdne5t7SZ7GumytdMhu+MAnsn0WBYhB34cLdGah2z0wkMRAJn+5y8rxP6HymaOi86qTywo
pQnJkBAXaRK+B5L1YT3l8pXAWXlBwSO6ojlsqfgX+d12XSK0r3FIsqoZf900xbLzDPqwBRwWueU6
ld2nPWBMVDazki57GSscno7B28SFdZNlWu5mJno7PD7mChZpNyJ5r0Ek673niidSFb8MvCxe73hd
DcVHvQBjGc0V9NYdPPRjCYRig6LZHwIgZms7nKZTbvynuoxBsHMTQ/50uq1dSFKWSLitRw/fBC8/
Nfz9CWHg/pYXk3gG23l2TjMFpV2Qk5DMw/KlgNh/Ztx+tXt9z8wR7A+Gr/OIKULykmOcfBCsDOvY
T64c5IAroctvvHK858zyRdCjOXPjAl+f4nvJcAe0MfPhEeZoNMxy2+bIJ3EzH6Is+RzR5ElSzZy0
So5MKSca0ETcD+CArBJrBpDLkRNYCHZcS/z14ra/FiilG6Jx+zh1EM2TggPh9ON71XvVFh/MzrZl
O85vMH7WmRgvYNN/DY01cc9ivDupYG0kbd9MDqDOZWNLCI3U2touWu8csSUGQXUdVNzuTfnXpYl1
7K4c9sQGo8z7YJK/ftHeF1ywd+FSPOmR7jiOrZTSza/TaLxtZQMVTJyqXeXxcj9w9Vktxv9DfIXn
pRk+iByvG4s7wKyiPV8XJvVUwHpcoj9KpPgnB8aGKGIjNA7219wbLjzcFAKrN1JhuC69o8hlCXh1
+jFKi13jyXs8fTFJeuAGGLIQGIkxszW5+yLsGKeH7WMLQoxC1O6rq6G/y3B58rlzO4a5M64Qgn9+
e+F+5RjOKsj40BHIlA8VpnSVu3ojrW/hBxwXFmI1k09LUQi+99oZeo6lrTt6n+N5EzJVAGe6dng+
V66FBZxt+UJH27DOxuQDkYUdnYIJqs3ehaN4QUN5zsAS+nP65SXymM1OdVBCYpMntF517DzC5Kcx
gbMVAqjhqolLfhGYwfoUPI47UJo65FdLpsUh8LoX18uiM/M85mV8B/n/tp9VBjZMTlCw+Um+KOk4
hzD5JxVr2Xr1iIMj6IE0kwY0aupOsxvi/Wou9Wg9jnYPGBfIAPMdkMdVHHh4ctk/bOnbR8bemxib
4kVVl0Yu3gZ4VLmegwPgBNYt0DW7Bs1yL33wSd0uxV5xwoz9iZl/PHm+tDZ1Cw6/xga2Bi0/bYcW
W4xKmU8O3YMCbZD1Qm0aj9MHXhJGE0PT8D2mK6AC77sh2ShWKdkKaHfA2lM5+Nuxz16kfaf61Ib1
aI3MEygdN0SsaXw/aTXbcCJod4r99lPpYtlLl5I6AM+KT9PIOyrTye8zZLBFk+2WarlvJvbroek7
bhf+gWwgJ5gy1eehKO8gRTClKu/SbFSfPlsuJg8ppb/FtMfsldTeVr4yZgMCBEksbZ61oDKKRWw+
zSEjTHpluTXCh0hSK9uramGMDrZu22arpI/kk/NVi40YwXYa6nX3aOv5rpMs6qCPforG+faYwa5T
JI2132fRaSR6T6/7MYvs3ynQ0jZAqBBdZWNvqu1DR1jCXbgNFqRCds7EiLtoSdcr5T1U8Bd9buSl
Pxh+d1eg2TCcow232SV9AQOOjBf+BREdAmh4Jgo2vMzVvuunn1YIgjUTUyZP5UchRb7RoFWjvs4e
0p4fV52io0ifhThtVX22yMqtVYG7f1DB78433tpLsnXN876PSTCwHMgNR37I29Onwcq0lVrcEXpk
nhAMG8seeEcY3PJTTldOr7aYd5BhCMyN/527M+lxm4u263/JnA+87DnIRKJE9dWp2gnhKtvsu3vZ
//q3aCTIAwIECJBRJoa/xq4qSSTP3WfvtWFEAsPw3mUyP08u2Ys0hZ5fXEppUM9oIgZweIhwA5cM
/LwXFp7mgHIMshiOvhP1wJMol/vU7l4rmXHHyOJPTHFjkFnHOHPZRq4ZObt8UYVajztZ6HO4UyZL
CH1EPkqGXUcYB9N6wodlQXdneQDLToMqrmJOSQjkeyDKjADZ/LjwWUpWO4GzPuhna8ZIq5P+jL5G
biUsf6uHOnW9s+ikseGgkTM/4XQEXb9nbHzDeOGGSea81ASXAqnHwLYwew9me6h95DCSHJvKtx8X
u0uuXe/yXI2He/FuJW9gapAIORNTXM4liFJ79NWyFzk3riGmjHXCjBXxPMYjlnxh9N/jnTKDKcqS
FTby2wIXnNT2ezZpdD7EbK79Bq5A4QU2i/2MZDB5k2zYEs+uWWq/dGWecVUSz13qNw5zf0TMq5QT
lNrKaMCrxXMxL8ffErKZBdHXiQZzI+p+ChsBWTXlARH3A4YK38J6uKiTrxVH9pwpIkD/EHMCAYnS
0aLiaxZ168V5VGyQRDxCjK4ye+/YJf4uh9zM5OIsKh07w5DGbkvXhwu30fJYTtoOJRPLu1tEOL4Q
oCpDO5t56+0EpxueS8XBT8fsuevwl8L0g3WGRsdcTQTO5yLv8yNWeRuzqyrZWhq5yef2ezQWHihe
uofxTG4Sg3QNgCV1jpPWq1OHc92kEInvI25IGhjQWTBeRBO+UWCjF6xKZP6UhjwK9FJbPukl/ow8
0rxGv5KZp/jGCnQ3xc2TVlOZ59r9b7fvGK+S4ZjYCWsk7UsnlnDQmEm39A4Cfxuudm3V+8K6jnWe
nyxnx/pTheU4vU6a9RoV5XNV8pSO3SkOsJHkW9iYfhmHJSESGjXp2+H5f429YeBTaejbsVgg1jXT
rceqvqskLLSiPZt+8bgM2YO04ng3m9Vr2nFPGzO8YYuGQak0O5+ylZIMqBqbkLptpDo/GQgLrZpt
z/fuv7tWjS+VYHswLCXETfcT+2nQSf9zSBOOCH0dZB1GbGMRF8nB0VajGxodYLEI10kDk6ZtOwO9
KZIBPuYXw4i055TbLdng8SP2Oc1Z3HEH5NPO9l9jjM2bluqNrYdyEIvxKzK5PTXWdpLeh6MPWBQN
48WW8klqxpNm1w8Vlk1Ggn597S+yNB+11lYHP8oOOleBz47cdfTXicM3SbXowvvI7pied0xfQZ6z
CM2dF6dG8ijy8XnwebqmZAaduHu2mdiZhNDi0tHlOYKFn2wUSib22dnXdpw05a7iwQY8vRzfZ/7j
lt0cHq14SK5LyWHdqp8bhSe8NDx9VybDSRius7NAzRHXIgrrDMWlKkS1G0Y93/S1ZV9wE2s7zyDQ
ZjpRgLZgHOykf4zwbeJbU0Gm1K1Zrp69jSvoqhrwf0zrVNvqWX9ic48Iw65zSsuIsN2PS+r7gq4U
llYL0NAsTqKSbQj7Odk0DSsCLFWJT0pV1ayHNWbE0XsrUmDWNJ4+eMrpLkDiN1ZcWuhRPIXJZe0r
PK77Em8rVgYD4RkFsJfltEHyHndJqQPgt+EQVY9iAU8sGERUVrz2WV4fOh1pdoYmVVHle/Ld9s5e
CLRRjncO6PoQLFg4IjM9ukmlb1TJVVdkhhukBTlV8yTH/NhVPqrgTLM1FoCjQsmG68MFiZx00gFe
EiPf5C5sxcHoHioZLyhdlFG0XhFvARt5aJDkvK9NvyKVCrQpflxmTVd1IaoFUT5x8Prxk0b6+Twy
S/t6Uz15HZefIhdKo9J+nIatwmq/TzUAdwuFiK5mPWlLHvQdC4lJRc6GzcaAg5Fl0Vgwf3qZ1e8I
wVnYFWuuh9w5SPCIoIg6wtoQ4ie+dCWgeM7K2S3c+mnHjHfVMvkcr6gIFraxkwqEM+uGfJ+L4Z4Z
6nfKwe3iSQCR2nz0lFHuFFPMzpRrMfvaRFNSYFzMPy73xpljw9xrxylRrNiwvf7z6TdDvp/SAvZw
nXH2GRCg2fhDqt0A61GXEqoXvXqFMIE15AtNyE0dh3hw/graibkwaebJWxbQmWe6MFhlfZ2n8rmB
4fFGag7XYU9nHAzem6FMttZ1JneprfshyzfGGNSwF7jXgcLZ0iBwHuENZPg1HLrjwZbLivtzN0Qq
kDl4n7TzH5lbr1M3f8L7D+HUvQ+5dHaiKk/JnOZbz6acoet8JpuKWvL4R6t5lzWHRm43e2eWXCuK
CA8kdXIYM3+XlgzXPOxQ1NptAX0lyD2bnjKL1QU+XZjXd8Nl0ZlFbn5INe3jH7LzQa+ckRscO8Dx
IK/iLS8j9HImE1+2W9VEI9Gj+oZ4zqeRkKAyqgsGJTdInJe+p9ragCI+EtzCFtajAFcjg4f9BAj7
C9dm0GN8mDj3cmSujg2riI2grYcULIHmPlntzxstgZYyK/fPqFM374IG9njAbJCk/dT79tqMIjw+
MINmfZMH/NVO2pPhdV+jiULQIzxRmCNXMNhlmYfkJvznQm/NC/Tm8oj1+suiXC0VzfSJfBPI9Sjc
AAS853A0Sgn+LTYl2fSqPeSmTIKGreaz00RPAMaqDbsT+yZzEmQ0ney8fHk1mYYOTby+jBMVP5gB
l7PFMWJjDFoLA63TnjW4mHnBLZVR7sgmxju6qg7J4o9X6JvT9d/vUEinay+7Lw3a/+F//cfYGOi7
G5W3RbZyb/QTeZQfaefBWv44jL2nLK3LMOpN5tepi59kMkDtNMaWmMJihhX2R5wq545T3H5aEBqF
wg1Z1xyOFAz055g6i2f6nw+0Uu8KGd/H1O2u1bIbMno8jIThlFqnXD94km2Y0Q3wZuGV0xNxNswi
e/ALoBiau3ggvA0D8Ymrc5oXOqy9zKAvAwJ5PKB4koXGP7ROHmpIDlapQDZYY/LgGbgINeNhUll8
SfPu2tWt8UBn36XBeHcxY/u7W0Z/3+v93h3HnRvZRkhybx/5ZhIYLJSrhSZDSCEHUt/c5sWw8wuu
BdTyHULNta4rMgNEt+0OrV+a3CAH6hQxDB4Hn7isMZbOYxIvr9lYmLcazMmTirmDsu2xhsmg/4c9
Fm8CIgb7It6K7pud4FGrHEobiq+ssKhegzyy6e2SdDtSrCoTitzWPvt8ZojLi/5FqfxDY0vjLXnB
K4ManWXzT6uY3O2mfJ3bnY05iOzfLNjIEL5MtZi28I6qx0Y/ZRqNmw1QhxbwV+bLJLRJYfJ4co+i
J+ZYAU0KVySHXru3ZOQhkr0RlcDwYNb9ftCHJ23gCJ00g8vUWG1Vd4bdhWoF7iBopnvTmCbFEBZl
ZsRbPL9/BVM2YjK1hgMrVcwRTUK6YqyWRwmhCIHkZjmjvYHJm4WZ3n8kY/7c5oMK2bJdI+lnBwgN
eI2akaGaTrjo1zxG0R4EPjAzqt2xBqekynzz7ppLc25oFfWyl3gU047b7Zq9E4BDOhMP8tjvqS+6
4816ye0OI6nbwJwc2GfCznmiD13bamPD1sDI84A2neKyUCMENFqrL/Fiw4RzyVbL9MKcGj1Mrjts
TfSjfRmzBNYaAJT1ryFpi+eKk+fgwqUt5+owLPrDtHIshUOfgEmaBIGL7qysuIG2YcYsJhxZpLJz
V3tj+8/hrfEpX8abTw2UvykrfPQtdzXEND0lqpbZYcOxH47KkNLHVG/jyV+AJ/CueWlPk2OG1z2u
flJ/7TZFPZvp0wJEK2H58tw3NE4cKRbPvUixVQzlzsbIu0HsHkOSlmprC5FBurQ4WCEbbYxyROHr
PRG4PupulyT4DvFP6JOzc3OhLv9+UUSOw7ykty6WSbmpUzZddQvXasiG05KqI+O/QofleEuR6k76
8Vff1NnWSGkRMgp5ddRXDhfpO4Z8yDr41k5yBYH2HxgI8nXU3Pc+GaKJ70OY+XcnNPpBOOzvCh8Q
p0rz/joOn2mMCtL5M0Ue416PJWRtVUItzA2Cx3JE9VAn5ZQ2RBwW+/BW6NUYNh4nZeKc13noIAMM
0V93dsIMVXrjm7kT6gA2g9T9Vi30AKfQ1R7KA4cvR00+XvEWoEiC7km4iC0BGAZH04BEy4GLHw6W
6hjDzOQqELKDNDbGLdW0TBE+n5FseaaRd9lB4dnrhN92dYavpyXCC4zDoUMQ5EkIBhMisuy5U6Ia
5xODguExWpdVa+y4DaMI2WgCExuu3Kq/dEv/7HHmYbFpf/zaf1qsCVCj072MCWbnqY/ftcbGvgEU
jJd1pw3Rb15aOBW55pHwB6YBZgRkab+8pPpooQ1a+pZ/hXYq4WhHiDJHXbypsdOYxJbfLvhQTNnU
zZbCvilZvOSOi1Lf19u5qOIdAj3EA3oSIbI8ZhSFjdL9WIwPYaXfOHX5KZsEAYC9zcaQ/s3NWB+w
FsBUrFQ4SXUFYWRtrKEuN01Fo/BKwmId4qcoYw9JMn4Qt2+3dUrkNjGPkb+QB5r9Pz3HuY2eyoc2
Td5y98sDOIY+6HwNVUJlQQoxwNL23CUXXMOiQU7eET0JZywuk2VcKhKb9AOF+TxeU/I9kYZyKwkH
bwpbkjCkd2RjjzE8UyxNMYTUgHq8rxqdZlOrB89ExiolBgNIpQ7kCcU2ADORUS43O6WzAQxLoJRF
aAL7oS7lNW7BJjWIqJwQDnmtAsVSdkua8ZTG2sFwEJUGMEep1745/qsDcBqkTdzDnTWHhSe3ngZ0
zdyLJAl7lx4EU3fXUkr9WMXqXLr2e7F4lNDT3FuX20rv5RZLaNouz/XoUbB3isgVbhwIXmhtLlUw
mvw0HPFOOxS1jcIbg9RsCdtjm3H1+CsVctP6oSPqNQAeYDemdEFrz1POhplNGBjs3ah3RwpRAMJ7
8XfqjttKAzhMov7mT5eicNRu0RFFB0+7Zzo2s5oCDB5zGf/j5B9hWx1kBuMK0nvqTkBZWehYAvCA
MH8647koy2snmgtpTgbIB4+/PzFlKAqd2Jpt7nIyBZhrbgY+oWQuj4WbAgBY4HGRtgzrXrD7Q/f0
M76yV0QYkla/TaJF+DaKo5uKnHhI8dn4EQ0QEYUsAVPvtkff5JHCZW2y4Kbh1H5bFCzO5pepRyYc
fvDhkUk0dCD+Ybj6tVj3mbXq2GhxwlZUT82uflAgFFiCWke/d/Y50T4qpyKKJ4eHIWsfRzd51Q0L
9ZjFjDVqgWrKJ6MjDenG8WWAPtBV0xM25Hz1uMB/tWIWReRbZBcfc8nUoIGTmTsvxIr90PTUaOPT
+0rbIbt1C8bgpYffV1iThLoA+tNS8uy45pm9S3Xv+W7COaZzbenErhdef5pspqep9foj6K1nbvls
gqTzVtXecjIhD2YpKENAfN+lmRr7tLNeuUW0J8AAnI3gZbiVSSrdLq5gtoCtwnphaznG+r1ntWFN
MQeslJN/eaAqlwLnvkWTtarzIthQ9tM+LhlI53j6lrjNOXYtIiibtmJeCfCVk30i6xBRWwjL1ghj
rC9bpY6T8w4CIT6Y01ifzHlAdySYCZilfVUOVIhmEPlrl+hfxE4MMmhY5jx9wIzgqvSgm969jukZ
FWkKZaDjM59TSgGdQoPEKIytgcE/mLuIWKIvb9b0pwbA/yJIXmMPWAi4sLwSk+PQAEKc1fOQcm3s
k9miX7uOMkRw2YfZyJ7BMYN/Tg32mbjYehpxt0n9gOWpC3mzjG/PoqkGBt+jH9sVdWAtnjX5QDDE
ObtBmeoSdYGaLuB46b42OIPTR9FiLxw4PHazPBPXHLNBXgoWEkiLKRygeM/BWAspYbizqtYeoTaB
mpDjQR8XutvZ5Eg7E4+ljxvV5FXBbU7wt+AWsxiHVi3dFUwE6diM/FX3QlSmP8uYw2HDyj3LJ3j4
hFkCWQ4T4kND2VO+FJexon87dgiPILPqI0O2VSlvV7lcd5oQ6pQN1ojGRqu6a/l0EptYmKq/WVme
SJdnXJvp95R4Py586RrVixVv/WLrQ0j17tYa6FcrabUAPeZdW4ruGt/Y443gzBRjfNHFceSBxNL6
VTrISM2lWs/9Mpxb5zzoy3eiOW+UpUz00iOBP2s2vgJcAvZtShBWZ7YdbtqDG/SBxFRWHJhJfOzb
99HEwJe78EMi132GnBX+c6dOqQVW20FVtdLiV5uJoyXUNe7gxVFyALLZM/4YzWLv6sYtdo5I2V6U
Q3IE/rmd06m4uF3HTaQpw3oiYk9iGzRJh60H7MLBdvngUZoShwQeaPPM5N85bziRJiVoRRMDXmbj
CWoPWtoXoWPbgDx0OcFj/G6K2T3YHCA3TtIxEOJneLUzLjjRQ/g25/gjHoZ3km27CYbOs5ulNFT6
acgSl9HbjlA+RMaKn8G6dk3vUVV0yjXIwcfa5f1kX1DkxvKCP40zpNP8hroAiblvthr8pn3Z8QjN
zPz4z1H+/9pV//8fyNcRaAuwTP9PBvwT/ntAEtXv/2rChz/1P//k/3Diu//h2x4jIqK06VFIgNP9
vzrxLTKPGPVNF5BuVcsu+e//zbD/w2Bc8nzL02kT8PgTCk1z/S/iP7DlUwVlYyCD++9Y/zcsX8My
/zf0vm96puF5On+fZTsmQOH/asPXSz2LsRcsYdrchlpzdt7ot+8mG3svS/ubpcUwWumhlkjCf5Xj
H2KlEQdS3nVtG2jWsaDjGR468DNfyWb9WuDTn0RCWr6N2ATytJo3OJ2R8Sq7unlJ/NUp/SqWbD5T
/TuzrIETXFJYapnLk90Z+2FyqWbmPvtVtXddWOavueyIsOEODFOreLYd628j2DCPOXM3Tquj7kMZ
XR3b88LpjnK7Zjta4yXV+l+1z9Ch91oRNMJ3+WsVWJiyMQLtg4TTxyDbkTmtnjb2CjvzPDqhWWSR
z993hVZe22KNyMWzYN2d/BZuvG9jNg3N2ixgmLuoqshLUVDF+P6paXA/Ch+fsDQ4946x/zshE+VP
6UlrqOZpyVN7sjxR+5cHdRe/Wt6HaeQ/ObbTTaoRwV7L06N8IeTQlHejHpIdmAye3ISQOAtMgCNV
9FH0KrREy76iE/JgDenXwJT0jd54nZpLjM/kJeJocV2wkSvPLLZOrUsGUey7qwaEYQYq2nDwdXOb
uFTceLA0yVVOxpW6MbiYnvX071/VbXKa3IXomrScB7P35j1wKszlNiHcEj/QPtHM6GmltW65q47v
RUFmGYMpd9p2jveyHggWWYn5CjKEvY/rL3td9q9zYoDbXyyqa7X0VGqxfnJnCrmtnuT1gBvXdu5S
+Rcr06dLnamPGBXxZV5K7dTPTC6EOMPWku0v138zTY7OnZH5vyH9BJQU08PeJ/G5XVvHiLtmLYfA
uayc0Eop96pkihMGTyiLwoj4xQ06a3qzJ/9tEXZ6TRzgpRq1YqjH7WEiwPIyeH0oRRlYq4s7m01n
20ievsqorcd/v1gz6IQix1PidF5+I/1a7kA5fc6TEvtaMleXeMNzgbQG1bU7T6K/Uaw5nxhF6m2U
Db8a6F4HWFhkztzsKarcCasicDDpXqMOU3WaI+VgCjxhp6ExudG/OlqsbX2yH/QOZ53N8STsMqYy
Y8oIrsDnD7GTBWZntLveNh3ar0kpQlD1stU9p/VHTTNPY27v2IOGcnEvPKpIvawJOGfQ9yNxtU3a
hSRTsLj44rHgkMUyGDpMmRPq7mZ8Oe5UeBuqluiR7xg4G6ENB6BtH1ZvnmE/VHzONql0IDdqXHYW
322oK0b7qjMOfETEJcOXdUry/CL1Oj9qs52c1qbTM1D/PYnW6QDavt4VqNRffvpQ5YJKgrJ4o5qW
6AZALnyo8/zUQSepaPt41QdQfhwpSUwm3Wu0DLRUx9PeNmgDbuFyUdE5pVs2Nv0WsOx46gyE6anL
HsDjXqyib+6msJ67pC+PsL8t8gaweegwfdFhcISO4QMELUf883Uepql7oAo5OhcN5x/4MMB9IWYK
qdhggYz2LTucda96WUzxBptza+fgOqt5zQRrmPrrqF9ODq0U5zTFbUNcFIVZWG9sHMZrlRLpg+NP
1sen+zCc3ZQUa6HrYGQb40VQXM4nTV/xCwTRrfT3vMQ+6e0MExHzp9YqeaKj66KnZXGwMpvORzZB
0UBTvQOZlvdxHtnGJ22IhQJXOZ/HwVnmQOiRF+ADt24p8gnGbNpUWurjVtteFsZYwF/9cT4K5B8T
uPulSLmTuhEngbx0aZvLq53d5dF1aQ1zbxLT2hqfiojDuRdiLdhz9C0w9q1Nc/WtdMubn2XuQYui
m6b11m2IKBllrKsLNL+ovqhhcELRlMC5y7+ilT+a1ChYMX44Y1GxrCg0ZbFe1WdehV8NW4WNp2t/
l24B0zDSZCs4PRS6Q6rV+S3L8deCoZjwhXZP8hk0uibDUXGs4ePzMpldgDWm2DSlYOGXFVsk9B8L
f2XA7eaO9e+FrwkC7KtZXW3EeZLSOKSnbF4eO+iN/nkWyGBDUh5I6odNOzy3jTcFc76AgESk51Ri
P3RtQQXnCAXIGBUeXfvUaLl/6h3tlapSQFf0PsbSehSTUHwwdRRBnRZgA3fywIPNitJjXzyy1/Zy
0F1l7F3Nfa5RlDw7xKIqhE+Kv9hoak57Al4kT25W8yy3auIIrQsGzJkXiFXVXWg2ZF1TPqbG4h5w
tITwVJ/GLBq/XEvupq6dP7JSYPGxPH9vWmwTdBuEZICYqF6oOxQX9vlspDTVXBYFPZtCY8zdNt6E
pZoHbG8DIRniZClHLpjT8dMy62/tGINo8ru7aAFH9CDHQT86Dz2QpDPgB2RibT64bDVYix1bj287
gm6E4oCcNxc4pFa1ok/tfdJ6f+qGEPqScJsqS89hnU1FtC81/9D6Fn66RVzBEhkbeh993P/Y+WT7
WC71q2XBgprWLa4TURMjM8AZbBQ2RMuSJ1ghIEFrYe/0OIflJbxL+zaQ05Frmy8hVmzKxElwMyHm
YjXnhwTRtIYdKHUJfEK8G3fIHvsCdwcR4DQ2260bZ3c6httA8dGu7GbXJ0oFro0ayi6K6yC5zkVH
g/OibZTt3rvcMjbgphtSHWzxXOJJZLqNgSJH396LDkuj8FF4YdMRLPBtSZfma1/19SPZd5ZzYIzc
JF+CzhsRwnOstuhHfHZQ8zq8sJI8JdmWkYDMQ0FOCsdfcRl4qOX9d2ZVELKED7oWa3ZAehck+1YY
Tr6ziMCFjDHs3B39HtvDhx+pD6YFWmZyIlB2mh5Nwf8NEYD0kwF7YqwvFYptW+FDtildoHCOo1Pk
3G3sZ5PLJMUSecifpW09scDGYDh6QWXbt24uvhtmoUm6p7pmL01i/SPdqMOwxghIbLyIxjk4imqd
rENsqxC4ashgeyCVSTBlmFV1F+E3dxwqGehwEOTQ6fL+qbTkhRn4eya/WExAMdhmbOe83M0D588c
HXqDvzPDzRzhTsNKsKcSiOQfcyP8Vn3CglMCGCuBC++1iN+I+rfmDGhbovpt02wBzy5OTkI4jIhq
wgm0IcpjHtpZ20Gb+7Dh0G+ka17zaD61/XDWu+HkFDc3Mkilr95rR9G4k/81ePV13UHdazZjRbQB
9znCIaB+2QPWIcH+dyBeyZ4g3pkp8ZnG9BF62g+8MPfcmd+9kRzUBAJ/wapvbl3jbUp1J+ja1Afv
xtIjSr5rV9ulM2820NXLRGxnizTX8HVcN2+20KU2wF92PZMhYKTdRMNHY9rwVqz4r45NKKbG07PQ
z9ejJ9cBf0bXxb2F6xUn0052H2JZDhI0rJ6kn8mIFiewXFkmRJbIOdb4tUjjeHc3Np/+/XjmSACR
8msc/TD2cj37A0NyFfj6wLBoUMtUdI+mzthVpXEcQe1BG/1be+arw3KcxPa3V7bJNr+R1btNb22y
fOUG9QnGci/5UAHtvSSyfKFyKkd1SDPjyR00/kLjye6zv7L3jnrfkrzgS/raEvIq0hPMT2b17s2V
2V9KuL4tPfu7FP2Hvi7/1IgB33yqWLcvEBXkMP+qvT014ZX/7cbR3e7ZIUFtTpGDeNpd4iL71rFe
b0rDvgll3cosuhM5uiSD9qepmDrLB7/R7mmlPsoq3kdt9g2Q6Lu33OeU97Fzj1xT9IOfFH/IdfgB
+EmLMf32TeOJEM2xcKZg6b0/rg7eFGYz6Safmz6PyfXr+w5GJm0Bf1xDbmEsZo5lrzVAgXYLGVqN
+13Hiuu9bj+qKv0m9R8U6YeBY9LUmg9Khp8qAffTN55qYmB60T2uPx6O/79dgd1P0jiaaOl35fv3
aOR7TxKAw+Mzxu2bEd7i2aPbSStPyNebnuZuKJ4oKX7DtTJiBKjt5kuBrWVjb5/Rop44FjpEY9+N
FlEWrw1gXF9jsQX+WGfHuwXS8qw4FrTIS1thye+p9aHokPA6mrSoGCILhsnPmXYSxWrnW3gVZUaA
fGHfSgq/XLjOhtq6PaOOZD9rpvrXQJh5yte+eWMWQaUnP6PrPy4TBLlpnK5+peCjLm3o5+kPZHwL
48F4svXs4HUmp43iPSGBGFTko8II0iVPpIlkuQ+MNE1CmB/iKtP8RslSjwZpZJzA0mLjjV0baOR+
Nh5bmhOOYwqrmgocSZnlYR41NSOTd2yHfj6BG8e7GqWwsTIqGyy2W/ui1EKeV/2ebB2Fw+nyKLop
Cr00J8poxdMj9M39PM/LlkbM9qxRZ7LpljL/5KA8OurH1Gznwe+ynAWxRjfpJOlALsAIx33ensBL
EM5qX7jdfrRW3zzRhZLxknOF+ohp9eyeE05HnV7pJ4/jg9bTXND5BT+8xWbV0JMKcGrjH5FGP81M
Gy6IbJzCbUQ2sZJ/cw81XtUHvxmLT+poTsUqmdoNgdOkoQlldt8I0JMaFurJi+vxUjPo6iOYJJ83
6TwlA3lpVtIGy72jN9c0q5dUu4z2zet4IDuDENT4ZOZ+Ejk2NFyFuz4nrw4CgPOJ345HHk63imXE
SQK82cx12Mx1sevmLH/gH7wRejsL0MAt2+GKWDJctRL9FGB4dLTgmbDHj/zT6mjz4e3nhqZvp+nN
tqX7ZvHW+FySO5IW9WGEQ/fQx95bnAm5m9lPnJo+ffe99etH9vzq9+N338mXHDfUM9LQT5lE7UVT
sg6oR49wpsXRCVSJCnA/lSEAVNxzPUQwrPvW1fTbY5aMUJYLQuizBeCqgu8NCsYzj6nTpYfaYc3V
EFNhT862OK3TF2hhLA+yMbspeOEicZ4jnY912mgBoYVHzy39QLOT8tLgr6YQyt755MhPTA455tuw
XA5txgZFERJ8qhtJdCNWuxy55GbKPiAKpZ/T9RetrP7YJRZ0S2Fwk6ohItQR6+xreK3m5KZ3JKhs
l1GVLntCcX41h1odFQfIdVc5U18ro7x7jImr00u0XCLiE0uri73G1vyV4nqKfeDws2CiYweuw7xC
xNOuIYDraN0TNv0ioJSPHTw72dqaiaePjCENi2PAu9ua/na8KB7LZeijk4FRq0iMfVl0r6bA78TX
vQp7rXqcB2u7yNm7+MCsQiX0/KhH9p/anL2v9TeqzAMkKmQYxqmXTHYdd3L9V1por9jCrSCssnp5
YEC5alPVbcYowczvJ/pt1BGHpsT94AYI7kDQi11NVAkPZPmsbE1GmsMTrlHkNzt50Srfpbsn/53F
8QOtu7iQ5M5AeYL+0AZ6jGWcdJ8TLB7OT+w0eeCYe2NdZ7GmAlAkUKdrvd7lLSsed+bOadGsddZN
8xA7zQNVVuVGXwYvmIersUZXazKs4xpmbVERKWoi4Brj0JvWyKu3hl/bzK8PjjY/euOp9YjH1mtQ
FtFo3Ciys5BX8ZRLHeUkb5a17UfbOm37acuMGBRRo2iN4caIV1tMZTPONUK68xrXxVuTbys5ngqO
NtfkXf8X7DXgFa9R33Fs8tDVwygiw94vySeH0vyM4vLu47niPLYmx6h9KslbBckaJ67XYDGERBkO
3Yjy5EOQWuPH9MMz2q+RZOo8uZWQUrb/5ZWpRUWNXEPM3hpnto3CO4D5XjZYWNMQU59/+/cL9iV2
wpH0dkw37dZQsEj0gcVaQ0vsFtLtuC0XZR3stuD4gY0jh0BtJ8uhWcPXihS2rwN/ZTl3bXFmUtOR
oAhlLvrWGt924hs1x87FSemDjLzhkDjyaxqtQylUaK4RcGCdzL3xA2v+O9XYP2IBdboQ2NC4le7g
XNmht0bKy2qm31jJV9Y6MblP0KyaXj8q1/2Vabg9M4hfRzzGQbLG1dM1uL4Uy4+mSVqWy4Frigvy
bHm4AatufpNQOr7EXFUBH4b+7HUAYCVnOhyMhTYC6/VEsQS0ADnoFq3iDkS0nuIvuIFr3H70Cd6D
e/gu1ih+RCaf2ipKtr1ZnjK34V1rfytP5XcYtm+GcMNBTfXTOxt+cnhr4r9cs//OSgGIDOfHHKGZ
mCshIF1ZAeNKDRhWfsAkrDto4CGIBtwVthhO7oxlOenvQvS/vM63Dp3Nfo68yAPW7+E891JQUFVc
+87NCAXgfHddz3/Eh/4EbReGNbCDdqUeyPdlGCHCZksadkvDPXdeohenpb96WKkJgIw5h8yoT95A
a3mBGdxueyzPbAAOzgKDOEb9UAZ5S1//T/bOY0lyJLui/8I92uCQjgU3oWVqvYFlVmZBa4f8eh6v
GXJmFiSNe27KZrq7VGYEwv29c89V0YNvPLbIPpihU9XZIm5ItMGhnPDD43JHxa39Di6eB3QPmfY+
jAgghDZB4Akbtx1yCIaHgG7oIkLtjZiZamqPBAQYl/XkvtGGiVm7JkiQXDzkE5a2UMwtYKjvnRr0
FKny8VRoY0WAumJg+Ilxi9YpbbUI0Fv4vC4ICmK8GBlvQmAbe4vLwSpxYKLVYqkD4y2qu7Q1Q2p/
RopIo1VfoutfBW7Oh0qbNlKUG0QGmxuc1T3lXTrps2DmaLSig3T27xQ2kHo2ohtYPJT2eQyIPSZt
+IAomA5KWz9K7f+waMn18IGMMWaQWDtCQLi+8Mo6F17/bAmIcSSk3yttFqm0Y6SKsI3kgxli5ljx
SyMgL1J5KPNyuWmkccngfo+t9pZQLtHvSB+VG1NbTWKL8APVIBxQtfPERn4C90WxuvahtNqMIgIc
KWqKGWJMc3PO8H2d9P/LtVPFkthV/FZ3CyFcGbR5pbfsgvJEjoqJ6YpjwsBoIxxKyYlncxnk7r4b
ucOP2uhiabdLoxo+5Evra0pG0L1Csi/NhmBdxDwtsQXhuoWFQhtfHHzUMVDB/irWNplIe2UGNgO9
D4ajQRs8cm1z6QuMQNznETqAjkTNby4C8wkofz4tc/LNHDq7kdpnAwTLkl87bhZtuwm196bWBpw8
p449Be/KUHvtcrt4I8Yxb/2hAc4uCm7SZoFNp0gZZiWoYBNCbCtWImpbW2KPaVPsvSIID03MnTl0
cfQg63FnU9xR8GXeofje5droU6D26bTjR9HYtXGT+K5H1ckDxgGkcu2CfBr4CY54DlnaGOSYHp0D
tLlBy5EqLhqae1xq24KRwguB32uNNii+sESQgNZmuqlzMzpJ0LVVgqPwQJCSgWGeNdtS6DkKL5J9
6PI0ny2ALP6T5BjMnCgLbg8hSqRBu5FsH8rLt2exHYYQWhNnnzYpuUuLU0nSFtFjWcochBahcOZd
v2ApdRZOnF4uth1t2DuXse9dWt80YXhnqbx8zYS4WPZcrBGY16RKzkLbnhbtfZpQGPnUQA1YcxvE
UKE2RLmoohyUUSlrs7tBW6R8hU/KRyxFJc7B0aapGuWU52NJlKSOVi0MNDIrVggIqiptqiq0skq7
q5o63nLT8M713HlnCsl+pmxcHgoWBPmwfAvbB0lJ4h/EerguKhCskkNbtYy3yP76Y4ZCSwjeonAq
enJo7EXC2wRixT94u+I50Q4u0k/bUp/eMu3nahkJ1trYhdh2Po3a4tXUVMtUSpY3XQedafstSjDO
Uew3OE5kRDvDbsoYsrp3ow0S51NJ3OuyqzjFtlG7wRE5vLoMoYTOZEHSmR2KA6Med3l8z9qMEmB2
6FHHMj0aWCv8Wa+zZ0cYWewLvXp32cHX7OLhXmsQIb2e14v6lI09SGe+z/USP9fr/Fov9lmg/qnL
efDY+XNTee01BGBBA1AX2K9UByDga1TA09AALCoDcftL1fO0m00eBr6eT6qwPeQwByjaeZFBIcxQ
rvRJqN+DBhQcjSp4GloQYTccEGMQHeWh64jZvi2SnM9LvMTE73OU0v2arUN8pI4OnETDET0B++2U
mj+VUsVmrMPiyPb3ysLkGE3JpyswaqjeNFd/XrAdBIYBiZFrJGPScMbAawxWw9XQRqfxDfjYtaOB
jhmygxulexN5wB5N9TBr+GNc7ll0viyV9bXAhnT7SoMiVX3pGETyRXgmgHg7wZM4cCWJBkwaSJO5
6Hdjjx9KIyjjuMBzQKWQwdorKJVa4ypS78bgV5CWfVkaaMkgW6TV/K7iq9TAS6APOpmGYJaIhhRi
qyHS8hwXe24hswF8r/KcpZhB7s6qMZvFKdcLn8dvTDJwU0414E1v/JSGk63itO7PTB4fpcZ00OA2
qla8gMUhaOV8yo3gs9VoT9g3lGo7fPJajIyc3qMbNR0PPTh7OzXG3Wy0T76GhQzGRL7Gh2JFO8uc
txdRnlINGBUaNbI0dFRr/GjRIFKpkaRSw0m8fjWqlMMs9bBLoYaYEjHfmVNLmDSW4qvMyO+r4KZv
W3/dxAaAEkHXCaKVTxgXY4GT+SdbIAFpU++QeEt+rtqGx5XV3/J9ZBAds30Mh5c5d1mtJzV4qG/M
Z6Mdrf0cJj0jQGe5RrNLB4lssVY1Nbcwx+8ZgrgmWAqO3Cq234OS2gGaEekr7Fm+HDoj6t97z7/i
xpWXzIyPkalH55X9GaJfWmFQCG+8ReBji4juj+wSxjlT4FYwCGPMSskB6ufvMN0q0xsfw64CZcLc
WRD5uaAD3CIfLXaMBEjZyfHTLBXRwbkhJT0a5zz1Xy0reqGcpFnXXsZMwrMp5v2Noe1G4IQ55s6v
rP8uWW4rJySbn9+GcIg7JL7HZPbhoaK2uJivI0dC6ckd5Xl4s3hADcKMti0CfnwiHrGVHhJPwWgu
rf3I+XpXFRGgqUKjUCAXW9tOSdl4cJd/zLFZnJxg+JIAs1XcPgWoiqGs2LabFrKJPPYIvif0onlC
Efv7RURTcCGj04jur/2I5yPJHPJecXYxSoUJwTMPUHtOxK6l6owED/cvxmEEIAxa+3hS1wHcgzOF
t+h6ENkfPXD0vWt57+QU+q3VGt+QjV+zDfgojFquY8mra0oe6zrCp22Yn1nEOtWIaB+3usegLR89
Z8KLjQcYIB6TOkbSJNl6qYP2HDjWZulCH1T/QPcIo8YWLS7880hgd7zvOGJavcJW76MKssuKH/rg
rhfGaznL7zhEOqfb4xcnBkm0uZznkuYpRcZ3oldiqfVMtvsZ2QVtG9/7VbRHNI4fgzec3cU9C+Ya
RjB9BZnPVydJP1HWPKY8BpcAy7U5x9zrB+79+g8f2/NmCCueOwGdG2GDO06THXE6sp0D6QQ7pkW1
ndnhyBhFzFTPR6doCfzRcXD0A3lgg6ruHIuG1orNAABFzGfGUBTbkfkuAmcKXXvboc91uOUq3Z8H
pp1A8LQ5OpfFXMTN2Aw/I9Qf9Fpdn10ndDbTkt1kNmt5gykE6IVlv/Wmc2RLJh6T7kkiib0PUU5Y
dtc8OhOwQ7Q0V1Sf1i2GboZH0R60ZeB1G6UXf7aSCyFA98y3Zoka1LzZBAVo9+6NCb7wNDb5mpHq
cyTHPSVjHZVr82esRUCFYAe/6SYeFG4eWsTj5kqdATs+hGc5pItb+9TE1QNuQcxDbZ1uezs0kbUw
XLTb8j4MGqpbGntlNq75GMl7BPvJOe9TCPN+mB+JRlDMtVtssvV0lT4VXjDsx1CfDBkIOmkZXPzY
kyvuMCXgxWwfYuW9mBU4QuQQJQsr31kT6mL1EITqsBSxqT+Xhz0SEZjvMCg3ltsDdzKcOYWsrffo
jg644R+MWRa3VlXAwjY+I5GcKFjDX/gkqnFrOVJwQ8EAR35mXFFzG/Cd6NINy+/bUmkjAFq/NSqn
n5l4JhakZjokhOLx4yJHpK7lVASueRnS8Np5KAacSft1UOAzws05vsCt3HKPiXMmEjma0i+PFNrY
bXEz98+NW1HlHBK0MZjSrqpB0dw49+wrSSHtyYPcxuNS39a1u8WOYN0R42ZJZvrFDpWr++E2v4yO
65glnIBnE+QnmsXcONH/9x2C4vCbtPR0RWiWHCbxoc+qjx6R/jVAx7R2kogTE5N27IZt8Mwd1jfd
jpm/FW6FJBRRZX19SVjjIbZzs0sm9d8n6xZcFBkSLie9j8bBfGpSRc7cFSfVBEgup/hOzQXH9yx+
pTXBDZf4dm7r+DZLon7v+vZd5Zg+BAvfizwDIsNF3z1C5UxkzXN95BViTVlqDBLc0y0u2uY0Z7m9
tnQRWZwDKnT1vBw9ttVbEkbhpulNF7cp1g8B43plkXHfDHN57SUHuYAnRD7zp6yr6eSE0dqKiRhk
Zf1qC8rGxAL/n8FTnVx2q8wId7xsG97LLAfBl/y97ZNfLMrvnk/wCJMlPH0zrcHLYH4jGicTN/v7
DxP94KdC35RUj2efYpvrEB6SMjyacAyxlMapLYfufvGoXHAh3PUPPhZS+GrrbAa41lP6Ac360Zsq
0gtuwSOUkL83Fkc4rPlNX1b8eOSeBAe+tZurM3jjd5zTvUulMkFL0vjONh/T/DQYNcknbsfP1sh6
JglQm3PpSnetNNhKZcEziGpxGFGyZmYR0APX0II6jWRtc1mePJP2jLLobsqMfUItBnGsGrGxSdE+
c+Co7hbhnDuf83NgWhYMNjhyZ+cTFtDGfuSm1h8TRWND4vHYZspHUsSax4e5id/jOogudW2le1eb
FKuweV962Kx50V4plm2p4ZVPwyipRhsnAtxtecHkle46XDE8yQZgsuzTH+mlGmfs78PmbezuqhJh
kDFgeAuU5E2Dx8/Oi9ti5IXS2WSJUvGY90PwHDTZCEwX/jLLZq3Q6/6ClHk2Rz9/noTvc1flOD4L
RIRL9tlVLP6Zbdv6FU9WHF1H1lnmDr9Jjw7KABcxoQHcSISXJW3GBwgiZ9/FNauqqOPXHyECmTuQ
VQ/walRGk8N2O+rGqy1OL5Nt3PYsZtYmr+dT36RnfnPjrqaoYx9wyFBoOB06ZOi0UAaQMcf/KSq2
YRWKc1djrOAfdTdLDcq4WIwgg4JLXmzbEYPVCiolpHuSJhlmhGS3Jmta1co/lxQftePIrGGwPiCg
NyOUPuzBIWi8nskvTkLPwcaUsMWkQ5Kntl64yptalRDT5a6g5p2xcvmL4+GdaqZpDbzebuIu2LQ5
91Imntle2PEnuz+O4k784OjNu5zSE4QKKKdh4/TKiWpGnBZNCr/i4gtjNCYW9tkUJrEJmnZ9ZJJG
oOzviX4bTHhjPDKAeMspQr/QSnHnZOPGGoleCmm/dx67v8FUnzPNDmcSU/MtL+piG3tUGC/wYZAz
KBOmfPP/DPUfC/r/4i8XpjCRAuIQ/+8d5k+Yufr2818A6v/6aX/jpwPrL9u2PCFYVSHA/MNJ/42f
DsRfgoi+RWU5/94XUv6DoHb+gr338J/zU6RnW/yr/0Sorb8Ci8e5dKGxTUYb8v+CUMNkQ0hX+RxV
5fH73//NlybQtGPzCyJUd73ARLT+zwQ1y1c2G47oD+gmH61mfBvyZpem9kdiokNra/NpxrbQlEy/
fCackRZoDTje4nQyiJTVZw42p/GMSIbhu5Rv6YxmeSC6NtIkStMiYtTaGfpNzckkyM1z1thkCnvS
zXz2KVt860Fm2dzT9PakJq/fiBTrLNBb9MCSFAiMK+S56naEkX+ySQLFMf/zgmprdAvrq+Q2t6a9
7yJpCMg+Ihs/dSbjQGsyt51Uz7R+UrdDaaIs32vXOHbJHG8XumxT/5l3D9I9vaSd3XOgBXJG+dCx
CgFhqx8JY9AfZtYkZz7MyP5qQUmWzPh2IvvG5vjAlg0T1Oz5rwS1OwjsieI9G+jC/Xa9YTpkBXEK
+KpQsdM3K5PoUmmQDI2Gj6SjQXqpLqMbtucWM/t+WFGu6QEmR3eR+BgXaq072geJ9lPCnE7xVoXi
RuXKOzlyoPVOnin9qw6J4m/nN0Alvgn/5E3JIWkYpvBo7alaZzfCA9lBIEaDvfOQmohNyyDBrMWU
4L4VLDnG/iCZIRWDO1M7KqqDprYQAIdedeXUyzo/xnWw+B3f1EERDg+zu3SaQn4PZvdlMSMEITSX
c3KmN9DRg6rkOFbIWT0/ug+ChcerCVfludjVI4Z11jxxO9OgAlrIdeB59tH0mEowqi63I4ZGrxz3
STzD5y7F2gk7Zxt447WO05vFfUY7aV6QJYorAc9xM8ikJN6k4h2GITaSGDRZKma0+ZE6DCYEHB59
4I5HQhUycN1riEi1uK+S2v/B8HFkIpjvlBVQPsYDF7HQ0G78mhsS6mIq1/M6P+bp/DXUggvPrHZ+
JO8SfzmFY3FuvcaC481vO+5UOwq0tJMIoGkW0Zo0UU/fMMWK5WCxum9JJKq3ll7JtV0QR7Uqjqd9
elOAVwVoxGpGT3sqmXIOizGH1ubFUsZHRefFjhWZxO87UO3EhqKhCz0YKeVRVtyu2K3ul8lHRkP7
SyNZygpVi3WYe+zatXqBF49Q4z6qfeK52NsRcOzqrGSy5xm/dJAXaZwN9x+jvhJEI4VZISHCP73q
Pfql2Bqwo1KYbhuZQW94JSM9N3lOlnAzulo+unwjbAV+QmcERNU8DC7IY4BAjJi1TSvsEL9ygHok
Q8i00+AfZBhnWGXceUF/Ljrz4jRZDwNZqPVCYpK6Tg7DQ/7bTXtW6tTFzqClfhV8CBHxhy3A9Irk
iqSOD12QTU1Q4HUbLoP0+wvS03HfdaQXszj8GgrzVPlet07bSpLEIhDbz0m1L1W9Qv56SPz8iSnd
kxNQGJzk6ujn1ptvWOvJGZzj3NJSwy+FKYgSJCZwyafFfmEvlh+3iT9rH8lM07Q8HSqcniomezEG
vytH7hdwPNaDrBZiB2oOS12qK2N/fNq69jimAM2mZNP56T5PFR1S5nxDvLJhwdpSBYSaEQk8Gq6x
bk5Tam8W91q41bQOh/6JExxhix6YM0/jl4U+9Krdt68hu5JNV/IgTdrufmDPYZj+uWvms80MjJ9t
bzKe3itoUblK33iOfwm2yzsVGtOutsYfQz26nnwY5uBpmdK70jZ4qcnzbEOMChRQQ8xoxjbxaHEs
Qx/k+sYxD7+ilrNbS6YR05cUe/wNDDO8eO92PIZN2UjmOpF9640Axa2TBqQnKrLqtVf88nrgAgiU
S0bAfJtY5UO7uISOY0Szkcfet/cQzLoUCLO2mjSactv65IP51vABRH4lCphZ4M65V8Ycrc1yHGB2
A5YBXLN0O+SxzSG5u2riaMoOHe6V9UKKshT8fG1GXKvbCRh+YfNAKJoPeiaN5EwbGiCu2NL0MHS8
RjWGA6kbflrlrAlq9+vKDcP1JN752E5IEpLKMxQqNqsGejfc7gU48zmiVnRvCcKSJgVju1l59xSQ
j6dOySP9GS8M/0hIZIj+Ali3KX+aeEncWLaHGiZK1pVBVzod8UR7onf6HtXeYxeEF0xslRJvSxs5
Z0gW7OIDysvRWoeZ1VwS1UWnJrIPhuM0917bxNu44y7b1yNuyzhjVQ+9WzctWqehOpHx/ZFFZOsX
xc1IlmBVUZ+I3QGnq+1ujbakOTCaYQ5ZaOCQ8IFp6G5cJ0mzBU19amL/XXWexvLp7s0RMjnNsSa0
MKguXlN1ii3bKJ1dInAOJMs9aekYKRTTOIZc6zgK013gK9oXssp7xpfdGYfFXV7jxTze1CbJkJBO
+D1xrJUpqpSm44JP9Xm5x5nwNRbiuzfYbZLVxlYTmCf9QDQJTpldiOaAgznT0Ag3mTTATXCnj5N4
pJgOIngCLFGMdwcpHxOTiTq6mnCbZjVr8hzEUrR8dNSUXqxDxKs9+ZRr2zl3cw+6FFSDtyFp8dhH
PRI/Hgtt6jBJStxwlZt+uDZRLLYxAla/4D8SAM2kewri4gzUFuRaviHFOsVVYrpw7MAwm4hDBLKu
VK/8v+y26h6cuHhEBFndQEbT87jUpN794m7ii3LKp4tDBndPDXsD/1gS40rjggl7/F2XqO5KETtU
001bz5yusbAQlC+0unXTXSAzg4UDzgMjWZyzPfTbvBJyR8KsXnlc6gy9MvAdLpe0yEx7IVCQhf3v
vkhfB5PdeCDxQFOsZGOnomA86Ig+WN05Y9u7K5Nm3Jjk2aikisErwXQ5T+jm0SreK4yBa/pV15P0
4Tx8ls41Z5Teb469S04vcPKNYRF5aHrrR1GLzDkk3TAz47ZPLCiTVqivU2fpu8SfMDyvZqt845SG
BCQiI61gx4uJCLW0Od4EpY9drIof7QFpw8I8ci1miWIjTo9DivuzM+aOmb7rrKLO4yVi9hcjeG/C
kolpmc4b1+Rl0jQFlggxP/Ea2A1laa3Hsbzr5qg9enX5Q9PlV0/X3LbooLEsBBAoj3D664mTXKGV
WS/Y2ukU4y+tGk7PTghbUSL8SvvbXO9gzKXBJFWKTdR4oPyT95mRaEpqEhILZzdRqH0MmoeAVG1q
133os6U/0CSOXs/lNcvx80qz1cPk8c5szO1il9DM6byjUBCMw5k/8aRBW+PWlhIYlnUEz7G6fy6Z
nMoZ9Fl0ePKdjibIvl5epmpndljpmpTDAHVHmspAHswqZV6qR7AUSs3fByzXYHkpHWP2fMh8WV1x
bGYErAe8crkeFyPiGNhUKtyBm9BgcMJ72up2jsf8nhABwtlVLY13o2jY8xbItMvUNJiXW5slcX+W
tJpBrYmxhYv7XbTeLzfpGVC1RBsYj1crv7CfJjs6Kdt+zQb2D9T5YExqH9nRTQzaijBzNlUZvgDu
QsUL0C+X4GCO78Hunc/WqX/o8yRtth48Pq+CvDyAKYyy5MNM8qkZ8Slnde6rO7k7q5jis52miJZQ
56+TLnDOxELXU9blaxx4kphQsyXks1zSwSOKQtIcjddFBZcmp3CSRVJ4qabyhO3F2UgvqPdWeZe3
B+WoZGPV8rfbpddihCwCJvhxpToaYf1IAvd2sCXykJlIStp4Bg6ZwU3Wqb9gWXUQ1fjZTeAnCzeq
4GfyGxAh3tsr10gfUq9cdiwvKIMv2MjSp+f225kS2B22ZsSm3rax3JFxItmTmTKijSgfEKMUm5R3
2qYO23QTuGN+5Dd9n5uaaIggHWmpYxPU34xCv8yR+Uo0uo+Nm32FflVtbMIiDP1eZdSTZmVwCI21
g4iGDR4Uh5c5OfpTeCri6TvlMrSEN2aIfqTrKQSpwdKCyLud471pBc99fXID49AiCt3YpKVgilnQ
pZE8VZn5rlNDRFRwB5KlLPeu0ZOlSFipRMaep/C94YqX3PLjLV/3n9nCZQfltvRM3acwuhNBcgIK
wEnM1JYASvkTQZ5PDJYEWpEVsQoWRETvIXFAfvqOp+hSlpBOZb/uq2Xg6dw8MANVNxELvQ15yC71
8TSUz2mV/6qigpOOLn5wbgygvHVQlu8p/DCCi+aW8OXBnMvt4tE/3xfnyqB7u7QOo+N+izZgvYUb
K1SiXA+9JKzNOOL/A/D/2/DGYyRmubb9P05vfvLPMvos/3V+84+f+fcAvPjLtizPDhyPX++fq+h8
/y/LJsdOSOHP/OafIvAi+CsQDkF33ImWzXCFJP7fBzjC/UsSmA8CR1Ihp0Pw/5cBDsDTvw5w+FO5
EL7gdqw/oFUtfqd/HuAkmYT4S8eIN75rv8mYDm3WUR3bwAD4X6UdAE2MuRGfFm7QNF2MrTl3GnAZ
XRqr/5R023q369A8e4lUpbC00Q3bODMTjQJZKlIaN1jUrjNd7lwpClXq1anm4PPiT0d4/7e+8J7q
cH8C909G5taMYwjLbJ10UDfNn8ZxiqnsX6YK03HjOi1IU5hl0Rc7eerKLU+SrbB1EnuNbq/E+wHk
ae+LuTAf/CLFpFUNHL83xhJzDpol5eiTrPNRj8/57Cs6j4Bc6LJe8vKme0xnoz4meNtvVNXPPVoW
6tfLJk9erU7vCl0/1PmyZEmfRi8bLiryGrJ/TvlEr1HxYuq5PmeJsdV0kRBYgaC7ChTQDrRMqHQx
vJypE4aPtY1vaF6bpIkuke9Gmuo5DObpqwq7GPVP0k2PFv+TK0sqdRl9LxZGxpVJMIjNGj3fo+6u
d6gb44s2q+BQc33h0aF77jlxhw/A+c19Py3TdqScm+JMVJe0jTryPuqG6ncc2M03nSPedfJHv2Dg
tPRb5U/Wru9LaglMsjXB0nrU4RbJS91Vig6EOtk5Yz+zZkMC05gsygDf29vAcI1bM0uNcxxk5jaX
aQTUW5hnh7KAo2V0za5YMvOjWZblREIjvKvsMr3OaVjt+H5w+hsKHm8jm6VDK9oFBBG1O+WvCKIa
6e/CsZ+OFnuaZ/aNIdSIjW6K2EWw9uogt5kQUns1N8OLaGevAKwmWrWeQoFwdqkJEUKecg5qbFbx
Qe0kgkTUVL5S/J7cGpGo7/3UapsdWs9lKxqXCAgT+xeBYeHTUWmFuMAWNgZtpLkABWpgvxTNy7WD
GV8RKotOVmM2B6HUcEdlNfHYwkZMhk4tORa4+4GNK895KVPp3LiFtA/FbA5PIwedM+YUbq80Dv42
BwpJmKpUA003pf9h5sAW676XwZNPYTXBP2y2ZPSS6OqbZYEkYAyOMfzZPaMQb8ONg9DQAmLxWU8N
eqAZXdADGTY8wXjNbTbtg3q1lzC9YURD54dZsvUeWgp6mrw+zk5O+nXKXePQIdjBsq5iD12MOzzJ
YLKecVWMB2+Ekeui0nvNZaOgVUOpvnKT5A4TFRUxRQ3bkuijbfo6+B1/2k5A9pev0Aw2Gvs+RtmO
69gQMwa104JukEyXCTKcCq7wjsWBl228Z7FJkj5L7aehsGjha13rkfcMSG83V7g+e9u9Vg1iMY7u
VZvwOhCSr9TcserxoiXdNobJ7ArsjmFynX54c0IwOzb9kYQO4xA2g9qKRstayAhLZATYUEKEZy+s
xaFnIgCMx05ESNa5K+mSs4QSFOKJQYukXASymdt8arz4mSrukY6aDwtfax6Mqqi7LU1A02875dS0
St2e+5brBNUuS0dI4iJDerVSnKMI0/LGPSLhYJhQjE3Hbm7MgRFGk+6E2uZZEweUbTIfKeiwZPLL
g8PwMCwXvO9Kx/89hexcA5hy6AbV1FthVcsJ/eZwDkLDlluDEwp9Jw30BnbaJTsbYJaoAN0eWnrW
tnphtIdu7vz3ySqTK12CBe/AluHjSnYtV12R02wx66oo04u0OMhjOI4gZH6bxyL6PXhm+WAsgCt4
kByuD70/AGvqBmS43du8VsyJ7UTmZ0St2NetSRa/W1rrPqrG5bom0jY9wV4EbDAlafQSkHWF1oCh
YdjzxarQzmPwbQNNYNie2GZ5iVBuWeozVTzOZvEbpu3myMrbyYeWZgkfogVns9Ltiv1Y0NWUcTSN
edm8OGycrzKbG0Kgjo2EpHDHNbUp5gaSJrjHYqMrguKxfmebCBjnKJr1ViwsvWQjiCL8FJQHJLS7
DBUUBf1K50gKBGvW2A+oF6Pa4vTmSD299ZBnrf1pLrIVIX95ThY3/K54pw7buhosEnx4apnM9qiW
PWEynIrkEL0CG0dnxr/TW9yV6bMpZrHmAc/tv53QxePq5ekfLt1x5ISYcJvm/hb5+XTq1R/Sanbz
7WLE/acvM/eLt5X/kyBzOxjkym9TJTCaw0JSe+BO3rH1o3Ej/ZJMEgg+Fdzs972fZk7VR4E3/yxp
EksOuYpahooBSuahbmuJzGYwV67jlHdtPo8wVV7ykfNa3UjV5XtpEoJOVLq8ooiAV1zsMX1I2J7W
JEGc4UzhGQMvNamvMayyl5RtdWRPjLKR4rPyXGIPB27YB+XrvHTPUzjGO/Zo/q1ToZt1rNk5gKNz
l8zJatAFOqTl26DoBGPcm391pC6urrekgMlxvfd7JprYwuoBHSaqaOIRk4Fh13SXccVKNtzNPOwO
VaiVdq6ar67bMNKDadDV1LVYrpmfu7/8OQnpdKRufTXSK7DuBVe1zp+dpzomoBcyi/8sUu/drDOb
B6lLSJ4AWv4w+l14X/RW9uJGpnEoUT2ebERyXBOn7lQP2PC9cnZ3i9cP03oOl/Ce44K8FGaZXYbY
IPXdtQmfuoMjv1gRtBeOhMV9zJScmtQq9ZB9ex6jYlpDnPeSNxnQjiM/XXYiI9e/Mnk3GAZcc6NE
sUJ3RHDwS6zykZNiYnGEfJeBGned0c/1MRUeS4vGRhxoR+iBofbECFuAeRw02jE3iSHIAKnI2iGU
UJepzXqKjoygPNlTNr9A/ji/nHRUT3SGdQ+G9kfbkC3fVW4ytw2HRlwipskNuKndPmPmKaltrYvy
GuSec2r6hm3QslRvcZm4H0GZZye+BFR+j6Gzk2wmuPQngTrmud3edxRb3xNUp0mw9/qtLLLozfGI
/+KtQwAbRRWAvzC+hMHrgOlE2Y8PqJGKU+E30yZsG2ufOWX5JirZvlkJHDKfIf1RMff8NkRQnLrF
bLY1V3r+8mOOgyNY0DgjXct26SDLfRmmPCArnunlguHHnT2PnAfKfDviDh4Ts6bFhzQXRHj7bLZN
c9NnYjjylRa4ErmoKn9W14Jdx3po6vwzlQM2lFT4D3FPmp/ZtMkTBiHQV5Sk/nFwW7Hp8TGTJk+7
/n6urWQiY9qIa+qPqFL9yvgILAFirzyPtyQlSWQ88zpgmFSUX56S4q4dmEeo8k/iPUymfZUVhsuS
cqrPy1DwCpFl7xzrjjqnJWmrx4G7w/OSyf4+w9N9tZqFjVUS+leaTZYXA2nk3qvHYN/j4b2qRcbb
IuuTA4RjtIsJ7tA9zaFssCt1JKCh3kk8DJ/LQARUIN6+DWs6pxav8vl46YplMyTK3nIUCfYDwvBt
UAz8TmC4l3KR1gd1IuFzW0zdrqINYt/bBmgf04fqEk5BQAXNQnsTylhjujRlybetSYpg7/ukW7uq
7h5mzc0wo5C/zGCmR5D+M5pm8tD/CBCT8kYyZfYCOiG2dTAHN8iK8zeZmfOtZdtiW8amfPfKmKe5
m5XijopR97fbttUr+xQDz2TKHDZUJmBqKa41G+yZspCg/YzghPe5VYn7KOYYOofFdJGC+A7Mcvtk
Zlb1mUNak18Y6YQzlXNneo0kgmgKKO15kcFz3kykD7vB0U82w0KxZHKlIKfcPRCgYULSWb8RJQWn
CFUYE/fSyY9jhpQST3jy8h/UndmO3UiWZX8lUc9lAaPROAFV9XDnwcfrs14Il0vOeZ759b0YkZml
UEdlVDYahW5ALw7JdQeSZsfO2XttfNftuqY/F26igrQE0TrmE6LAkvhvkSbPvZEFj06MBjDUNccM
l1XkWIQ5oAydqeYucdrytiKzmYZOUExgUxVchgpL8CUolnEAMs/5nPo2GsvSp9c45Ix20L2uyTcP
DrEYo61nVO4VYBoyz9K8ebIloMY2CyFiYyp+qsdcYLizA58TTR8TfmsTZDSgx8/nmXU27uvXOjHl
g6d8fd8hadmVc2w+1/WvKlsgPi5ythOmUsi7/jDfqOA7JyNLrhIIgngeBoWwy2BwumpQ59wR+xnD
RUtS666B6sVOApYFnRDk7kqnUbGWpAO8ErzIXkkDnofR7PL4pbMWajX3sQsMq2TcX7gcICtfzJwY
+uQeynZwN/mm89Qk0LDSzsd3nNnTTpZ4b4YqTu9iCuErw2VE7zlghvqK7n+F0nYFziMhpGeqgX4j
Ur9GD2HTS45D/LJmTAyH6lAwDon9Nhu+WFsNtoRO2v4NGAdMJKwQZDdViAh2buZ2Zyt0LSxQcqBx
6pROttyp3IaOVaCiZGsbDzSumf0LDTd/nOOe0C7CbL4YPu4jQBwg6de9U4XsDPb4UOJE/upktr+z
5y56+59tMS29rI+inGoW/Lb5e29r896+/+6H7a+infvuez1dvjdYm/7j3/jN4Hux/Mv/7l/+5ft/
U/qjlKORwvzX0p/Ne/ae/wV64l82UfeTAOivv/xb/8hBsGMo1EQOgEI6JEsr6DcBkCN/cR3TXhoI
xD7YctHm/A2hKH/hbxzl2oiDDA6YvJe/CYDkL6ZtmjAU6R2RPmH+UwxFj47Yj/ofbdGE0vSv+EO5
gBrx9+2jEt8UbQ9Db404+uwcG2LIb/CP2OccKknJxdkzApf2Cd1T9+Vsvzk1fFHvSzjgADNEQJDx
/JzAxi4jKD9CbGNkgvWJ5vN6xKUT+P11OMBQUuYedz1PvrWP5/pAoopHRI9Oy7NRr+3O3dmD2Pop
zEGa8mlcH3SVHhPbZJZp3cB+5AnU9xodjF5izoKvI0OXqSR7Ka0eXFE+LKwXYNrUqMQtojZK269z
+gCreBtn81LjMt4arp3SPZKbdmXACsv1+FwCCUP1d2cDSS+nJbGe815NEqICjjKRBOb6+pFJ0aEe
4tvMhyXnhEzFG6s+zP5AzmOQ3reBA1AFW0tk9V8WkI2kJok1X1sg9d6EGVOJhBKn/RD0xKsSZhua
4R/uvrvfFFt/ybvsrohYBv/9X4zlQv0g5PrtQpIFBxGTe025i9Dr4/0SAfDmX//rRDZcE0rY8QvN
l7M9sB/ILUN1yyTu1qkF6uwQbcXsbAXYhZ6r84/fgEYZ9/s34ElE2ba0LY6J0rR+YnFSE1FNqcjf
4sScy5JBU1fvgBehHJosa5uE6lb78PI7Ipjian7u88i8sgxEWZltssytvk9M8Cila3vdYxbYOQaG
NL+Yr0bGJl2VJMwfA3GUBKRhRpdrbaUZUIIBVkdSY7pxh3Q7mN5E+8NeFYVPsqRnnkkK4AxOEbzt
GvXBrsQRYJzvOxnt5yYyID4ZL2alzj60QxiD57wKq1NRlcH5f3ad/HGZ/I/99+LmPfve/DoJ+Pvq
+dt6+fcf/99YTB1YnMqka/1fr6U0pN/r9/bHVfTvv/XXRVT/oh2LRdKwtONyU3Bz/baI2u4voDsM
z5W/omY54P/nIqp/cQyGAN6ykC6/8wOIVv5iLDxbSZNegfAz/qlF9GcKLXZGzPPS8IAhKMdw5O8f
PW763m7S0dm2Fkan1TxP04tHgb+JzTDe/PDN/MFzvjxFPz7mkoaTVo6yiclWfLifXqvh+aPZn9vb
aaiKr6JidAs3x+1WSZsQYoJjfv+PX9D4o1dEQa3RmjLqMNyfnmuPhq/bQT/bOsbIyoeQc5HniBDh
fu6YOZP83nmJAy/bh7iNDSZyHUo1oH7GPgfwesTpFZwNhNhb4h7kjQDxCa9nTMrrP3mjP29ly1fD
BdeWxa3ASvjTChg7gjSGMXe2viO8a1tJe+9ybFJ47B3Elu1El2QY+hEHSN186euZqYLgcl6Crkue
8oLYWJxvxec/fltqedmfr5hj0isF9mtyJy4DnB8WZuaB9IY4sUDLL/V1O6QJ1HFVhJ/20EbEMQvv
ZOYJSDV6i0/wKt3NEMBWCEeNy28KstuJSTQziKMMxX1sBMUJHUBypgGKvE9HXvJN6Ho6miquDily
tK/0URMmJ1V5+cefBP3zH3wU1+G54ciECd1ElvzjR3EjyDPYPiwy+9Lwqh6ZOgkYq6fUCP1nqJnO
vS3hbqyQrtQXUTTDt9weCsQxWc5pNq3Sh3QIr2RTbGkG0All4UcwG7wLL43WOjYOgYxvizo4RnOO
BSo30cjnhkQs7ETXc40g1MTQmetwM4fZU6wt4zEx4wMBwwcxOS2gNW/YlhaaYzOuTvTXQCbjLOXo
1NJncc/1HO06PHXefV+5L0mLgCZecDHFpB662j5PfX5yXbx18wSdB1B5KxGNWrsCCGikUUV0A/Gf
wWMeXVonJO6SQToVNxZWdpx8aG/p7b82BiHFOoJa6U0fwbDE0zQDtqwMFaLLRVsF5vxc4MENPXsn
HXeHifYrUZPfQrcjHjJ8ZHqH8wHirYJWWUS7CUYzuQchUAhGZak0n5CLfbMH6ovBRENUGcnVPPuX
VvCaIbzgFQGXeI8m5BgqHcxrs+s8JK2k4CxBsyaePLuar1sa93DzGHmemS/G5A5GJcbuHABP8Se1
wbLc//wMOJQEyN8NOrA2M8/f3TicYJrEaqaF7GNmQOuxWDD3kFfIHfZmNuJhdgLx4AGfGbdINpNm
29Xp8GlX6QJHy3q6iL345skhOTiMnbYxGTV6ZbVZthG+Wd4VYQFksR+K12DOEf7R5p6+ed2A6qv0
i7OXjuLVwFZ/JWfgOZ0mimJlzKG1dYgIONPujXdtZ8s/e2D+4NFnHVq2P5T/FgvATx/blQRhLY++
WXm0JpOa1mOsBC0azgF3TFO8XcUAGY5COt+rqK6vMm8eEWo6ojwZTPjAQzX1p+UL4+s/fpb/YFF3
NQum4lrY0rWXLe2HRYn0eeJarcHaDi5CH4Rnn2E/HSuGVxvMyn+yMv/B14BNXWFbkKZrsHP9/sWK
UCEBnTDrT0wpXgO8VVtw0unh/+Aj/fAqPy1OzCojG1gqlSa+3e+yaADxNkt2CqVqwSAgn3b/+AWN
Za/9aWV3PdLOlxpiOUX99CVyh8Z4vCprSx9bnUc3QW1rNV18qqfZenZp1mD7JlpyE6pMvpqMWu9Q
iNWbf/5tkIGsPQojiyHUr4X5D9cSuahVErSOaDPAU+GP9rOyWodAjQX77GFyRa4YbFJa1Eta11PS
9n/2Dv73swdjU2lZhFMqTCnOT4dINTK5m9LY3qZYK6i2u6a7rogCW7OdulRBw0QAb9dAjujNe/Kr
GNwuNPid16FZ/5O15udijAMtkwsKACAgi1xjqRJ++DZmSCRVZ3OLhUGabG26VJu8ZI4aGqX5Jy/1
80NEmUHBoRf5Bek+lvvT9Q/xnmHSEN7WofeFCJY2b2aMw7XZ+NgqHMP7s++ZPfanW44OAisKdR+r
qGNRbP7+0w2qtYDFD/429avprgk0ant/HF5FVMwNExU/2GaDWR1ZSqd25QAmChgrbZLJwO46jc6e
2iLdSjXSL4uIdWmTWt42IREEvZfMZxJATQ7gnuFgdScW3F0m3NvE9myAZmn0AVwifwmbzF2TKt1u
gRXrkx940/PUExoghQHpnIZDRuSewsA9YGn7xjeEDEPXJbM3U7/5ugIyi9yv7eX0geBgQMLsZ+t0
trM9DWUy2ouR8TDiZO6a2unh8kRwPlIrAwFhpthAdH7SZgiDebR9PDJxxTuJae1FvRs+4iVosGkm
7nWWAVKKjMDYANPTyRqyBtrEuWqzVT5qvIlJMDlPBelswDVQCxI0Gy+6j5HQoJNMh5poJ3v8dKJp
OxKJSJO6OkLG30j4N0hRKUSfI1Uku0FP05W0QvJ5aaRf+6oynsmMMO+xNxPsZ/tm9wGJmomWi2sx
bKS6omDodnDgSeBLyixeRfBPkBdb7k2M6u1gzLQ2297NvuXN3JBY2UCKKmWS3ASzD4UsJffb6ht1
alLXeIU7k74wFEC1OKD9vBD70N8JwiDr1RjI0FpnislMWPeS7Oqmvzf9qXvCm+qhF3ZQvMxjcSgL
kdxgpw0O81iLS+LU0Q0yInTUktmqAZhnj8KkvPFn0W2TgQEyI1HjXfhGfbTqqLtOZ9VuUiO1VqKc
zC9jhzEWVmHzGge0+VFZdG81ku6tmBL/1MdOQlGVFB/EwPWPymv9T7vG9ZK6BYAsJrGGasVLZzO0
mEs/eRCMx99qs2o/xqlb4Aa5qhBGWoR4E6rM+ITmv9wOBq6egeAyP6itnY8/fYU1K3wbLdK/V0T9
EWXm291TPaXjxhV9ui3R/S629xhLd+Nvag+ZjOwbl5Y86YMWDKS19sLxDU38fC67fF45hNxvpREO
u47jxhUsF9Sj9cByg55zn6RtT5CdD9o8ljNGemyhO4XE/AGgq7vtx17sEtN1wXGUyXbyBUukMVrX
bRpG6wjcyKoprGSfl+Z8S2ZJsJjccaIOAJXOMGKTZ07H+d6ZLYOWPLYnwHy4cDtR3RRjQJveAlKv
f31hlZUvhGD0d5V2W0ajebyzNNFcJBqUG3Krm6cwABVlh1N0h50nvddOlu4Gu4HxFWBVwvZ0CdMo
PBYmOVl+n7jkhaS079wO15sY1QdTYSpi4i02baRSMNVNe6PQSYFN55uxd0XAUJBE1YUE2FgWgjSk
ITtmsOm+xAd/g5/EIFQ5Ut+SQvj3E0w+Ovl1FWAQNuwl87ZyjnEcFLsQ7P0apB2hY7rCcBwmKFml
YrAdld5NAxrxGj6FF22Yize3Ie69dtWndWs99iUTrD0GMXUgliK/CToPRbqCxxQOJsOwLrGHI3Qc
JKkgbVDGwQD4VpiC58cgoVqHVntFy1Fti1q/V6iV36CddreJkPURronzhnC2PhgwB54DHyZch9sP
K4SBka1TBA2Tgt3uvNGd96Fdhu8eoLtTmhYMQqvZhyfcyn2USH2lyFMFO2mI9DybFQCCOpHXDew/
Qi0QrD+6rbMERy5UdVW4BGYE5sUOEvdcMsA/TyIL3uVYZNSVMKSi0qpeR4eARU+lxqUf2QVEggia
Fly813UbfXELa+YOradNlJfZQ4O4CvuD9m8aA1m3csA95W0evFpt3d9gdGzeBCwaqJFIi1dGr4o7
rCPDFel1ehEvcGBDUL6t/ZQ0qgoPlmuMLPQ9I8GpgCUgQZdhvjuT0e4SHd4P/rk3XACzYUiQHgoT
Sqii73HvCbfCIxVV9FUZRlswk68SXZP9DLf4ajYmUg6inj7x0En1iCA934RQ2g9idNHrVQmKwUyi
pOnJ4j05jewREuKRH48TCeFyPQdJ/pYjxeezp/M3LtZcYGk1wEdJU5fXyOvmY+4iFcxdtSVJoX8R
pWjXJh35a5TnBP1i/YQUQ3NjW3Vh8ppkkfPZmwsgQmUEGgZluaoG19lX5IOyFyaxfCoAuN202HOe
OCfYuEvtGmEDjxCUr6YnIM70/GendoxLTRrKlUHy10n4uX89jmPzrbGWsNS+wqRELG5wJ6S2vpuj
9D7cKETdjhwCaCdGUgO3y6a2c3xRAQKKmwbI2Vs1mtO7OfpEr+NFGlatLYZr1GT2kTkrAObK6gGk
G2DzBsy3qxhe9jkIXaLTct1+5nRcjhFw+oMWE3oKZzZxfgKIILAsrXfkRLqvHF38az/TaKKx8csz
z5Jc+YPQ2LcaFJJ15ZADgqcIvHhCfbLMswRZz0X9xrQ9f+7dkejaqWAUySRScG2BhlkPQ9eaUBsi
cZOESb+T2ZDRn/frfhX6wnpj9F/siCAsXicfNRE6Jrr0MgIOUQfe3spaB4w84qCUiWTMUJrMBcqj
Ssy3Y0KDDb8BVn3OY2rnKEgSbY9jrFXRhJwMQcoxcNpuZ5sWAh2pHKwFROgUiF44YyyEkHEXWUPF
Dtb4Jw2MBOZrLqrLOCbZh85qPIZgGz9bO+ueHV8wkfNDcLDQ5tykhXcbDoeCONfPukD/SIIaE2+8
h+y1rpVft1BEHphJT2t66PUJox9NkrD3QCWGuut5K64L7ZXkomztArq647WIDqXzlVxG/C4FxHGJ
NBE20fekmlE+SvwLbHsIHZgLHogIxdrFtDLmgKzGTaEJVMUJwkWyfK/eptE0PBtUzFuz5BrmsDSQ
R6GXvSRFWn8ppSpvpdJ8jrYd7rK0T7ZdSVL6zoaY921EOjutOsRmn0bDdwhzXn2ZdYkXnHQGBy1o
1jE1SZzcuwQqJGNk7tVdnVk9JoV6quaNNvV89PBjYvmWbIiRLpbkzBG7sRidxaEVZfo1R8DznLaO
PJuFBQuRIgO3B5UvKpl+UZtSCn+2Kim/VH5S3c1+pfdUGeiDx64ujtYszWumEkQDSmF3j3B128/C
SIu9J+D0m9R2lzhz3fdJF+1ehlX4oJWJADeQ9fdUly7Zkr1zVzVJ9skxS6ENUYp1U/or/pfgoxuF
+JIF+JDQr1UWG6ahTjMJA+syFt6TM7eorEVNipUtxopsCUjuqQCNGPbD+DTIKSLKN9bIZlDDnMTQ
Q4Od8upo5hj5wsCdr1LMXDcG9KP7AvQ+0Qdydl9C6heGbU7zVqaGfCEe0/3AmAEjx+nHYpOUvkts
ba8F2SpTfiREUjfki4XRbd8E/XOi6ZqMYkI8g0L8zu1UeDchfbk3ZnaKxp4gdbImemfamfKzdD3A
bnOMB9PkzroPBfM1opaGiWl0rTRU36TOc8YxgkcEznZWv1WxlsbWlEtQLkRL6W2o3uKnzrC8DXGv
CJ7x3fJhsozi1QAbfcvF9l4G5XINcW0uKyrJmGd3lgocz7Qsob6L6Dk1Q/caKff8RYYB9LxBM0Hc
hkYbD9BmdfZYEHIxkmZgZi+jDaCWPNms2CDDrT6wFvr5NrXzXO7dyjXMjW9Y1HEuSlx/6/YmHUgz
DNt9WpmhRII+ddUZSj/lJVjq6kJrwEeciVIQFfoKvVI9n6BqooGYfcOZNumUgHZKAFWhrbboSJ+H
sh8DpGA6eY5EVIE17kFDIqWp4oK00lAVG/oEAc8zRtS2GqpyEVZReKXFGGJZdEpjG3qVn2FxLJzk
jtaCL8lFsmxGEIGzqWynf/L9JrshZH6CPjy2d2VaddtBSAjlleOtcLOTPpZz8iJa187Hq7rw60vP
lbryhxzdkzM5kAjl0JtXTBLnF5XrBq25BQii75Auhb1hXYecU5EAGUF3VTdpiv8uaHQONzJz6xvL
haVeJdNIRSiL4tRbvSQcnXiBAzspzM7KL+B1o6m77dGwv7myoZJ3hsr9Gsc1FibF2vRS2CqLIALl
7hE6c0AMhh5v55ATIhgvopJZnrynpvK4mEgMnoKOO442VrSVNnxFjK1zCpdhst5FrAhGUMXWHHCo
yj5CyQ8Ae4e/9M2pZryJuh33gwXmAOGVF96aXo/DqhvbHQ5g8tvcNrhLrITxZhmkaClVPaaHCZ3q
ccrI2q4n0FS0i+f5iqCc4skp7B7/hW8+FcCjKH/Z1j7zVIP1WSJNdWV9tZWDRNtFWD4MRXsowig5
TOB17mRCK4tNRzaknnRpdMn6mq2Tso85p64Re207xuQbEvZmsh2c6iv5wmACEwgOaTX3W7QW46pC
37vGR4GufXLsrUeLdpdK/MseoQIcfKfqyvVK70oBmv9ezSaOWlsZ4yEyO4iOoi13eSY9wloo3D/a
tCxOU6OyLSqU7Cuddn8J+sFogk6mEF/TOGKR1ww1vItEODwjSYtGc4X+QbIGoGZYeZoYjKQaZ/IP
im7jhn724npOt07MgQwITciPV6icA5Xd5he3MwwTlSpnJvz6QUxcTtsDIRBtQ2hd1YO074rg09Fx
uFadkd7JyjEJKlQsX5jIQHdHPEYpaH53mG5hcn7rPevQ2drdyClpiNooyH4jOKzDNuxUiK88DkpE
0TItLqkjwNYFQeuBiLeqjRYEhsncnb6YBDUgOxvrLVuZ2JPEigV8BHGBdAvb/MDWzf3eJeZNXsbZ
Z1a78w7HCNm/9HMe2xHBHkAqqnkTp57p+O3ep3mzDuAWownLJpcyIzXNTcSeT0XdV90G6Do8ehVk
kDO47Eugr3g0Xfb0deW7ILYjmIi1a5qrDNfNthWGuM0zo9w1LLqrOinDl2J0Lbz8FlOhLZxN96G3
nfCoNMG7ZTwBlPZgDu8HI+FyMi3YjHKkYeKI5byQNU/MLeA3elH12ht2fG5G+AIBNxtq94mJRuf2
SEEBPjBQAHqIOKx3JcBPxxw9bAD0+MoUlK1M1XQzmL76rFtZPgRBN1+ECJxnBqYF+mh/7qYVoix9
dANZwK3nwx683jC+zTApsOvYxkudB+5tir/5yRJV+yUu4gCVIri3dVmw/6+MrODTRI7k8E0sbbjx
mBesMz9rnxYCJ1grIiz8PUnr04GxH9dgalBkoFAeeizXjjqnoe+DQedkO6y6UfFQYIoU9xFA/ZsK
WcEpjZL5QSYltkKnAr5R8+4oU5RfMWRSxtMyYlmVUVbsqmIKBiA4sb7T1OXMiJJJXgVBKC+4scx1
lZu4GyfmYk2JAnhV8pluQ1XeObXWjxlxB9z0podXiiaS+poPtvqOXC14wKREgkNb2zsGI1/dwJrP
Q667fc/w5kpOXnQBQj3egT0v915Wy10ctp9CGDbuapSNZ6y2+FrQsnOKJTAkl2V412BuWTbSuL/A
ddHfJ0vNW/Cb/VGXHnuU22FKIXbFbcm1M4Eloqe77qapfbYjL75Ph6J8qdXEcQmA8TJHKHA6cGSc
JMw839/jiIHK7oFO7oImueb9oib0A3kfi3pa69I0btssHfa9w8yLsyjR5WHsQd5qLftxNHCItxJJ
4BSo6C0DKvnJ7eFyYocMRE1Y2WBFp2h4sLD7rORI13aHszca1xxXm2DteXl59Cu32Q0dOTxRZUWH
gKPFTs9TdYPSdP6C3Ni8wrJO888Jkp4IIfT3bDcPGU3krzQJItK36h7J0/tkExHxlE4eZoSZSUqx
ntE8YWnLARuuKvBy6hDn2fDM4c1bN3E4t987B4OOWI+kkFQfQWIbw5ujaJveuD7q+C2VUQOKFDTS
5BJYvqyYrFQ6yJx8N1a6/haxIr0NTLeuQY1NG1igi+HU6wiS8DgW9e0YNFtNui8skMYMDXJ2bPNN
FMhRiTOl29cxc9mUnCyfu1yzvpInN65mtw0fPWE6187U5K9WMARfa606Ko6C5EA9CnPTJRmaKxrh
IfeRBP9nVarFcGB1x67Im51XYV4lZaeRW7cK7OK+RY1Bi7ifZ4K2erITixAUbaws+jgBhvPVGJnV
XdsGza2fFxniU8d/zruJESuth7xg+ypwCQZddNcTtvAlMmLMOrUNWnsySsNA3dPoHdie+BXxrtyb
VaLXJGxhbai6JrzUKixeq8EzdnqgcRLRmAaVN36PFfkKHssTnQKCUqdmvI4Kq+ZL0bQcLB2qpzG2
TICZcSO/lpLtGLA1lECD/sMuIzEIzyPc+RWK4+SMN6W0zywnKUerZanMmsC/Naew+YiMbDhz8vRv
oj6AwTfWE0a/KMPFfS/EiBNzHDU93aYCfn20u0FcsD1RU1g9xcEqTpZ40azPvkSEGz/HVUTDhIDU
D78YQL41ti82ZJNFJ99mb2UxDG6j3vT3wkaTt6PJAkjAagswMwTrVgStcAejRRce1QRBr7sZSf64
0xlFLl6REFI/OaoO5+UnNdpNvY9DBbgpMMySN0BgFVDL5N4LUNCvYwKdxo1FeCowlgyMeuLr5Dy7
eYOrPeS2R3KNCSQvOiCUUxy/YkmkxUMc2KMV+iNg8ra6cIzi4NnXPSgv6P7Jus89kCyVo/N+o4zC
2k0CqxejaHb1hGDC1TiTdQ/6JsVWN6cFaLKWQ+im84csxpOfgftOkCOs4sHV+A8MgVLbBbe6wk7i
3xawKdajm43nIG89oghUdGHIMO/J1CWsZB77/ZyN6rYzJvL1WrPZSksZd1ap6meZ2ubWZU6xSQSA
RgMFEpYmf0K9SP+Shz8H6WR7D30b09CiJcAxS3rbrECI5iSVuiblAuhNUXN0TyrfeMmSkEW/I12a
RjmBK2XGotXn4pp6WzxjviFrsM1GnuioTvaDA75t28JLSTd1FFoPcwvdFqFfc9W3kXtiaK/PE33f
fWfbBatIa1F4Feo0tkYXrbC3qH0t0ukRUSNm9kKagIeGHIXAapKx1a7mLO3Sm3Hp41ad0BcLqNZt
D18WmoeLYAfjbamuhJtSSgxF5b6noGlDxMs6fdfwFgMCI+lhktBXienamxlG7EtKbIxnoSSfWgSE
vhIK1NyZv1bNQ+aGR8SmwZNTyWZCz0B/cFN4KZgZ0nYdMMWzd5X3hn/QlDzfh6ktLoVyxCUdUKuu
jdawXrsawmqWWPaDLh35BmJNvOgemLT2Vb2RWO1P1DLO2c4BQXB+KCAmwaLaT7AeL8Kx6pdoKOod
9rGKptdsuPC7BWGVdmc8eMHsAkOQCeCxeXqo8t7iwJuWGzX3cLFND/+/62CkmcZh5VMhkknQpsOp
JU3yDJofhplQi/MZnTdjp/TQRZimBMxOQO41i4GIGoFI0utvxl5NR5CgAhh1YD/LJIMP0UjvNqjn
bzUTOOKUhKpvQy0G8hWrBZPeBDOZaBi/1kqF04s96/otn4XxGdfDw4xk/JI7DcV/PCrobCAzwLPl
5HleBqdX7TmZCnkX9AFoSeFDKKf/JctzOxmUHzMUjpcatdtXOZjcgHhQcG35NtIUK1QQRKhLz1ik
IDDFBBmTTcExvp4ia58gj3vpa8/YqyXLQeX+W1ocMk2AZzPU5bkLpxr3ApEpSPGrfsldGvvj1AXO
I9aj/pLEzXShGu1ewQE1dxZ2bDi3IQebTVpgb1mbZIvSPm7gNgVhdkfKIGjnqiq/ElHR7KoBqU8N
TnjHoL08DQ18srGTmKnqkEPp2Fd9wsls4GRAI/JMvKa4IygJutEYzM1OZH35XEQF6hc9FdgASzlt
atxkmyDxu3titNRZewaLVxY02OAJhbABV3xtvYRwyDpcGlBxxPbBcTk3GUHF0XmKmmk/9e20p9Gd
7ZY58rHsZXib107KSrcsFjCgOOQRSvUOGDnfNkan38YhG+8l7ceNrj30OlZkOPdWEunPyuy8F8fz
ou/lIEW3CqoJTzdr/V5XXrqfDNtZzkwa+84Y77TRqqvei8WjBTljL3pEUqzKMTppAifIQ8yaFyuf
mS2RDQGkzLa3/zoXWGhq7B9br/OiL/jw1Q0lKjUzSeob6Iz2l1+lC/+38RT/H6ld0fkrhXT/BwnH
4k/4q+9g0ez++7/cvAfvkCe+/ah3/c/f+03w6lm/AJ2QnmNI2zPhRei/CV49cwGKcj2QttLqVe4P
glcbNigKENcDVi5xBvBLf3MNWMhk+a9cG4yYhUrD+aeoE8sH+lH6AjZU0/5GW+vZlutI4yeVRQJP
rjCxGh+JyDGvcQhTm9XrIErFi1nKcmMrhnclZ72XHC7YXFkGon9wTsDwND5R099Kchj8zpErYyDz
N4XbzjLlfcetHbBLYa+VPYxN3F6mRb4jK0WxNkZnk7CgFnjOP1iW0lXFf2kuwR9Vpk5DsYwaMQtt
p9iaDp7U2JxE6myjzG6PIB/e5iHx9rFjWxj/qvdZ1sa+YUZGo2UzIJxbY3sHHV6kR0JwCXN1CPX1
prOhkZq5zTlNxQ574RPygGvF3DvkFDikauvHzqEZqWV6o+GANBgHi1TievFiBTWCwi2NPoxtc5Nt
RdTddM3MUZxED3VKg06dTH+waYj7EUFWIplXiRta1xqeGN4IAT/UiXDhx+17MDMCg91IjWyQuNPo
UKwCv82eQiYaB7OLJlZM0iHmODTOZMC2kVnTPh80zCg7OaKY6U9unQwn5XhoCHq9y5HicFb2GP1T
mYbnhgNdSBfCTEYHkF2Lca+kZR1kTXSbLTq1sQ++hUaJ/LMdCHPP9RLXR76EC4ED7tuGKeB0cvxb
QtWxN4GhvIx5xiwPHVKUekc9kC+WZVj7JtMGcMrMP9qJhjheCsxwk9TVY5SR0sCmdUxoGuRl+4Jv
46Ykv9jnYiayf/YqZusl3dyVCN1HsSSUcloJ1nWT3E/WwdE0Jub2gDkQo1/ZnUbTfyTq8pB0EK8j
5DDJVV6o5IzDiLBoQGTV2JKbRUOTpDqBA91k86/IzvCHYN1GfsRcDeZGknXdVujM2SYtk4giMf1V
4iEqkQFMBAKoysxEAbskkUqAQl6FuVSWtzmxdkcbI/pWV/rNs8tul+Rd8lIXjD6Y22TnbPlRJ+NN
0CYnDDEHu5XilLRXzGnMk2sSkzKjUeDIVWwt52IVhOUI92ngUp81kABbonZ1ayE3qHTAUbrRt0mZ
0KlgcwG6ji9AYc+FJmAA6frJi6JbglkgBzTnFjPqxgn9clNn0Wdsl8kDagaDPNtPVNHdgYkkIWeL
1JwWqrFpZPKe1wB6WwdUS2O8JZSmx4VAL0A9bXQHCiCpSO5ovgQZQoFYOIJuG07+wrKvQoso1F5c
hgzjGwKV6jAXHQCMgBgELzeeqqAjmu9/UXfeyrErbZZ9InQACSSEW0BpRbKoHQTFOdAyoZ++V51o
o6djxhhjjHH43/gjLm+RBDI/sffaNeVI1apjDUdPjx7tPIreFyZZFA0k4YZzewvjZDgIMA6B6nSd
NQOzNpgKhcdvIZk8i2/Ss0KDYZy39ncaa+5ZTAoqjFEkmyIz/uaO228pw8BtNtmOyEPiMqs4J7pN
q7dJP25jMrrOaC20/VzDQTUQLDep31UZ4HzT+mTId52Mv4J8SZKKxE9IOgPu7S0KV/Cw2QCRLelY
GelGBAUEutds60iYSqM89Z6l9vSz77UOpSKW6bnugaCUqkN1E7JqXChtaGa072Im9Ccb2QEKSC9e
r+0SMvxgXg7hNS37B/CyHy5zO8JHZmRQpvPISj45F4zYFAP+sCUSRyO4A+xvfJim2fWVIzW67hlX
5LKGvdCtsvlM6MBPLhcCNkwVWCpjghLRxqLS3BndspuK7JajeiN1h+UCiJcriRNrs6ieMscWW0gE
xzSP1EoTJZFJIn1dBOQLCK8I4hoSzExY0H6ZfiVT9DbmfYYcE8OxQQ4SJflUbbHgID+NnlpmdXqL
yZUxW7dN5ruXN3UVvy+xoeI/0fn9KDzDvpLNXxUVQdtVDPrkOD0m3FJkpX5nAlJZXkhnuxhx0Oql
HRAN1PsDUSKsbj60pfgz2HiTWCZKv0GHteqXddvz51IGySlhSvxkYxaw1tELwgzieTaf7//7T4VC
zjAE69QluokEpHw2vqnNH1DbRJspQdzQlNNjNhFElTsecH3S+LzZ8HKA2M4e74i1p7mhci8ycl2q
vSf68WPOHmYUoy+TN3+SyGlcDWn+kSXhTAS51T9xjUoub039pMdTSArk4gHi6fZENIkbVnX9fO8v
bdb1rC1SQlrJ/KU91p1HVN2E82WkcUbeNU8HcY3s6KrwWG9JydQO/74sEkhFyiUICxSAYwMt4Oo5
rAijOvMCp8U25t2/9LnzRmz9fFVYpHDdlfoNN3jBHk1k5AbeF5KzsR80kqbceNG+4LvJNCl/CGzk
zOoJASid1PUHsZB9IV0oR3GEJK+IAMe1Gm78LGawKqd15TYfy2Ky9YSfQe9exgAsq3Y6FwmFgZeB
5wO54q4QrSPCikhnOldg2nakd2grbMNt1mi/Wk7TUuSJddM0bd5IkWXHyZ6aszlCn0aWRyggUQsF
5xR/+DFcNp5lDt8ycwh0L7ceSKtbOWd0et1sP6khmwJrCI0DVmtm3hQV15Frwq6Haw0P2MFpzeYO
x+9sOMNKNn13iTuzDWZzHPwhqfJj6zUAUdyp/QR2+GRWY3/LMo7QAsrcv7sFRVx6jBK+CFc5hwrx
WCmmJwvb8bEowHBGBhQiYzTTg8SGXeNUqKwvYBBEsBAXAkLUPVn4hNacj921YHa5aiSoWtOG9eqJ
tj5LCwEwV2X5GM0IP3U5/fW2aBQEmw8mTWHPAids1thIpm3Wg4nONK3Zqqb4sBnn8RinexKH0Ejd
SboekxFge8aTk8N8pNBKmT6wWoUDG7t0qKQShIx8m57X0yuKnSLZFqi5hSgN+fVjXamzGpv4jYf4
bGlLjY0jMc8MWKbNgmaM17DyVlh/nWOTuGFQlLXGTeUYj0VMUommiMRhwnpHsbRAYFp3Cyek5h6u
omOb2dk26vPHmbL4GDkx4EyUPwFK9+VR2QzjIdqgMCmVt5FtiUe1mMNV2ZpylVmpOpMUu+GCia8R
aXZdoU0PSQcxpxBOw+R63iaWMi8e2s6L0w2AG5oWUpkV6rdKkenoLOBfZhvIS+9kyzOzlyhg9ec9
AVWEgsjb86goXvVeNasJlMfJFoQ9d80Wdzo0cNDc/oiPRHf5DgxFWCZ59k5kJCKV8dAwNKPPN5t1
GFqn5AEvWn2GcXMpl+GMTjL0zRzWoN5E/ty137ldM8BmLFy5d2Mtfnp4pohAq3rE+VgiOTUp5ZiC
EqhH2qPdT2cvYauURskCcatUPoSBl1BvRizwp2UAuiKNassqZ1rJXnd30QiEWo++ZzlQqreYdAeU
R6wf3RZKVIwoA69JdmPoui2M6lJ0X/2QfQyS8Rx/n74w7U0bR5SxsfuAyvnGKnY5dIj0qA3JJgvj
fO1M5W/aMDhcirALzMl6BKsOzyDT3KAYjQ0GroVftXejmHmrEvO5ofe3yviwyMHikJh3esQyDn1v
uEI34ppw62LYu21dFhcc+MCcxnhf6y2ca1jlsbCKbYYQwi+G7JgjRNnpPTExhssgoGFnF9RgZHZR
0/5kEVGJItXyLfJpeQLLlq9mog7WLoOL9SQG52lsh1+GbAmj8r8DhyHkJv4Ec8jescjCs6z/33TR
5+QHfnD1t/ufptH/X52luCAt+s7/s6/06Sv9Ul38Vf73Tvu//q3/8pW6/yEc2yFe9d5j/7dwDtv7
D+vuZsD2bVishO+t9H95800d7yhox/9dl23+h25ZwB0hRequgSPi/6bLtjBR/K9ttgU4gK287TLW
cUzHtf+H27PSa8QzLLw3YH7VOvnbkHzPcW1E56lOtjHox+eiR4BlNvM6S8mQMXMruaTjravK/Nam
xrEU9c6wZrHj9PsyE7EcCmiEBKkBh6P8QTjWheB3CDjj9PPIHzTNdVR5t4LF5yNWC7+/k3Xlbx91
w9r2oBnPdSaDqYk5ri3vWzpQsfS2JnJDXhMSck8ju5QdPiDKn8FeDkzYWOKm0bmFFreOLLobBt3r
Kp3dQPNsPbCEAYW4vLOMAeNv3UGaRzua9g3G/iMNLiYEuw6SpWlI2AZ9785uif6Qtp1Wv7qCCAbq
mzttoKEcY3e/VE8juRZrQjyfSdxYsFxW366KvA09JPmTwG0QEy/th3aJ7S1R68TNJvQ9MqZpLgH+
3eMz+6vDsMDXLWKKDa/eVvRIRDXA4a9a9h+2SwSGEnkZEIeAqzRKh2vm6mEwuM2l5BB4kJr5qbuJ
pJgksrIbBL7HkAj3UtCMdkOz6jiKf1PDfbLvghhrKgw2wXx+CqEhVtOnWSCHboeyeDVYs029PBV3
nCNK6h6quBgP1nBfMIwWibb6t94BM0xqO3kIx+4DPFQDWKshnC+aCMwkNV6MUbjnOc9XTJdCdkQk
ttXQrXzHYOsbD/zH6sJN38LIUmuXaoMY0dSDCWO3FbkRVfNdW/rvskRIJhqT4m7y64z4N3P0vrTE
5s9cs95mNWKe0zYs/WUsEdh5LiCF8ROviDhmQp2cql6XpTniiCKGLGEOkxbPs3YZCgs4e1U+ynbB
2gy+D5Ha0enfjahRCIJj1AFXbcpFkERs02YWI1nSHOZ4fI8Xx9l1YA+0ENQUIZzuyI3F7cWysrY/
RhusI1Sg1HflcGIIIl+K1rw1EYYL/IHdfsrK9Fp6hFzyt4PAac75hmiynlubyADMDNAMXbpr9dnZ
qHFkIcxj7k2Dv/AZj/++tAuL7ZoIc5VI7xrb04N+jz9djYMH/2KgumsW510NkDEzetqTeQ+r7iJc
pMUsoGNqb06RjK/JfefmyvqsRcnWbor4DOWUPUv8tijJjW1pQIxt9CBsFb6yTnjfidv9NA4DfrT7
BHh0xJtVo01PI+vBN5RjPammlE9FH76YbG5PTJbkaTZnbmka9xMMv3VCqfQUD8tDDE7+ZM+feeVd
WjpXVs16fUmyfT3HgelU8x98OC+dqubHxDReuiWpX4hD8a2FzpSh6Lity3nYucp7YDmvTlXdAU/N
4ncIFfnVZPl9Ra7o0K7jvZxb/opIOh8TpCFOnDxqKjI2nl5oG5V0Rwunx5HM1vcsWiq2w3V1NHoS
pNOZTFEdxH+ty/Ex72B0zdoagZT2U84g+6WN7qDvO0x/fRqjD6ZKgCpXnkrVHNiRZQ+CzNuHf//k
qm70k7xoNv/+v1gMw0XkEatLMoPuArNihfpuOdoAm0aOgK+pt4zAcsSbK7oXuyCoEdCScaZQiHwX
ViPpBwjLxyj5dVpA7WMGZsNdrBuqy/nYsSW4J9yOl+wNNhN2hrpVd+nmdx9ZDbt1tHbF0tJG2dHa
pNs/aLy5j1PtSFAlT8vCpkyCst3QcTeBB7TLTxpiXpLUb9G0Xdy4JXizm/eyaOdnzvlfU2n7tjMR
AWGT8cUgrO1i0WAIUgYBEIb3+PPauPz78i+2k7QYMzBI/NP0YdoAdGcDCX5lg5KvtYf6QDIJ317H
qY3wgoFWNlKQ2Trs9lqoFQBa5jCpuJNfErKPsm+RsL103ekKGo9ZY0tETZzhQQjSTBnrMc7r7ZB2
+OTwAPehJPUw1mJW+SGs+CrtDq2xVGzRSEKS9bq1TRJibCYrDdLV46Df3W4RQQ51QURuZ4fOQ3WX
QqApokBFJ0oTrvtjSu4DXHy2pPm9sIZqrHsVeZmNtxb4THAUYRd30nUH9OrqRL1/R61NSdz4JlUi
+UnIyJ1E6x4b/hOYUwY02pN3GRrkTmC0ZkJ1hg+3615ba3L2k57NvqnKMDBtFkPsLDeuXRLcizRi
h86t3JSWl+5iRjAMCfV3G735Jv5i4Zpti7hE5jx7Js6BBrLbMCl/aW5u24tnN2zxICCMXecmWSY2
K7xjhWID0Wflw6Ett4WHryiJee7htz3kMVkNZjwhX5rMHwaaqVBnC6beNhzBn8dFTexK8yZaWR+c
qkSXpNBEJBbRLkYjTk3TlDtrEM7RmiYCRDnrOprb878vfW115xBw30l6v0XmpSePYVyHJGHvLqzI
FLbtyhrJPOqd+Hs0aC0RazCfZxqFEsDxewB0+4GwvMFS1ikXRb5usZ749O75RWtMH+6BtuMGltuw
F+VtCgF8aSw3fyO+faoSNl1u8YDJVz4WvAZamyK4DGVBV0sQblJQmuM1Ny6VMWp+mScBSzDtlJtz
dDZN6JYIQHajTdxpzPF518vmZ1mY6Qa0b4Iq+H7HTlI7hIleEhsBXJrTrDgPHa74QjXftmpCP4mJ
G3VE+JuC/zwjfTzHZZsHbFgpZdLmYnejvQbozOm+uDlXHzJC1I9+2CfsAmv1Rc51e4jYFp6KHFFL
TiaxjoALv3+9HmLvtUcq+VDNZJe7vbpJTRz7mg+gJaXDKK7sTxKyHEDI/EBUqffEys84NqPaaoU4
aqbIX8IknZmE0wSFfZNhEYpeK/blhzhTqEGj9jgD+aYzmp5r4mCecyaILTmmEVI2dyCU2xsxX47t
K2OMfQdtz3J+siTtt3Eq1SZjA7nibPicnXLwR13/dpf4j9HWF/64AFS9yFhHetDniuxkrdjqMxp4
Ich2chkNE/fDXqOHVEgyGeWsnJNbSn74rW0BExEYyaDSmg7D/CFTOR1dawQtkngVZ5V69spEI5NI
jm8ido5Mbr1tmUX6vpU2FOVIfhsCAEWDkG5P0IUHKXIh8DEMsYh6jXy05M2px6+8m5trVAnhcyeX
wnpLMBJik56uxEgTZK69AbPINq4W7+87oXbIyR0w571qK6h7VcbbpZEckQ9lQLKDywdGDFumIe4E
F9pm56aIikrjj6kJaMpD9ZbV9i4dNEXSV76j9M2Aso4bG7PywU7UH3Oynxigje/K+SlwEPBZ7khX
HYJ7FqrujMIxC8xu+JwXokLqUPmT0qHhtdPakoDYtXTUVo3ucOJj4bAoVmpvRFDuTW9wWttdEk7U
baBex4XoTk7yVUxKuIfLMYAwAbm2RSADM2FnzX8QrXBB3L9r4WHqjYzolxq2DirQMk5nPqeu6xdG
Qq9R9emqHPhyV3pvEGG8TJO0HqDE/Ar0k9vcKbWTV+nhqcCcQbQV8e55s7ZahnOLaRbBolUdzK4k
3xBo/DiPgLKrOWa60IGOakYmShQxxpqntL9yt79gESvIbNIfVD7Iwwh3TyH0I2FimkgqedITU1wo
W9AVprgBCQ3WAhl7w8FkCH8o9WT0AXsgNZ2+lPiICaA7GkOFzowRinUnjnRIdJ/C2Hb2wAUfa4It
CHChRm5zT+xqnryNpQBH3As/o8GhgKaj3HIpCJkNBz1nlkTxkePDJ4iudWNg2O0fNjfTATNeUHG/
HSajfc6XSawadyyDlgy5850PW0U6T12zNKu2stsjy7gTMjlg8dkwbEyzDc+5lz67aBY4oT39IMr1
4E1/GG937Aek8EuY6OsB++1BmcwvUaJvDNk4OHJb4XuJjo+HpsQN65NeOs/10lKL1zkBfCBBaUWc
Fx1BiJwYRo1mv+nG7rkKgaa4S60dclcRI9Ul0FNVdC2nZIL6UvKWulpE8eUMxw5l/zpyiKwiPo7Z
U3ubQZEMS1Sz30KDm5czAAJvXq4kJK1EMk57azbPWRkNZ4M5IIuqgUtMqeXC4lPbO+EfZ86vEpXI
c9SSNcs2osBDdMTHGyJ6jIqdl1hP6b05iMSQ37I8q/3YZNdoWloVaE68bItKW5BMER9kenHBqFeQ
XYTx9faOJsaDbT+w2rz7gJDg7QAyv49j256XtvisUklch0VwrwzVJavEdBkqFjKCn07ppf7SpgmP
WBwwQu1vVuXapM5MOQWVtpHNgJGLYROHxh3VXM88SAZnmjPOrDQI+SXvhR875rFK6acxpOOXy1i/
bW2dtYRwKm0TmhMfANKvP7M3vVCmuSPivyien/qozdYJ8ilGdUzEBoG0kXGmPBP9tQ9hUa8zA5CJ
iL19yv4mrAbrNeceAKQ2Aw2KkZQCzn+MmohjypbqyGCBIEHeF3zK2nzApDvzEtJNtiG7X+Kjh33f
y5kJm/OCmKZYM+okatGOtIBgwNHnBcuOpRy/BuKD/aRPkGg1o3XWhoTlV99GQeRh5jJta9ou2NPJ
9iTItmu7bMvsAJRLN4otfLZTofXGYTB7fDZZf3d01cTWTGwo/j0lOlqrRdP3uo3hfsmfyUDIfmr5
RIjPgyEzVE9GQ5fbMtRteqvdL7ajb3uiMYKl5ClpW8JXyAFNvYI1NVJXhPo2ytA4hEmTN5csaRH8
arFYoSY4zqEu14WRwTfMxB/ZinfMMvmune3yLWUfwUaEWq0eDh525EjWKrjL49ZOP57nYSJYTyWP
fZlPJF4az4pwq4NWFOfZ7v82fcpem727b/CQkoiUnJSWbpbS6FE0cvCQLsl+omJOnJcoM6OtIFhr
hUHMg+6gKEF4aoexf0Wc2xwG7yi0HMlA6/60rro5yMgDTf+pO61Y68VwCJnebjgWgY0bFopenpjJ
MeJdX9kvvUsShKCEJDeTnUpX2D9EFlOeuNwKBF+Z28FdYGelIii93jzgwT8uHSKHAb4CLnnrEo2/
FYlcO0+MT6HGtBaBkqFY5lLwotNyHzRrIotdxLvWNOQxAU1AQMihS00GO1b9MsZwgPLO+Ohc4uKa
cDHYWvZ8O5H6YYPvHdvtdUj03ZyCNp9L71HgKdw5A7lpi7lT7Jx9fVSdnyFcOs4speifk+FmW0BW
oPyuE6NJADHyuOKO30cC+W9RztNJ2s50lwEwNUhfUGhTkwt2+G7bsoPszV06YQz0PPKaG4jbKRX2
QR0kkA9WaMzN8lqUgbxzG7zZnUlksnelGF+9YTBxzOC44AhqFvnTdQYBZnl1wxjmbjhpC9o+H5DM
fQsa/Tjz/DXO4N91tG0QjC1WJYsehOVDI1k5u7GKH7DJoqVhVeYlLrchirsVSj1scCjFT7VGUJFm
Pk0idc6myyqWSLdxbeGa3bP9XNXM/e/CnI7DjPu1tLGkMZxWu5BR46q3CVfsDTvGe12bt5zsNR/N
mdj2AyEBRqTv6EfNH81ix+iVWJsyDQinMgzNtyZPO4mKvfpEaSxbF5LC0kxH0XdUVFDf+Vf7U2LP
+mbCFrZ2cItvhCoaoLSasdPIaygbDwCCx2GDfGDZdLLeY3diiikYlptxi3qjj+5NO3s528bRVcrb
oGkkyemMKqP5Vzl9sxslXid0jvVa5HG/zeceAE4Sxw+py7XMWBIB0OJcQ89iJFRy5Lpd2R6ThrDY
0GFuGKJhXyNPjYuvMAJDjmhUbZZZXmvV7IhkO6VaL1CfEuktoWitELbTLMYot83KzDa5zP6kZdYf
BL+up9idHhja1deYkc6zUayjOppfsMJVGICieG2NVYTIZWE3jRxvH/feVYyu3ElGKauuSp7dgQVd
GP8ZHFQJNoa7Wxyny8apFxJ4shRwZz89lG/gLZebgOu7xH7XVe6t7omRYJKxd2Pc0/D6VoLYNeZ5
XbbucoOShxTafYPNDCw9AAKTEWLem/Zek6mf3+U/TY4AoMqNWy2ydMOFqHhR0Be0uPfOioXmzutt
DVhJ+q4pI1mrtEBtrrOWv2OT4y3FSrVfMCmBJ4yDgvtzQzbrdYLavoLUE5Ofg9GfsKthgx6ehfDC
hMSYfukdt8DAfqpxmC8mpV7kZCFzkmhcO7MAAwuEgVnask/I2s0L4Iph74W4xdVDHU+HqZiQbFZo
Fx3txZqNx6W4wxNwQqzAndZi14rKXsVN2O1TKT7jsmFgBzCOpvcRcxPhJaPF4Trbk5/F3XNz9+8t
WrdqE5MkPrO4yb46GQ6HQTfhtiAugmQLqcM8MJOjLDg5JxP1RwsoR+Udb9Rw0wukRPaM1PrOSzln
CzF6ggon7wvmH7KDYdOAtHYdKq1Xy7P7PSHWzGJEswavGuIuHfdLJ77aNEPDsjQb4iRa35xQ5S9L
w0cDDYiQFextEn7xiGBigWTTw09vBViLBKDZOozCfCVLEvNYbTxYrR0fcQJ3UPW8LVGYYhfV5poV
Wr9pESpPeJoh57n6ZdAdArET44HIsrt+DQYQGrY2dt5HrPdIvJiWgBo4dE7zAuwrCgYB4SrEdUWN
1N2v1Z2O8ID83/a1Hi+DR0hMaDt/+zp6q4BU87RKhsT7pKZhy3PBcrdCv1XU4IV6s0s3CGssk44Q
KXdgo9Jazwtihh4vzsw0Axd2sSp064cgKIkLmj4wsYeghIw3u629JgIuRqIrUZ7Aecd5hLDVIVGh
tyP9cTTM/aw9WKacdm6Bfr1KPxSeClQf9mdVFO02BP210v+JwJyYzI4mRxuXKtM3hfPeTtF36Ibd
ptF0CLc4YFdDHX5Ebo2to9MNv2LH62ceyI+C/Tmg9We0QPmOkuA3h8gLmBYXYZ+4l2RJfpuowiWk
hxtLWL/Zt211jxn3qW4mTN+E96eLjKeQ/SkiFvdjrhIQGQZcIs7CeaicKxGHX20PV5elURApowsM
hV4R9spwUGNxCg245kmXOzRfzNvK9owQLHCsAXtM1IaUOGWBmf6+w49YFc0Vo1LmY+pVqcYACBBy
1ORiE5GQvB11WVEYITbTTXeXjd0T6/Wwdoo1RSLtLuPUzkyzDYwdzGPl8o4gDlM2U/O4GTYOTxn3
ztdomnjYUINRP+scFPVdfuA99sQgsmfFO5tWB0pQy9dyA6MqcbwIJ+lIQDo0ge555zEafUz5d5Mo
yHaVn6vEMbfaMv1hdLfPVNryZMg/Qg70QrIfQT6pLdrHEbI0X1KWTlHy2ujsyRte3B3QDxjBOVaX
5Etjrj0bMj86VfqgDQ2xQJ6F/2mwvvn7E6hzTmaL9PKUwGFmqSu7a5cgDJ0Put7XnoZX2Txp4EOx
VvZYe/SBgkPxQhQX0fFUDE7WB9CjWl9pZEXfiVdhJbDPhCzS05Z5/WL0iLFaG7Msnz+aeB+E+aE6
rwhs5z2MQK8Is4DxOmLsoTDe9UiTUEswsDQmUW1ti9gaVJs7rdYdX7LJWlUkt/DkcqJhIHzBh/LX
W9AlOuGObRrFRUOiim3JtdUb2woJKuuOCImFWZyRqg27IX8aUoMVBtkraNt7JEi5ZgeRVpToW9JD
ogjbceRG1wHp67NO5rqpWcgrmHvo3AOAsueNPWQZ4kImmdNY71KG82RJIGrDTpwxhRx2oeXwIZQM
zNzXFok2wgPw4Omkh0Y22wO8lyN5XaM0KKw7fvSFJ6FjB1lXzuOi0dCFPY/n2PX0t+lTPiHhTdNf
wbizuXNHkakGlnX/OAAiVyWm2OFJjeJvIYFfFHNMB5RuEpQX5Dt23xLFljbEDg8QHY6jWZ+UytHR
VWa5AhDhY8Emls3lp0g7Eq9m7cWLkHSEv/1cfkiWGJ2n/+oJ3LV50djEFBQjFotY9BQJtzHhs6Qi
eRvTo3eWWlf5SfWAuNPyES+hygd/szjJwUisRyPlTzTF07UUTEaHDGmEJbTXwfaePeRMVs2vIKq9
fYLYKZhTmwDsKPpkffLkJt5uWAgzcHRU1ZUy5C43EBpW07BeFHPAvGo2veLbm5p3o3Wmx53nH6tt
X9rRe4vH+6esk2eyttxVnMx+Ip3jFMGUEQKH3GQ9oM1G+ki4VSNzBMw4Xwd+wVZHl9Ko8IVljloP
XTFSWPQBFd14rqYtIb337KFmWKvW2zguoCjvmbX3bsrBuU8B+SF7tBH1KtEwzFrePWx5nF8yLXls
a/PSaOo9NowOl/RwihTdtJXBRK0s80kbjHoHSOUw9p5ax/fBix21p4HAh3OMs8WzKCrctjlLZzVp
SjtXmiovcirTS00MBO+0dOe3DElQkKYFV2MSGau884yz7agtpqbk0d7nTEeO3hAtxwTrzDZ3sz+1
G48PvPI/hqUz4LAtULcGbkbP2hVzjnzVEfmh7yS9jYvxugVXhp+5DrTCkR9x/VsaabzWSFqkUTbX
WGnbPSbv4dDq8pfFzpsSytywI67f8pEjz8OrkhQUi3VqySChUvBdDEZHvNrPdU09Z7hi4ExN9WC+
50oXBmngy0RTvyDccyz6d5NFQIYHlN1f5u60xwynLF29tQ6JoF+3o+ZuhlqKMxaDQLMTx+/c8Gwm
MR5bZvZBKHtKHcZusTG257YHo+8yH89/B6Oh044s+0x+DniAZm6sc96iK1ay/8Pvob4iQOj8rsCl
zJSNTMQOWKWLHilgMsIoRZlw9uNwROEAQ2HvUOYrdX/cUPeq/E5/MFvchYVHejupBNucX5mfWaT9
ROqPbYQbrRRfIwabrFsCQVDhmIdn/a+aaxJutauTdYhk2+49mVDDhq8ypPABNIuPlI5nLD+9nIB3
vNorV0DDKDvyNxT7uFQZh7gyv/slxvvPcT9pxoo6mPPQCapRXLqFIak56t925i2ErVXlykRwmiXn
RLNftJaNeFtAC8gh2fOahKdci2Datmf9zjvucqqenhX3iC4tSchrZv/M9aQOhcrjY2TYrxwOJntm
1lZeeYbybW9navMAKwHg3h56m6H/9cwXbWn+WlOGzzYs7p/yjAnRy+SZMdLb4hUbWCiBtdSKmqBc
p0bqrWzniaS8dqNhqGb+nq11BXx4Ioiqg4kQa9DXhlv/BfHQWy8gfTehV/Oze4T31Syo0b7AoyPO
ah27ilje2EJHP2rPVh83u6EekfS60aEXzTtNOZ6C0K0ghNWneOxif6Sy36N3EI961+zSRaafUKG5
Gf7ODgOwPLaMm9tDNMD7aoOOh7DocOWsYmwMJ+WlJDuzVVzr/ENb18NTF7KlTUnZVAwHT4tmfRg6
J0nKUgk2OblgJdXPCX/GvJI0/htTIjVG+GkQMi7Y2TXNxbRxvxmVlWxso1L4UwQ6SK9enkVofVoI
C45IAMINdh2TMzVXAE7kHNTEdhZWop2t8aANFPU8X8euXMSxI0Pq6BjL1ikrZxemdfyoMTXJSBAi
wUjnnveMwjf0NHyy2k/PY0vZSUTUUlmvhlmOx7Tpqk2Seg5DIdICDZtdnjmLS5h0TJtz6IZ3x9wa
yAdje8eODxXzkFqMWO7i/hPWAvxMewxXYk64mafC8gmQnALPKjnNEZRvSe5DbxNOdDb9nzrRzAta
uUC/v79MVNhq0PmxUGN4mjdYyePOIOx+CZEzA+Xxa2PECcsAyU+SZdjXGXxV484Qre5D7TyXW73K
zl2RYQEe+0vqVd3D6LBaVtyx68oIb0S9YV5zJkKGPCqQXLzLsKIXySbfEWl3kuyhsHNr2CDUZ5vl
5F4nZH6qEzqW5qVQ7wtvqsuEumYPfSl14qgzhrxS8ooWOE3SO6rKCatthWaV7iwen8sc4Q2BZ02r
v5S6/FlCd6Z7Sl8FCDHWgv0CT4ttbamrbst1zPs4Vdm1vAtIYXswJYjs+gguIPbDRQybavEczBmS
mqCU0SW1vGOZ1t1uGUm3CpcmYXgqCJFaovEZ6uoptsdfDcPDXVqIpneyvEMqa33FdrFdJx3lG4F2
JVqL8J4cSX0f5AWz5M7hNoG+h/YZWcQ6j1l5l5MfZnn0zIVVPw5zEyzwhJ7huY2d96vFeb6Jlsje
RvZk7ZdWsBSZ3SFoCkt7Qz11VX0pdxYRqJUJS9PsZgXaCMJTxLqTkb+ztR272DCNblZVOM90u83s
Yzkcg9RrbpD6DFpJGu2lKz6zqEQnoKINMKg10Ltw/5+sndmO3MyaXd/F9zzgHEHA7otM5jxWZs03
RJVU4kwG5+Hpe6X6wD4NtA0b8E3iL/2SqpRJMiL2t/faaZfC5qnmbKsZ+hV8U3iqAlzMCewHv5y0
i9Wk4Yvm4VZzO8dvutJ6MvXqPHE5rl0GessHDXExRWW3xtGe7pXt0BRJK0fCU3Khk0PcwVkiUsrD
0qu1gxSBsyMkcSunwTiOHdQCvc53j1IGZjt2CmjVxkmQNq9ixA/aDFl58fRsoRuifK2LJwTis+6q
jDHREQ/c/BUnzMW9oNspkHArSgzQsBtOAIGda+xY4rfEndHHsc8wQ2a4w328JrY53WCjsAcOMcMB
Atn0TmhArwBPwea9PqgMuzoypNelGfQ9Tu0zv13hlWWtcVXpHlM3pwKXw8bNTfXn0PH6zVB+ys45
4c1nlGyfOocIgI7HjPlmTudMRrrZYzyaPcb6rYu1KIreabwMLlX8OHiV9A/CJV1TE8FxsTLDjQNO
9dH129HG4PK+VubaaaBkPGrquf44H8RWqS+EkWS7SBgc+wrkXsd2j9SarqworZZCoaNEOXM/EXLg
dfU3ShfEMVMW14td2VtDZQcrm7KzHGEldNWUXlqt8ifbTnbcXRZRXSwQToddoTUnOvtocIzbqD83
gf0Sd9adUPt+Lub6T/p4+MtKe9Ot4dLRBn2kxOZ3Nuq5X+nugYmavipDiSIPAebw9yWa43tps7I0
2BRYzXE0vlPUE+4Z4YTIu8GOzXn4VObzD8j2rR4X0UdU5W99HsvjXE7HEdH4aNnWp6Bz652++J47
39iFM6PLcI7ddSSwlrCIuUvREktqpfeMCK1WXk1NWDeziXRqjtpxp+qz5PB30bLhYCRMJ1QxXOJC
ftOWpJ4y91MR4SfuMXKwfHA1ugg5R5kS10IZXPteYhMfNKjs1UXBOoSihZOobxK/ht/gm4LbI6/X
qWQcTKwn2CVzC+9m1JO11nIlCYw2aHEl+CRmcrjFH7kd60XganPDikdXpV+qLHvRLBpnZ7N5rtyx
AZbaN/jk3iTzKvCsXEE2chn+ePbFOCzlW85K5VvKXSov7K5mFLRL8V1X1XwPJhib2dy9EpwXGyZ4
Fk3YaXOQiXt26jLcdp7jh3qWXmyyZ5e//1UUpn42c4YCDgDiBNN1WfRiZbXZGmObeGQr2j0Undzn
2QK4IyOiJbSuPTIMm0F+SWLrg0nkfFCWHyUpE8m8n5+sgzXIVUKC+uXvS+FiIYjGNaxs69TN75qK
5g8skVRmjEG07gzpUFxaeqvOS8WT2ZvwPant8v9+aeVJd3SD6DfjmpWBq+OzH0cEgiTEL0hrOnGL
tFiabn038EIsDSg2vjSZvMylt0e1LO5xND9ntSzvIuPkFjjjMw7XYuMaeb/BcJlfVFv+AUuUs0Af
iYlA5tQx8yX8xKWVW/soEPn2Z2befHedLD3NsfXZJ+WwwaDDvMHZtjxKj4IGqFMcsNCPIr7iuBoW
VkcuSs8ZJOlOf/Gq+hJIPr6oK/pbN5fXuq7crbHwPUuPMNALnElF2PquEum+iHB5CFkHS/xEE4Wz
lSAoXtXLuC9g43I7LoPM6Pc4SIOL1tEEPDG96O+2CJpjJBOuwDJoj32S1otK1d+li7heZ662ybp2
XFtibwmWM09LgpXlztatmIaHJ/8bKNCnnc/RoiR9sDKiumQCjwYCAGKduEJgkivEJiJBg884XI5o
Jiy87Vto5vWxlHW0iDmwor+F6yozDR5TaCWV/krNCumqXJc7rUUIMmqck2loGzgXRz8ivLIh9P/d
N7O7tFrUK0jin9MUMt3FerskYcQewO3FIccctXMzi2SMin2tpcV2TOzvOWrMU6PBsHqjf1On6Rgs
Ynv4y7uUWDkjjtoo8pZokmM16JbPegYjq0LVLQE+Hjj5Hxoej0eijRX0T57WPQkOyBFvNCBlx9CC
Mwp88DA/gTFcmvVYnl0J13MeHv0VgYMPMTPG62Qav6xCjjurYdHAZ3LU3PYaUyWzTSWjf1yZTK0Y
hq08OzcuEQZZvXXvZSDg2AzdRLxXfwsDd9oR8/ttPTYqUOB5sbEbEXSmWcxtkZoGcrAQXvY9IEg/
bEvCYJW3NqxGXzO8gKsR5cbSUCLcNa5G1UZAV2HtaIVPdwcRPzvjqdLluxatVklR3k0Z4mMsh208
chgyByc92R9y6OtNUYXFpudofqSg+58voQcyAR3CIgn9AfbYvKEEFHseqcUCsE17DquDwXxhH5vm
G5Qly2ETENaUywz8kQelMJ2CdNU37hqDmFiXVHSsELo2bj+NW7qCPT9yM2dXPy4aoHnJax2O71gO
d0UXt+xfRM58OUbFy3BzBE62rnOezJUhj8pKd73qvEUNfWbVMGg6RBVsIz2b8GdAkAEMxo52BLZ8
riFoYXqyG+JKrr1hnmgtabJcupwp/TbUSq622F4wnxG3oRzYfs0lq2UR/zhNgN4x9XCIsGD0UK04
9DQIGpBmOl+fOsRgBin7WusZBxDCBLY6zHIpHteSkHF2nEqDCFg0e9Ha45zNlsqtKcedfoXRMO7J
UY37mltj//fLv//lmONH10gJoInf8feXYDL+FFODLSp3hz2Z86vbf4QYn3YzTOCVVVJOrvXIDfOw
BrfM8DVo4pUbxgojVb9OhgffohTroEmKSxa17IUGO78DVOXET/UOVMsNovHM/tHYuAlKRaYfiXEp
9pj1i/ISqrE9F/xTT5agFu8iYB7A4PKYBz2puXg453jlwPgyV8cGxhQjAzIpAZgsIkdfVnXxnBWS
KJlBkinpym+sERVWZQM0JVe40pPENwfMHhRwciUHwHxifcrZAEhzo48OLixqTXejScNC0YSWL0u7
vCVRqm59Xf0RYfiWGFq7dp0xZ4MI3NFSvwbrESlo2H7wzGDzDzxpVurVMh4bOieO+TwUUUN2MTXe
Us09zez1DmC/aYruYaUypb7IZtCvGsHCa8xA4zg1aMjE1UuPZIbN2rRGGlYLCj9/kbykTXe23m3H
3NhdOJ/Qete5Tjq+gQH/9++oBKURrDIcZufKr8HQr1KcHk8ypuRJDzJy34+dW5JXgQ834STbMXvr
8geaOieh1VprJrsWeWXS2iJwnXPv8Iht1bxkULeCO9rjVpvrfTVpaodfYRcGVoIZ1ExuadU88/aB
Uaws+9CVmXwABloKB950J88/Mkl3AohWdlia4u7Xi3vljCfBuXrZKL09zm1fvCpGdn1BktM2Ge/M
pMNRHU2TvVIUXnum9TxFYBUw4/+NzOJALsSHHho8YOnLApQKFhx6DLJrFWS46LO7FKQPE+ntRhll
T1kE2Q9D3t4EdrfxhkzwJn/01TQ/l2H+K8lt22cvAzSoaV/jIP+aq8Basr87EAtsfUgv0w09o4Uq
/qP33ej3gC62owFiOZ7m8WYgJ8cIlEe0526LR58H/Ahq0Qiu7eh9V5BmnrzqV9zjX+lYptZVpT3V
02fU6ArTuVttBZ3HNc5qUTMADgapgX/3+jekM8dnhEkNZtB9TVetwsY4YLcemBTv+BSzBb0Tn6PL
KBbxdSlEmJ1dz3zHS7NMgnsFKWnVWJ27zBrM7BQoHlVPgHDg+9t6G1/rlEOJVnNn0Wu8GPOqDJfK
bXA9wVTrtfk8NGpmdq19KkuP8V4QFq6qULs6EliZYSjtRP44ZW2KSaXjHfcdoGBPCQcI+KIGm7Mi
7mH0ROpq44HIDY3yA5tPtuq41gp2H9tpdCLiMc1zPczuk4PGvUOBpik3pksyLoovTjNbJFj4pHjC
AOJN55C5wah33QXXKnnmVDa+paXRTcxxuCJ0lWyYH+SdPb8hWzN/t5HmhjjQsaAN6cqRFRUCRnYK
tbFGW2P6RsERY1RFm1vaeBE8zVRwihLuN66wrQ6j3uvq+haFntz05gdALLEG2QwWwbJPrVdii2cy
cRlYgMKJBQhyUbsbJNteKsrP+Ty0AJLFn8wV8z2KnXlr2oD2+6JPtgnPVxZB/gaz6VD4KZWwJg5Y
EyCMneOIcxwNyQmLc3qKJNQBuyx4IyqeoJ0W/kQaXAjTCu4hp88lD49yKTViYmM4fVQAlm+zZceb
WnE1//1STpO1CdmPLQkRMH3g3V5g/eyRJ6R36+QmrTP7AhnkUQE6WbdayBxoFF8I1Kij6Dtorjq6
hOMQ5ppo8VkkE4xebWRMjTMDZz0Cs+0bAbtr1gr009zguG1GeNStAR+hOTUHZGmKXzp5GJU2nvrH
S+SEJMPz8ZlDAVIU7tSN2ZmMbeYdcRPj1jiiu2fqlRV6Ws7JIDYsUumzwaB8F4dxvuTMro5ua/9R
zGruORPeoOjvgxbKGw7VRsO3YNkDi1BeVfco0aeTOxS3xPGKo9WrrzLHhYZ81UaYH8yQAe9IU8Zg
Iqe4DgCMhHbsFEOtl6tfSdJVhzhZBSNtIpbBBrl7mKLKwfsRbYJqENYeBFiCd511I15qHDo+8xUF
jAd9YHijRnBwoArahTlWd03rOdTCUmmU+8eQNTpc/hVZUiybuoDzJ9SW9nid3UFh7vCDllkCI5oY
13JyG+TsPJl92zCGPc+AmWOQl2+1iIjeaN0fj7RPtN9lNbTu0QtwKwlFSa03Tx92+RXG/IFGi9tn
BRB9FUvy27iCWVa1Ttz6CK9U7aQH2cEQqek5rJD1TC+kardSDPqcis0e0YlV4VoAvAY9XE8BPNk0
gExSqOpYRthorHpMN7MHbVaRMdn3gbppljz0U0cqImNRorRo5hhFY7adaG+BJR+W4IY5Mgr0IkqZ
pho5heAJh77lpPMA483iSF2iNOFH4EDxZWEtetOsoeD4+omXvnzVdSaRshs3ss7lFSgaDC2bq9ue
evvFy8brKMHvaoNEn3Ii5+rYVEzpZX5L5S+tEN5dWrBNQncYD3+/zGd4M32KjdGNVeXHj8Mguw11
h+E6s74ShwgL3PnWc91zAKtDxo+RG52quPae08Ht9gbDSNbk8aTNON8jRVqHsmINB7ZG+zfzLhxj
WnEdV3VRB7/bnl1jBZXsGM7DN81PckmWZG+UlnEbUKlU1l7rxgtfgoaluZVLXArWvk/7luo9YfrO
nDTHqu/EGSt3v8S5IK8tMuPCqtRatEVzlz3XbxZqpC3YVIfM6NYhyRrGlXXraxkjpzYFLwzOV72n
JgGHymtqFpH5G8k/RMYCwOvEjE3ibpfZHGgywc/UTQfGvpsqFvU55qkubJiuCqPMQvX4x1KDkMvD
IomW5OD5nKstfJeAcTmIGvXQEzs12GRSHPvYdHTMDZ24unnbIMAAYrZn8WtsyGGYgTgYK0eN9bkZ
uu6MV+09F9m0GWKOBChmTiIoBcH7csoc46UMnXhXhtiuEzSlumICaaF2dbNuPEEqcOketpIdbsWZ
oRpe8hafEHzKBeXEX00kzKWZm82ykByEdZjc8EmtbZ7N2X3uOeXEonpumdTbPDY2UcUxu7FjjPl6
c3O0es+KjdPGSu6tqXPQx19agqPZlQN3fJDUuS/6AoNRyBSvlFa/TjtJRLRynXUGdhe+9SUraTFo
YusWV5wx2BV9O1XLsMMLi7XVZB9mS6O1J1D1vF4jA5ZszSn9kxtJfRJ9Oa9alRMNDtL2UIU2j4/H
uG5OiJJSaQKgdl0E+k13zBgDcvaCBwsPIW5cbKnlVkuq4Flm3aaZNHsd5NkPTU2gbCRIprxijMNG
BVbhY0yRxjGW4J6WuoKQp42niZHpNuj6hpIXs18Sae54ywFuTdnsxzQuHMdPSY8JjwItWjRd369a
DeiSreB+Jra+cKt+4YVuBnRpeLF4Yy+wW5IdJIBPFYA80N2WGRxdC12YvAeFdNYeH1OccPbgXMGA
BGPxBVen5nepxkc+E19yDJ+Ajv3SaBZ55waW5UA0DQ/x7M9gzI9s632z78vPYOAjzTlmzVUewg64
xHRwLAvXDAnDNYuOxNdp8Nps0ZJWoC1JJ12nKKCQotlj7/jCEAXDwYnBqgXuV5zrdIP03LxskbZs
LuUy9ILkW/KgTnJ6qrLahvCDydSfCtNbTiRtXrPIYKhQWfrnaIzPifGYgzbs1JKibrdE3t6D7lqa
3fzSTfmfMou5BBF3N5hhsdA73jXpcoT9BOud7Ao/FY5ckZldAxkih5DKJy3V3R2dp3grGLxcJRJf
UmhyS13wDhNCvpFivLkMhBZGb7ywGDOqhCQc953Op9lqy2xEQ+9BNfqc+6etmY9HkuBYC9wZzMRA
EjcD/soJVfkBIeK1MU8Pmsm4bU3YWyp0Xp2uPuoGS7BeZ7cWjYpbsTcXbs99qmvh1a2dam0RT8kn
TCa4xT/G1qj8Psl4aBSJtxxfbDsvNxmtQ4vyoeKSMNpzPDePQpMz+Qbu8zDWKBNXYCOCmENTXu1N
TUENa935SKo3Wva08fmeAGk3xGo+jE0RYlArjrPraGsU5NdMhLcs7NMvt//TUUf1VjgCvxT8R9cY
HyqCRvWXlaoV/eU9xTos9gSQzlQYoBDp1rh3cbcThv40M2o0HM3GJaG74cnE/LrQoDkCWkoIbdDa
47sc0p4sRkGcssdkAd5KbUOC4Osi72L8wHSExVY7LzkBt8B3TyDsH0nJZw+XCGw9NhWFjjgJKdcj
Gc9IUXKewvG4Mdt7PST91YuFh6IxXE2rNc7UW9DnbhZsvr38mS3lOq+MeOt0iXgglbHhUkGws1V+
SuY4/40M9VUklJxUCUoXXW9HO8MO/6gCrhJBEg0Kp3BhQLH20LTAQY6rD2HRcQE9NxLq/2Q190lJ
9ANIU3Sy1UuqUgLfZohotvopyOga763XcLRzv2N6OjTH1LrYhvpOYtNj1MX0SBc14gCZjOc0FuiR
eMQjLS3XXpT1Z9twu7PbQ9CmVeyEXTpDUTb0HlXHwFdLNGq4Blm7KvvCINL+VA+lOLCxsMG0sREe
G1xpppyfk8iRtwpDo2Wn+PhDdYE7Pd1IlX5gvxI8mtmHQfx3F/FQhEfbwrIF30qBhlE81ERTryll
pOM5evv7c7kR5YxFpGN0DptmS2gspWHT3GKHdjdBzLGvkAU+Wo2Q+sIbnMCHQhAvvbAN90Oo2Ok4
48vYesdaN29mi/MtVeRFyubdfcTVFWF+fP367+oRp21nl36HsWp3gd0dCmUYG4BCxnaA7GT2kNYc
u7uGY5yc/r4QUX8wV0VzNw9lZdSsFEG26UAPY1gP2ie6WjSfvE5+AblM+sKYImBWUBvm3j5NEg5/
bliUPcnil96r6aALapi9PiNrk++FzfUwomuu+pTvksYlHtiRrhnavU+5lwGQrmN6S5RxcbmQTpPl
3fXgAEDM3Of84wXKXB6Ucq/Vo/kEsTkzM4+fW0i8VNjjaRep/TEzZibqmrlkoEd0ZeiZYGIjBCw+
M6WxHcjOA2AxOhRQ9mW+7Ix8XhuuK/0mVRvlDi/AeDWmlAyFHKbGJ0Lv6yZkp1+puzbG+a3EIv4S
eUdGeuWq9HKafwR9a8jrKwFzewmmoCSSwO1KwvExb884xNm13xS4Hx1DHqoUU65T4WKa2xcIHR1q
B8fptPXGLewZngf4JoP2PBZF91GmJc+MIr1G41SuDc1rXvkF2jNha2TFe83uZkVP44QO3UVbrbaZ
UD1GIH1K+BOouf3UQGJEZkuMVRlP0VqLIrb3dQCX82F7qFJtbeLc2pptxcakSla2EU1HFWTJtprk
NU+s8ZCD0l+MyePwAE5izQMRvmNlsAuOuq1l1z+qahDvHja4aHrIwqSqt327ZTtDYqSctnSVmcew
ugausjcWO9xHac/GDIrw8Ai4uUDaD33/Zo9ZcpTK+9aqOjwRjiOl6mrsHKaHrVEvo1UK6R7Ra8Lj
TSvCzCX8VGHrw/8SGdvGcvz8Efz/+zJNaGwF0/Bd2VKegLDJfiSRFR2voiK619EzR5MXVC00fQb/
S7u4ziXmXpWSDpIlvI0gD3PwePOzplcMF4Jy9pVpkkvKvSeoWhZzJJxpUyXEnbTdrwH5czFoY/OU
jDkvECdIQg7Puvg1WxCBx9JeAhK390qxuRFuRlhRwcD32lpujDYINwR1Nh6E+dfS0n4XIRM1PXXC
hUZ8FYhx6qflDMnQLcxVn7XPU6kZB0/hyk2DYP6welgFTlqx1tTDzTa5i3G/4v9bOV4c/jbdhpOm
nhg8SBP+PoiKS8zu7rlkBQX1Jb6CZA7uWYDBPGk3TEXtHZOzj67mEi9jz34NUoqZe/YVI8sUUdFI
3WMennlhnOdGmw8WWXpvTJ0leULrrNs/nu2oe+Qlb46FkBf1WH8ALFjZ2YjUdw61IwmhaHpE+Ciu
W8xxmvjQCopnEm4u12K18nKpnrRKHSc7aA+gGpaWmFmMPPpapqRNGVRQFDID41ry4O19HQTqdk6L
A/kVe+XMWr9uZkNAd83Fpi0ej1pcQqTJ2GoGbUd9ibk0wvbbs1pwrcog8Ae+juCf+m12xbt0Xxvc
rGutVN9VMcx+YbssqaxjA9CpxFDNPuQO3ObBweki76cpxAuThnKDBSTG/uHpUM7sa1h1ICgy7wKW
lkSf7n60k15sRSoi8hdav9D6wT10LgaupLo8qGKhZ6FainblkK1fx7VF15GDe5xpWLIT80RKUBqM
a/IO2E2IU6MevirQgos608g65V8JTa5HdEn6m4LyWBCCa8gZ+9Pg3RMt9UklocP2lH4FYPuyKdiG
Ju8403Hux4h3YIIaSmkdG3eljswLJT6UDO9/MOG9sRl0NC2claK0CDr0kbMjkHFPbVgWpCRySndm
lYeXdKyIX9dx55upTf0fPWc21XOrhP0V/9z0Q880JsRB+RyhBe/GBuyXCiGkQSc/wX15pFZw7dlx
KbcmxsbJnZdxXjVnKbBBs3dttyRwt8P8qgxYuOzwWxldAo1RoznZycaqpLdUvXOIkmBmmxKS8dZI
CzCnpAIict6aWPsVcPw+tGIlLXPftzoygwLy73UdiAumNxl13PuwETh3CgytYWKWuwmmxSDYENsN
95DUtWHjOYD5ojazeIx3ADDq8VYm1EQKuz4T6C2O/EA7IKO0ZhpAUxiL9ujkNAoM5WuYeP5Um9di
YJQyD2JR5gzfQDFY1mKecvKnnHOVqz5lrcU42KN4E4/F3gstohX0gdHBQvfUXL38xWz9/+Z6/2+J
ZI9v9KtUE4VdUdv8219gWfhTPkja/+mLVdECtnzqfurp9gOxt/23/86f/Ofv/L/9n/9kcz9PCjb3
1+88LvyY6pz4V/uv2DAbA+3/kep9+oq+ag7zbf31X/y5/8CNSf0fnmEAzZa2ASDM+V9Ub2H+w7Xh
hjn0uDuGQTf4/+SNmeY/dJN6LMkuxwIC5gH8bkoOCf/jvxnOP1zDgTfmWqbpWoa0/594Y47ku/wr
1ps4EKQzYVh4gV3AZ+KB/f6X8nSzm+TYmtq4cicKies59mjw5WV4wDv/vjRJki4NVISZcf4uVe1T
KPP86MYt44uw3Gs2Up9kYMmD+IbsDqjXJJAeCuNksumRySDPblLyGThkcwfDXEqEvCtvgIHvCwc+
H03qoxA7y7KM9HPmVADDAdvkSfr7792txFiuzYGcU4QFpx2d7NOZ+iccZ86+JUO4gZ16KCRFphVu
O6JB87fzEIBUQmSmchd9ZOf7WaLiG4Kijhb86MKLMB9Hdf9KP1tzqRVpdqc5B0Y77xN9HNB3vVcj
neXOZeN6xVQGARozd0e/xFYk+duMgX5ndt2DZoxheuRN3op8lGtlM2rq2hpEUu70J8uC6FjjwEkI
gGxTphG7yVMgmSsNY4/N2ZJ1ClhsfrYbY1pl3nOli2brIIvDXriGna3fYuI92zFYVsKFIY0p+D4k
KEWd9jszcBJosIOU1apDUflooh2JdlITJSGr/3jpypTxa8BSqMWY4CIKmMkxZj/56JQbBZH8mCRx
5jvwRpdtzyeaZxbKIu5LF/Jm4DbOhqoD+sSnJPQTrXC3mJmd4xy5Pfb8Ljh3OnNAWkBekilPj38R
MWOUvGSeQceb1oEfoSH1EQSlRZZKEJ73ZfVZwFgz3CF7G1rtx7QK3zTa+D7a/SXycq9auLL4CJLu
BuKqeMdsvqkzTjYWp7/1iKCEAW6Q6Ki6elKg2Ynf6PNBOplccl29tmwCt50YymtQTNne0NsfKKqD
iqfPxMZZJFm88xIgcBCCby2wDMfIlz8eKPShcJ50yyhP7K7BvhF1y3J9o4bmTww6YV3bBG8LE1I4
J9NdeUKYAtOtOeJUOrrYfkqdaRJXtTra7fThylxihkIsRizd8V3zQ2FlBRj89I2R6ZLYIchdLkF0
NJTnyJPDDSqNjYtHV78HXLFV3f3kCop6XHbmIqpFcmCujis007oNtUJnPOgdbEBjWI8TMHIzNRBD
B9zIeD6xe1L6ycR5P9iRxjQnq45TIJgzVywFIbbVvUDPalnrSESKg/54qWkZpDME+n4hIPjYY3J2
isLbCJcOO6ts6v0kxBOoXq5bSHe0wGJLAEe6TSvlnFs3/1XRgHvkQuKeCQzPr2g623Rlae+abLq6
TX5F/8lfwUH5ZETJnU5G+ilYjImVaZtRIfjgZ0wB3rg9gmZ6qZHnfTkKsRvy1PVdI8tXhp5rR8s4
0waSMNWaWnwj4k/Cxi+gwXVF0rpcN9+52ULEk+l06PTaWjktRsc6mcgHm+POoX0Vj9/wbvHoWKRN
z6MDV9GacdbatQbjvZlzMn3hcB5dLIFlyTaiUPJ7ioOTCRJqksYHh9pq03V6fyBXge8UppqPa90A
kpB0p17XL7M38OsMc5d4AiqYblP2xGIR+TGgq9ogNd06HmGbmclF69FePYtwH42dQ2EM6rRbTNai
1eEyLUABDev5wYxjj4UylpKpg8qabqwm0QjowPjrVLRxhgc5t3S0Y+O0l6lcMSxnM0YKZU2bNMGS
Guto1dfTbjCwX8Q2Qy3ia2hBlNU1ZDXy6AeVD0yHGS91SctaRsTNVP07nrBNNmLwJMtuLgGY/56c
BrHzAVTXor0bsO+BPG5Kj4Ncxd46dAkPkSVvu3jjURsFweymUzyzKdz8yXSHo4u8wcUNAgpT/jLW
2eZr9XGMm2Tl6Lzn0UzcNFRnHUUB9zzY8FHqEfUGW2mMw8Ei42XMzXOLPkNuaXqhXgBdvHENXJC7
pBYIs3EMDqRxsACOn0zyOUiOZYCDjMZgUk9DPG4sK2kWZncgst+slWueJ8vpF5Y+fNBW/W1oIKew
CfwIYsJmCPGl7+c/E9ALGRmazwhbcA5IwTRgf6O6EB++7lyyJvtVxZdhZrQX1v2w7dHqJxeKgwnc
LwNP72EgxGBiwWKIP3sETpJZbIcTmiFd6RJXzX7XPWZhCMSPMgxjTU6BZ26SHJNceyW2jpSXERH1
2G0yq94PxrmKabIjqnQSdoXr43HJRIwH01BRM0cZzL0fMd/DjI9pnECQ19dyeoj2kS74yW0aBWuH
Ok0wwSKWNqzOaE9tE7RbTJpLOBsRpY7zn36m7jLOzXo1VN+VBALhZLFcd7yJkeqyhZnLcxWqaa1y
o+KPUWitXwevfx6FeyP9ux9pMFwmJLYMxcqH+h/gfBmCWt1zAgypTZRhCswl1+CTqKDvzJgclnlo
PHflfLWoZbM8RW9agiddhl9MMJ/mNtyokA142BLrSB8xG5HvrNx0DpiiOAj32d6t6dmcCPr5JffG
uoMhvJx6PV4/ajV9NSj7FgapjuwDLiHJsofXyX7NR9tnb96/utBHLTv0VhG5aXqiCLRQ10SqKPlE
3BhWg11pa4A4IKnNuDj3GZ5NoB2hlxvHNrI65K12n5HUsMrqkuImRVO1ViQvO7/Hsb51yceh49R+
KWq27KC5YIbPKFpi+CwIsW68yMA2CKAJ53bTmWTXTJhxGFaZPnfnQA4o7Xq6sUeLAWFttbcCYxiw
71+V49U3xzIjVn5kiioAmpFWxbrXsOFh3pmRq5MY9gHgswxaaITSdB4EfDS8L3lnqNfOuY4TU4Ks
qPqNHuBxl5bGPfuYuykr/zZ7+UEmvV8Hxtg80xBPZzEtm1E1nnHJtIu+zmd/GCxITvouypgiz4LO
qIKo9D6xxJfe5e6J+NKGgAn7SCrhr3ruQuZorHfEdrmZ4OGmOuES1bQsnhyJFtGgaA7AULCEUZ+v
0wfRncByjbphOJswHtqV63DZMqA+24iJvlfKdi/aUS6YhbqR2z7FsdKfuDCwcWk0VbwTPb7pYjgj
lJAmHkdQUEQiZUAP5WCoauPq1eejPHBvAhdZkPqWq9Ru0cXD9EQDNRzJbJIcsLozqZ74MrpQBASb
pn2b60u2ytPZdf6dpPNYjh3HgugXMYKgBbflfZW89DYM6Rka0BvQfP0c9sxC0bPplqpA8JrMkxGe
DLu5S4mYDQzA2eIrPwfhLgoKeerkCDkjC5Z7piM30dYJoqHO2AvtYwQzqg97jNhDW8hO8Jo9JOYi
XqmMWdrKh7qC6Lf1CeXh84FXjlX+Q4ShuSJXQ3hUTK7/x+sqASrdsC6m3epj4JQMQNLknJvWq9FL
dRTYfHc5LHOSCzDntUSRDQ4uBkAUz6yaNCcfWb8SezTjeN8cLXcF6ZVr5urVS4hSWFGiWkk2vk5u
JzEFjbiHIT84RmS+BagkVZWHl1K3N3dA50Gemckz1rONIM+1zG3jHJn4i1EMnEqfHTXjJkCwEVg3
LG/eBqMq8eVT0JycpRBB4kvGcGg3oIt6lMuY63g+DfyuEtTB3EhArsTj5AVLhkF8uBPHiwF4+xyp
CslwnEdXlM0p9nS2Jg2fy8aXEQmJZv08mTlSPMOT+zE5IRrA0TPwWxcjYXsBt4QY4E96bxpi/SlY
zL5WZ58zS/4eCHE9EVTXH4GnPAaTVD2QK+5uJiXkNQhCEx6xq9ZuP374c1dhbCnLR1GhrkG1Xe+w
zLCrSqxLR+K7zcljxXTvTQoeMmQPZjxiz6uNo1RieBSuO+38liwcv44I4pu957EjNCKt7jZBhuu2
/Nt0dnsfc1JIo3faJfuGNYxwVuVfp4hKHH10v0Izyva4aYkwcEKKVxgmr1Hx0tTa3E1Tkx0c7Efb
ye2NC/rC9IwML9/QSuxSl1OFVbjc5A3NHMhg0BtYGtbBIN9sy83ZvrnBYUhLbL4RT9DoA5jSLFBq
edeGiUZM7VIsn8MU7+OY8VD+z2yBltQEBQy+r48CFhFBDe4/w/lHGjyOu3GJppDlnyj+NE313oV8
GG48TQyfRh/6kv2hRfC64IeJYHHd5/AqyV7Z57VPae7O+4QNPk+PeumM4UPlgVqHYQ3POQ3Mbep3
h0rk5yrqRrLa9nyQRCEp8YRB5G/qkd4NcJJMIf+rsrl9OT8TaE/MHzjEt4GoL3EAdiuN0ltiFfo2
TUxu8kgNBFNn+aF3QN8Ns+vc7E5OiG48Y2PVA5k3s3wnPm/+gGKSPgRJFBvtFtj8UjYxiCmw3prX
AHjMowClsjL4Hjc85vy6OTPSXL253ZBfQ6lPeGtRvXVk3BIpH+7NGKBFJYP3AqvEUx0uQS9jvtV9
QDGKA+YIvE8iavO+Tbr/uwefcHbGEM7Pwu1xyhRoWJKwNdwCt7QvFqyI7dCWtzjK1CWr8Tw0y5ns
u+DYtNjcoG4QSzJnx1LU0ykl2Pa/hYuV2sHFAEDhjoZxKOjIQLENei+d3to5TnLtovRUKTs7A9Pc
ez3MWNz+9aMt5r0xVjNLcr3PMcjsc0xqGbugG96BAqBHku3tgMyGAW6Lxk6QkdbCYjXy1mqog/vo
arG2JQK7CmXnrWyNc+oVzYEpJ8KHJuXUq0htCZHJzqb2Fy1imx9KYdxqDPenDMvYQY++i6eFmySC
QFblNxpmzQ1LXzhVsCaGBaE6kaJhWX22JTSKO39BsQU2rlSNbLYQcf8g8XPLOxkluivPZbUshGLv
0/WL+cTbbs1uplc40CwiFQKp5bqzwuxgTuUHfy36aVMScFx1jyLC2ODGvnknmJg4+oqWpXVm5PKt
zC5j7mFaYtB9KIZin/aIrsPEKV6GiKseQijqJuJCrkLW7qEW3V+4S3SpNBueq7duOFhnz0/qI+Pu
vYZOf9JecYmrlnwon3ShoDOOHr9vKauLcJN8Yzcxpqki3pNdxMpvUlhMcZrFUOmANl6q/icI5Qtb
94vJB7fqhf9XVXbPNGZ4muksCXVtsOalK02KG4KSxlv5+jBlTJ7JdnhkIekWhife0HvRdjjezbPx
ThXl/AIUw3/0oEkkzXmNj4eY3nAVmyntOpIfGNV4/z1CDEW5UF1OdabbLY0uIRuwe4MpWbn2fEDp
F+XuyaN+zwKulqGAvGKhCajiiGCZZN+pPGQcwOgWPupxpMjGZh6dO7zWRm4Gxx7XaGyNBCqW7COT
tFi71vRXSISKEKlQVhAKvYaHLbcee5YWPc++8Qqoz0NyS6guNzP5yusi8TZ+av7yIyHXIhnf03Ta
m96cbPsKDa1NoW6TgpWDgUU49yNH/J/dRs/VZy1sgp8RfWit36zpwHzPWmhT9EeZcWYR8q81hl2U
KnvTAhjaUEVehRnn+7Cw/xlxdwf5Dr0Unqvuo+DA8OMfLpOZTZtprHI5R1s/qrMz+YN71VbR0THa
K3hKeQhz86fsxvCmDT+8KUHORVV4ydZhewNbqZ1gZBC662g3ocPgsul7v7u6XX5kTph9FZmSKyMl
44yMA2hO2dyegnId0vWcPKxidlfeRCDba+qadyj+WJnTuNx6iHw2As3lrZ3q5mhn6Y3l96Iotazo
rJgV0wu6+uwj0d85mkZtoc3Rb9Z/PROPu0G4yt2sQ2drfNl+LlmOJxcxjC91W0q2luxOYIj5a5Js
g13VkV63iB/XqnNYFqYabLlrOTtyYsTDB7QbGf1d0bj3QBmYs6GuIAKm2+Zqctj0ERnrtIB0yz55
Zjr6bausuHShmWE1b0Ms5Sqj74fRg4Nw4QIFr3AUH9S4ZzbX+muUETq6wfCg4mXV2iSj/HmOFeQk
v+peeZGwgMacKIU37VHAUA6NhND2MEgAILLepf7CX7xjX+hjYImfrcZ4ji1acSJqmkPjoQoRBbi/
UHylmY+clhWX5XEDsuWWoEr0sFIkYc/Njt8PFwcy6HVRjTO7Kg92ucE1O9H/UAAiTm86zMIaY+Kq
P0EA/cLkwlveBN0VxLAbIb6Ccw6Z61mVu7HwW+EEeRDD5l+9lIdo/kN6KXlBXHIwytIP0ca/NUKN
jQztLwWvsookMmUrgocYZ+ei7ZOtHJ0KLgFz5tpH3AfeHa3d5EQveWh85mG/7iTgMle7zzXWT0R5
aXGQ9t3FZ3Jr2g7IYc+2D/0jb4Z2of/MBNW1ay+CVcxJ2mmkG7umKJ/yyvXuONLHDRax0hycjbS9
p9hEhUkWSLXmmNZn20Ob2lDfy7g+UjwjbOyaCKoz0EpJgTWD0zgY7Y/lkQKAJBVGhE5e+5YZT6HY
jA+Jc/cnH1tH3B6avIv3/sR33Q3HjK7orIxOrIfCYb0NzZ0bd97X0jvL+9T03kcClos362zvZhzi
a7dpCT9z3Z1v2xfRmN88egX5b0xtGDkHt57dqYO6wejm9B7Hx4J7CbkymHa7bSnhQL00U8a7xfbK
dUn7uioDsU8w1qEWeGU/HF0LlZCiWwwXXVPYuWVWHDjeXKpUgTAbDHfdNWLcDX0A31ASPi5c75/N
2G3XddkvXEnyqKbiJpFkMlSTwaGcb37j35qogQZYkiyNkqQ6wTrEcA6GC+/jNG0mtC1T2d3yaiac
M/A/u0ajpXLUB9W7wi5oIOCAa5yYv30wSduO+Mje5nONqIMTiJZx6O1FzZHBPsy3N6iTyxJtrRDE
Ad0AyiaY84TuCfjeBQAPWiD8YbgQcuRf1HDZ1JyzFscmEOmlcN6FbvU2GrWBmwOTejlI1Idav8Q6
JF7Neio03ndGdshG3RRTTi3XS4KYKEi0Rll9zHsNPJjMz3ZAOY47gJ22365mQYrjENev08RUhknF
O+8EdrkiIRskdp+xDV4ib2YyHVTg4lxIV33Pg4PjHbPueiKnchXm3U8TpvbZcPs3GnC0CS75831d
HogJHqZia/EENpX2DsQitgm8FXYS/X5q0By0nBFCwE+TkXHddHLYXbnYxi1Pm+S9x0UQZP4pIljR
8+N6ZUSzXqUYvNa1hYfPS4yGRYH+oD+Cha+dv06Jq7hNgz/51KARmk4eIAsgDuRTdnPrrVFc1RsR
J/hjxgcgfIDgMxRmXVnprp8hi3Uet27A4CqVO+FgLBGM6abe++V4i1fc+zM67mGaq/fGEQgGWEfl
fXVONLIM3gZaRgffxLEwERuOljQp0YiSFJqPHWMFOFB5todgfwk7fqtoML+bxU0VA19AIVXC7srQ
Yoek3RrxIZkljBLqqhUI5UaEJULv7HcjqPJxGcw9gg6hMLg5bnyAULtPWQU9x7G5dqGfo8t6+AGA
vyLB1xk9fGAaF4tShiNR/quTuQBYwJyC98mnOaYnL+ejr5tdj5brDnKGbM9WXBHYoog1ErbyQYoV
SC8xP6zcSsIR141kVKiW3BoYSZfar5K1H2cdXk9sK4ybGL/WmtYhob5L2Rt5z8C+pmMV/owTaEMu
H1+y8TIT9PNqIJMvDxlYZ551buL2Rhe3KRl5tY/IaInYhaGxqnwwxKJkdO801FxpeYCmD27OXSxh
OCkTC0cRX/AOsjyOGgzATmBdwyb+BIsvN8AF7H1he0SoolDwI+O9YD2M6SFbzdihD63lfoRV9tWV
1T8BKGoHXrYlFaPYoCKErzwcSzX/ZvvUML0AwWpH/iMujfARvNht92+ZB7wm0AwGgIuXBHeJMXcE
shCKnuropUJ5eWuQx1LbKl4SVo/+WzPj7gUccptgR9udCxorYCGGVxcbO8++avjI+3GJvI/b+ZMk
hfwU6/K5pSJEW5Cv0ggYCU/88wC45Sp1vxV1GD1mcmp2KECrbWgTKSTaUZF2mZxq4s4Y44HdJczC
WddO2r4rhyVWuSGcMH8fqjY88dJvNpGNdzUuSKoHiqAunTEv//Z6n4f0kR2WafTTfr+tPHfaNnm8
pUzVuyRpUMqJ4hm9g3OufX01kmBaN8ZgbEqAaSsEU+AOiSJFBzI9GHqEe9801KHq0zPD+fmt7kxu
swxhrzFGO7sLmw9S5AsUyoZ/SCrkjLEfbn0ccyvpqOaYe+185hgFLBOIimhVselHUA65PVVXgiLn
1egMARoPjVSzLP6WhZ1szNaDupd134TgbfC74YpdsPK5jP273TRPUO01r0pifxqvE8BFPPjdnfE2
mdfCbuOfDFlbnJPla2f169jY667zP72mOhkUP8zfFXd9mKszT4R5bA0sA9ygOzli9FaVy0xrTsn4
zPSqkYRNs/ZhS7gsMhqB7DCQZM5AK44WMbRR8+0FuBfS7JcRWdeISYeiNdtB7mkPuVeTXepfewus
0QR9fm/O0Ya1KdqTvj3qXmC4WH60VfAxe0If3MRN7pVgF8ALJN2RqZrebVrjhjUsKZ/QY1XrbKmy
Tn1QxDSoafXkBPEWTHazrVQM92tAz+dKPoLOYMWllmt6AtzLC6/GC5nU/0hLAMysIdiR1ArqGF3b
UWSROMQYIqFPJmQEWPYdzsIzgUjdmlF4fkgUkcKasR5PIyVDJ7RDQ2Q8ybkErYpBPAe6sEKGWO7J
PY02SIjEpayjD9QEyd9ppK1mqkteBZGhDbP6R4XJZjv344mrGlyBKcZ9PqNdTyv07lWdX30hkmuV
FtsxSOoLd8CwIf5hXFMvpBeiP6SFk83qvL9WN3Y7mVX9xosALEPvn68O5ttq7pm1LzlOhbnKZJYg
irSYQHvGBYe4wJz8PGXdvupZgjVLQ2RVBEi5de9fg4baQKTt01xayamzqh9uUfss0YQ3KG7WYmD8
rUriUuvCfnPyxHxqmDtk0t/nviPPrZGZ2GBQ+3ueIS9xovoXz+GtHzZ3EtpprxXTBqRE4/W/H6Gz
MDrSaK0N29xmljncC6dBa2T2V5JLjVPORR3hwDtFdcpH0I8uIiLa9dIfP2tkjofYJpi6dFpemcmG
2MvyiqPwlGCaBFQJGqu2WZgto93OSYI9mtJbUOUmR43HhDRiZ+NAfTiNBlNbHmwwFDHZzQxJOCv9
KxL6k0NrQV8r7lY86GtTNj8mfDp3arqXvKumjXTSYAs8+pEkyLC9hul+mQgTeexkfSKOWIPF2iO6
0B9+aie4wgRTciN1zinudJypI4bSTMa7Ns5g0/UsFG1O5tkR6C2j2PmegvloVNYvm60PKufktwrt
pdVmiGFwFK0gW/vRvMOhcwNy4m+LgWdO+/6XnXtPsocVxvzos4MmCv0H+6h/T3KNIVwzeym5fPSS
40i3c250+03Di8LyCXbYR5QcSrblK+EgN6YMn9e4m+6uxOCDHPOubft9ArK4ihQmiHxAXq6Nnv2o
UJcoLR/k+fBqHXmBFN4AD5q9no6h+4zEQ2YAK7iAfOqxqMbz5sQ7Xyhq+8BjqdOrU90zikwLkr1q
JA6bOQ16NLL/DCUs3JAw/yLWlBb2NgT3wBwKoK+yTP4wCk4759XR1Xsg6BW8uPvjF+GLwzh3b4Ti
syTUGdqZIlsULEonvmFnYPenl0RQbQJvYXM7tsZWtu6fMSZtilgFvzI/63H4IeniHOJ62UoDefj4
I7034GztTnsYlvICUcFEuRE1W+5tA2L9TNTYXH3VBAKxE1uZeE9XJkD61ejRydcGi+9CnGGwMLZz
/Y2PlmSZxx46t7tMoAHzgQOwMBHwp69nPlLe8xsCYkk0IcE3H8at78+vSwIVYkzzytgaUlrps0W0
y+yqUvOttOCVM4TRdRxeqYUNoL4PP2EJCxqMhAu8sAgS8bSJ/oM1R7KtC/N5JhjRVGkHizQ6Cbf6
kPkwAznMnUXLzFScOC4xuT7j0v4IOueR2BU+jDZ7R/uBazN+Zd/1ojr/yamZykdtD0RperGWfHUg
fBQGifglWv91MOOzEzzPtBQ1mj8iR/BazI55i6l3DbQZUf6FgZi4uBKgGGCQCNwN1pbBwiLF7bIz
8bCu5npO1rPuOkSKS+VYsfxE6HrLe24tE06WVVB6IYR9be3fWdp322lhisbc4lEr3lL489KNg12n
3Z+w8EB32C7c5cZ67ReOvJwisRKiivadw/adnnPdwRrFHgYomK+M3a6brSo1R2uQYxAFpf9oZm68
UWCeyUZvN9WcISiQr0VgvafooDcOcHSWw6SeD3Yz7RIn+8ERRT/FSVoFwLG2lm2feNiCXRrhBOcv
4O8MnO/EPMdL11w36qrUzByaBXTVeUsEw4bhDQBiaLV4gek+BQRsFzi8GiMGZ0P/y8eZHNM7xemI
M5Tl0too6mQf9VOyDca4pK+sPn3UYushxnjjjP8qQsOYvBT8t317hYPnIc1o2PjIWUDY/YZrfmtj
pFK2Mu99710VaD79XbX5G4K0D9dU3oVDY0y/8aiwG/eIcMAR++Ng7l9XTb9XRnOfszk6SI9k2oBu
wPsIa2RigKAmxqftZzKx/hETip6QKBXTBYg/R+9T7t4K1FrrOiKe1iTiyfVid+NUDDn7oER+kY2b
ijCVlalfO1Gu/ec5p6Gs5amfwMrJggow4s0BTQ0xxgWIwcuEvQpLJ7T1GVpJJV25o7o+ZUkgKfyb
aIc8Gpk4St8W0pU2VbdDpkDMml/hqkGdWqK+iWdk6aRW/001LIJ5uBEexHrZ4vi6Q9xuRg0s2R2w
/XRYo/PY6k51jbSH5mdgN+whqpJzcnTqpyx0WLE59bysAtfZYpHJkAhtrZluRIMBOacxFMfEwfAO
IyAhaQxRH4IB5yNG5jcQUokI8wU913Ve4GvRyFqN/KqApG807mJ4rz2VsNPpJJDnkdMaLeXWvOiN
xGGkVjLdbnF/QSg8//fDbGPr//9k640xRHTaXeHew05jFZ4w2ldUXwL2xibohvYq7eGZHEL7YNl9
ckwy+2VkDvNwCJt6uC0rKPZNdZDGV8V6a5+ZvNvb0rYuxHhu9WyJZ2IogNvOwHT7krJLey4Y1Bjv
bOL9kHOLaXhOryYf4XoYSloyYKF4OiphPdGnbSsH840ROre0np8Sf7j4TUNIvCyA6/TeYfCx1s1T
R4g3kgerXJSHEFaHmYg50j8ukEvuM90RMTWaTNSQJTX5zA87tKctUVfuxd33WXlCN7X1RTTt/YGx
u27mHgyHZR2KieRrpD9uxVXW+t+K4u/UeuUB+gCyQJyGwz0k2WGUYf0h1ICmo4+O0MN+56K4+iZJ
jCIgAAeT9IG1kLq5MSEgUCyNDeHgXH7QHx6QWfHaEwvetE5zxECw9Ys8YVeRW8uYlJd3WcBVGs0T
TAh9C5XMOVm1grcKPUGimQeDZp8CbQc32ySgT1um5gE9T/E8ohRIhw3WZRNjDoZzIzCJEsNWvxmd
0QeghKDdEXA0S0SQ2NrsbTsaILcmAN+utObDqMt9YabqSPbbunR9XC8ebDlI4CYlNMp5w+y/PQtA
DmrBu+itBeMmro1vmzvtir2WDYNqd0rYcSBZKgT5Xl5AbZwaO0O1/QEzqXXilBElR3REO1YXFTF6
cfXDZoNyJxTJXLdMDhA8kwBMk0W2r1tEJCUl9iWY/WevbatbxXRkQ4rqZeKvfgObeCDduMWw5gfr
2YN+5OYIYEzKu+SD0NLg5vEMc9N72bYOLZZ5iIIqTIIPbYuvomgFDKEeQEI33SqimraC1MFtZ2Mh
9oqB7TlUQTF1p7gWObD5QN6UNeMCJdfShSzIYyrtUzNWLzP6mkEC2cydlifKTmdqxGSnk7C4Tx6I
1kgb4ijLwT8HMkYdFD7h3JMvZed/yGysTpZXXMu0akmoN8UZ+8eHM/XcGigct70AhNWEXXIDRA6E
Ma76XU91ea5HAFmzFxxGO/htuqb9lgfzPdBJ85O0LAshLEvfJlET5Ne1Q4uC131IN8lQRaAIi6+J
N5kNUyVgKj67+ScL509lYy004YzExUQQWE/qyTSy7aH++edjqYRkGoHRL7hhk/7RAnBmtD+Ye+QX
xAwXrFacpj4RDOdvAAyroyl6eiw/xJVUyFU7s5pXY/5OceMeUaj3YDwgCnRQd54xQ+UMn/zeyNda
s9UvJQNC3FwXhzTVvU3kUraY64l+UkVHYlE3TgeHFitro0fSJiivbGdXGfoAzI65M/XhkNib2thr
Tzyiqe4vjZN0uKX0tQz0++CkznqwNrpUXG5Z8o/Lx1zpNvuOYTycrWM8VSm/cocgARVpzaBKVtO4
yzMiL9zfTTvKQxAvIb7v0JBIDJ2dQ+Wk3lUaSy5TXHxtWydKP3h0vVX2nbm9+iWHejcSIsHuZ7Be
3NR3tvjgbKSkeBUxjIQPw2Rv11jcpoUQzqHj8e1DO6YCIT2ACgLYpqWQrfTZpQlz95LiC6LFylqs
LFG4mjDQPavsUyTvBiPPmN3KswWojjAFCIWz7XH0HXwUBLiMnuNtKSDSvVM4yKg9wN9F3kIqmmJ7
Ny5vLWs5hHFHnQijuKKJKqpL3/v07WXrbMg0cdY2IiA1BNbNRTNvxz25XNG8JyRtWHflJPCcb5Ku
jk5u2Q9PhVs9TKXiMxsxQ/X3aO7jZzdvYTJjpWGYK1H8JewlZiIm2Hjd/vsn2XAR0KNCPGKrIhwp
IHk6vxBbJnt7YuzRYf5HWpzP8nc9pfpFVvaLFP1LblfxhfHUV4ux/dSEMlmHTd3tQwNE3RDeujbb
YgmA31/5+o6CklZ3LPpHZ/3EVSdfQ+XjsUfPx46WQXQLKOdeZJa/jUe63ygPd5WPZ5aVUfVgQkOX
gKJi0zhYHzs/7O55bLyxY3c3MVbow4DdaC4N4poStejzxgvmM0yOaCBD4GYzLvNrZpgvbQ/bLLQm
oqYJv7Tj0NgSpKBYXCXF1SHhA/eneQQb8REPRb3vDB6uqZDfyaK+CZr6Iyqn7uz3zb9wnOp9A2T3
ZsdInJwiJCBDAdEBG+ATSqiyfR5ZL3Ph1jf4eM0N/PW+1Q7y9L7aicEydtxH28G1tgGxqA8Rh+PJ
ccP3NACTHFgJDe40JwfwTJwI9WYzhlnlE32KXGq6jPCOtSYAbjXUdbwTSQe1Dtal5TW/Xezag1kQ
jFLEv7wFOd1CfTMp02UN0yNK5Gc7OUCaKP59/tWqUqyAKoTniJgSxJQsVehsrVid85zRQO/RAoVB
uWG1mbA/mF866hnMti7zigZ8ayiPYwwDDGLfulKiZ5boM1bn0iPwL8yAzRcmv32iJ/al7ZZzZShu
WyePiJdYx99iZJHGJjhzjBtBvgRqkYK50QDOUTjUe9OwmwP3+mFsk08U7/Nx6PZj6iYfrc0sVQHu
WjPmMYEFh/qTK2ct65nvwJvFQbQvNFrqVY7tpbcl0qiucWHLdyhh2u6bGBfzkeKk6A0XZnOMM5ap
mX7Qq7+wkEmfHTmeuQDaY6gcn5GaaX7O1WJckxnLoEH8K82CjJLQ+jQQHSw0Inx7UWrijktMtQtr
3nfNWIPksH4bEe28XU/DK/VrQuIE8QvIsDboKrj3fdpIV00PVueo8sUst3WHvWOyx6+oKB9miSjW
Nf0EEI7ywRkywR4Yp5fsiByyRbeWWeIsBusQ8lHtZgzl29SQzYbgqWBNHCE5elYujy4BE0bc25sq
SnrSLGseW8A+1WSLB/ttOMAjEWTFoJpLUnNSoxTEtqLkL1fBWafgsSv/d4brD0/zVF8ZK3BmKPVW
3rwIhHLnfarD2xxb4YmBApe/xWgTqhDb985Cq28Vay6yR1m1/jVDjLooo4pKXZIuTl+6CkI0OJsT
b8Lfg6OOoK/zHQTwXQ01bSu7zz7vsqPXSurWbDpaA97fqdYTq0nQ3ME0sxBs5SYwxi+EdFwJyiB1
xK6gt1UfbWAgG+j3gWn8subul67qlmINF0sUEXmU2H8cSD4n2OQDdPmiZMe9qFiUNT31MdaBJH2P
8/xW66vIWKKy50tXJJTgEFQFy6MmbqCd0ZlknldsUE89cTORSmOzF+q+G6q8lWXAyhrzKCH3Xezc
HjHjGCGvHagb1gq+2aDM9BmkpLTM7tWdh4Yoa0efOZfdK3CGdgtgqN4RgTk44NvT2vjl2ixGbOU3
JxOnxRJ+7bYejUfQLwsocuYKTcqsV55LDQAapvjA0B3H8Qg3KIHiyU2LzNGqWVRibKUlpndT2S/l
ejy+w7yy9bAEWzwclHf5RAJd36xDszs21NZWAYbJfXed8bUeNZrqniFrSgUBva2Q9o217WsTZggs
9B+VgUTLsQUnEYnKlrSvjBD5z4XGr4Ss9zE076rBjpDnyMeIl/PXs5W9Dj0LPvb25E3O9bi2Kund
m6LaxSyttiaCTkZkSNOXbdyhDtHAQLFAVyhzbGuC8O0mtvURGFryafjufigIy648JNkmWeATMQd1
tBtHG3Cdx/A4iHYqrPmTrWDr90P8hgWmnpLH6BNhVOMBy8qnLNVI5Q34OjhGgB91pxLx9NFvh42h
XVAWsq03jjlPG7pn91bhEUscWT3XTstcLoqjH6vFQ5c6zj7GCrufFWmi2JqctbuIZy2n6eHzHgmN
rmCY49FXeji10PdvPsId9g1omaQtotsYsQmeanGOB58/y0am19GzS2uitRjNV3vgnuS1lx/0wngX
9bCCcGQQoR4fkH62CFoz8+TZzjGHjXPzLAKvPTskxlysYrja9ugigjHKV6Bmm9mYgrUfkJhQskK6
zn3TXouAhYuaxA8SI0rNVhvb3tZfAY7+VU3M0kmK6lfYBu0GmzT8EeSumFGGzDhBYNzm+tWkhQQS
gcKz9PLvqM+ZP1fDF/onJuoViYc1kmCyDN2vBOXWJajTZgWFnZ1cFD3994Pvn19LuX8C/gf7TvWQ
47tjlTberQhAAfYsDmBTbdK6mjEnU+6h9NrSNEwf6Vx+8RrYjXk5vruuewqoys5DFtMKms7JDEtS
8NCCxCN5LqwQFcLWG5p4i1S90iYehQG5nEEjI5NCVTakpz6L8rvBCGLHu/kwdXoZM6gcUSfoRcOJ
IpSdbkkVYcktHFwXIoLjVMyUIqwZSCAFw1d0krNsxv3YRq9BbzoblrLGiwXeZuOOuoFLJdkSjxxM
AVR5lbtWeXBbhaVtWdVbMwljigsCSd+XaN0BJYeAVFCCWiI527+MpDddxo7JnZrTfmUMXX/xZpxA
ekyCXTCQ6mKvfTl09yyz/2jg5tfMJC2U6V6xMWIFuxZX9AwZcF326iuvm/appe/27Dl/WBnbmVx3
5CcG6j592LF3xHPmf8PWI7mIHD6Pwu3ojW7ynBcAtcwRg7eE40RcQKaISdIEr1yK1mcM6y5uDiPz
uUOYDgThIrgb4n6rJ3c8i4LqwUKsyYp5Jn/FgFNoJy/QiYjPFdjtTS8zN2MCI0HjsD6IDK2I3dj7
BqYqKNnuGOmVWG5gkQjSPUp/by2IFEAO3c7K4r/seR6yiIj8ET4Y2WrGvJ9y5M1lczoyUtU2L2Mi
eC3LOGrGtmj1U+uCoEhjSXudaar5NsgdWJRlbcXHGPgeCh2/MS/SDAS7RvcocJ49/vuBtu7LU0Qe
zlY8bhpsJUyS+b+JO3iH2lDM0dP5VLhJfE+G9o48aDrTszOiCn5bc4UUwm6pvuDRnlMHtVBJas+U
OU9jxZJ5Ft0x0/J33nfGiZnre+fjKaVBuzt27q9mR4+okpxsn6TBryEkdDDrf2Kn3oo+zD463G+o
+Xl8LBGUnyPymtixp18iw7poFs5GuTHLYIe6ttXZRcHbg5qBJfN/5J3ZbuRIlm1/pVDvTJhx5kM1
cH121+CSXPMLoQiFOE/GwUh+fS8q61Zl1r2ofms00EgggchISS4OZsfO2XttBt1OSdMdUluyjd1i
vM39xoYePZ5mlea3RmRV26RYuAR5BxAyBs9lc6shpAD5VfYeGLQHpTi5gSpMIpxSh1BIenX9HTRE
qhafp9t7A6iGMzDqb+IRtHY/oxUtE84E5bGzc3BIlIz4z8DG2Fejm5xLKBN0j3KCeAxrY2VxtzcS
Wlq2ZyzWwm6PE61Yj9lXF8u9WZKyQ83UbmvWwAo1u8Whum4rEhDC7MNuvHI9F+Krnoa9oR9jHd2F
Gg2Tu3hohom9qU6jux4i1xl8ZHwzOiFCQgIOHT4wUZCkBRHSVp9TcXAM910J28CSaC7XNd73fv3+
3aVB6EVOdNbcoTKYDlojAlOsSQH8k+uhfjFEi0w18I9p5XRv4RLZGLN+8xbAxR4aLG4xjoQsvZ7c
0b93Q+PNL2gpz1jNsT/77NYSQh1oD9ww2dTvLNr5N7S6H61QRSdGcpS+uUPP2wr9W5vcelpYG0LB
mW7ZKekn+OgRcV59T+tVqMSmwCcGx8wub6KKoPvELI5NgcG7U2q8g3CEH8Vk4Qd1cKNTNycAKYOe
NpK1SGuPEIGwzI91w0iqyUS0zWt90/pNuHYNVK+o0O7qOmVJ87pLXQzN2mjC1zlEctZETr3Cm7cY
Q7eDwaDeLPG/hO2zlyWfqiMXKYvtE0EIdBNH/l8Gtg7yFvI2mkxuM5gpGMSsBxoD7TYNAHnq8Guw
9Guvjob0L9OITySxpktkId7htPbTQbvrjXRY6GTWG5Hx92Uw3Oh2JtVyuJJoriMSL2wggC4vs/Yn
pCHzpTqj2tf7IGE6jDqDnSCiDOst8RbV/Io1Waa0UqBEhoRdVqCXuC6Sj4wmNFkINI1p4KMK0ovU
DDwcf9MNgQMuaESYtDgAC02nUrXtPeE8Qz8+JIH6kffuryLVL5GHDgH6g9uDIKkrhGiczyGznhPh
0h3wTbkuy3zVJ/I2sbnos5w/2xiSR51/wRgcEThVLwKdW2Wkt6IdSIjwJKtP8jCEc7ZtdKn3OsTz
4Ce8MJUVEK27wkFBWkhDYWljm9ov10AM/FqVp1ETu16NLKgiXpBcWHJtvmTNtB5I5V7pQV9F5RL0
hcwzyMNbTe7Gtuuok3SVEjg1GYCz1EpEfLmH8h5Cv4YgWAKhNyZIx6SpeklvrC3oT3BMvU+dOZwv
6vlkzJCbwyRzt61yr0o7fQqIAKODzVTIN/Ly1MniCIyVVrbdiI1FJuRKeVFxzEztMENviAJd16Jt
1l3aQAomWGA9yvm1ohcRiuVMl8b1hjWy9W1z5wnvox4vqXk1BtilrCmGtUnmEPNig/KL8qkAzQ0r
vL9pyT4t8diiNhKgXVWzYg05F1n06doALvOYPOnKQ7/iYwN1wXDjyaARH6C60/F0EVHq8LhZl06V
CJTZBc0KrB4niRjjvstSGVTnyn8sVP4MYBxH2PIW9G7yqSXgeGkiJKZVMvL+0GWkG0XSd8r6CDr4
056SR2S02F9G7Lb9WCKLbc5M5H4UDh+2BcS8nnil6Dutp9a+oAgujuEScl6XOeFe8sGHZ3PI2je6
H+DtETWvkpa8IyQJ9SYR0Gloq+7yuDybRGHFmSEOFmFEYIzx8aE4fQGQgQN65kAVle2dQVN3gz0X
c68v05UZ0YHxHeMcC31bM2LYeFRH28mgvWwy1A44icA0hr+KJGk7ClhVslxP0euE33cdhEv/ZhiZ
XsXe3ktm+KJFt+/jiHsJbpTDdnVNY3BbA2pZNSTUbR02jjXtLQZUEIrtJz9Nf45NyUtWNicfPi9A
ywqYTPfTCMtHb7l9FZjoduzbc+d+hVg/ts3oF1sfnWPszM26lFiGipDvH4OGnENWMpsg5tpybuaQ
caXwsr1sS7HxmvtobOtHW7s3c56uiXfz3tPgOHjhm2G64rppaD6jDgj2WsU3RuHCOaU7VliNd18V
p6GoUoo2bIFFlp7zOsKuBvpKyKojaiWvtxyMMKcQU2bxeDjCFgeUcqTfMb/FDdGC/kExT7LDcaYo
ApHak7GwLnpn3xDwsnU86H095Ikyw+2L7R60RmjPmzFKPumkMcT56l2T8+nY7LreRxJSuw8l7oK1
R0NkZXfeDtZOt7WX0PtaFeDPmHvxnpQEzA6rhrKXrAWGD/0S8NG77WrUNdJ0M3lFvhuvq5lzvojc
e02a2cB3WWdjvTQnICyOKb90kqJYrekTlIrZWMIb3geIwsK2u4pqpiVT64uDdLnS1NYcf7r2OrXi
Qzx5sPJ5sS3SvaAKoaw3hXPAnKjWwoS2F4IsR16JmKMkwYB80Wo3+iTTW53x3Des9Ywds73jO3LH
Rtic3PIhYU4EnylF3yXSJ2bfi0gEa085peOqkaRZArqzETm6D0NQHpD30Mb32PmsAGUYEGgcnp8x
KEhaZdGdHuOfXAqxyVgA1/jAxSpKa9yLIR3UmuT675dGFf0PSWzMMK+DEiGxTKdFth9CfVbxPbHE
PFGNZNmDlzKaPthl3UPhriyoEHRdO0niX3BFzJ97L3h4EWwHZD8T/eK4xkTN1aiNT5IPs2/iIJp3
UmmsO8rV3VQ5S4gV+NEZX3Ht1qi6sabv/arde4HxiC+ECfWYXOew0Q1a4/uBonSVBePGx+1F6vER
PcmFJEyNxYIXZgqJx8m5QzKw/FMm7Oc+7d6NmkjDPBl4dJoPPw6fwMhYR0taH70T3I3FQGrm8rp/
P87Lc91kjMJt4pp2PfzJ2I6mFbPtdlsRDMxRajnc0u7EqEZWq/NCCfoWJ8lPJdLPeWRnL/B7btKn
Oehvlk4mxZSLtajPGNzP7KFOz7822dxAGS1bpIz0mqivcypJrjpEZjwFxNc0+nWUPpKuOCSpShMQ
VEQO6kVx4Tzak1FQkiZEsFHQc/NJ/DvRm3oDKi130DUzAp9GH43RXO5KFAfB0L1V4fhKMicaiTr8
ZYY9hguLaUNU85Eb5m+rvmn2PCbBBj1EPcUTWK0QqnJIeUGiCrBPDT3ApurtgSNEJhWUk/BYdw0a
/jwrGJXjPYTzg+2OYLk7jT2XWPNVN6IqVn3C88aXjARqrUUjHr9rAqa0OedRjq4qYFvhTE3R5vCt
cof3z+sW8CcaHjDlEN0Y7RH6cMgM42GUlL0BEnAQbOOe5n21thS60dkNyRAVLtvCEkIbMZhbWTnW
g+3wK1YjqNDejpBpTPvvXbmKp2Y1KcgYBKnOc7mk18/pGhz2o+FXN+iBKC0dopSofGuGOt+7Y1QM
9Lhdin2a3M5Wmuq99WPuK8tDQaEHiOM0jSleKgQ6CWzTJIzZBikVh4TFSLbiHSLCXqK7CHoLkx+j
kO+LYYXhJ4fS733ZSJXHS74JAMOQVGsy2KZEq3wIGEwLj5lM9nG2yJBHQKeGM76ahr4RvfQfUpFv
emcwbjJCJPq5xd671LoGy0fcTMioWJdUKl7dkU2+j01mD5zQ68PoLlBLNzJ23ydyc+jC6y6X5+8/
ISWCB0Ch64NpcV0wilVNZZFuvS4XO8tUDW94t+6n5hQ2fbY2JD8zdPTj5C1580udN2UmULO5PtKy
RZXpoUh0qp3f1NwUIq+hpPUP2Vze6Sr6RHUNbKUwjn1MRwUmEJsOI2ls8Rmuaoi7DIBuO0xwZOnI
01JhptP8OivBMEFVV5oicuNEdDuS8tj4uL4Ti1eiraJq1zvHlJ2ZCQSrPHIzDv6AOV2Xy0OiGdY0
0Ca0lTL2EFBqK+EZ56zKPw3J4gR1mG6oZNhs4B7DzokLyGs8tJescevvEi8jyLwLWfosxN6k1aMT
sQg+1Aq9nlUWJ5+kOwoOUhKgMg04HGAEbMpqbdgQ8WSOQokkBJLAXrMavwlu++1g86Z29r0fjMB8
EItyXjU2reD00HEiKFXUgqzo9ghCPm3Yl+vgyY3m1yimDCHshtorCh6wu55j2CN9XxHPhSJvNKmz
e2sp+0PmqiawzcZ7XsDwGQEBC3bc8Y2L1VC3Gw6lixNzbZzMv5LYJDtNjQvzKV6j06aNaD3wdtyS
eOdsTcxI7MzHqaaZj+Ju0wKOQG6F2J+icCcqv9oYacGAL/AeyIoGGMtmzsKYBncOGROlmxP5nL1H
sj8xdH6toA+j0QLjUznxLjKSdTaM3ffq6BNayCnyDvzqSFYSR01lvSnDj5lorYaJGHr86pwI/fTT
iLA8e7wFIUXt9/tlsjDQ6bgqYCEx9KIgaKPt8kqQLrwkMoxPbYqu3Pb3cdFd42XjOQl6bnLHdRtM
NtMk0YuckJ6EGg5F7P5sMyprEjnuhF7aSTEPbV4nn987bGNwFZi8Q5Vwlrp6bOCkDPNPr7bXI2so
okLKQyxypDpdgmKgTq+5vOgIOe6VLIpwtz5p1IAQwApfD2yXZcu4eqgQxEw225nP07AeK1aaoYXw
h8/dYKi1Zt/l+gmKMHR7OzcZcLQVPnvEctJUGUABArPQdks4y7GH1sJySjZL6E9Zcls1YEJ1V3wV
9FkRfNaoOEuw9maAE8QHQLdihlHY02sdeFehbd82JuW58mBYd0yOZsUrlvHXw2yrreUnj4kDUTfq
X8FQXIdQxBeE268yyG9VzRc6A8PDIhoJQIXZE88LM5niClRLu7ULoJkQcVeIrQDH0UbeVpCSbBsS
tnaZDghNyIGHo24a5qcxGXL4+TdZUXw4naBjXjLKRJkHztq5TQgh2mkWwq2O4g8v4GlMJDizBgPV
wcmyLQ/Rz3ImyVJlLcd5fGblxNsUaIecF+j8No/VkMCDarvU/f3ImnGUpA8Dyt/S2W0zzk8FZLnV
3LA51+GEqxjmxJq9AlAJzNAQ65iVgRwGMpKB2xXtBumHecaKza7JiZiX9aVwKpq7Cxg0tp2B8I1B
EF8Wa5q1z75jBhvFlAs7JMdpUcdXvFW/1x9EY1Kopogb8y9lXbH6ZUhvkf+nq9HhlyU0ikLCBAdZ
7mJXzceRHJa1nCsUiW1sbHKh+KPw2v1Eji/GGP8ZjcGCjJ8ujlrmv5O3m+d02DXeo9ALmdovuYZt
B8cIyjpxLV+NH2WQKFibEvMHgD5eLmx8dM+OSSJJ1K77RwwowUNIgWXz8nxvUjQOuKX9VNJ09RgU
05aykQEo8Gie/tn6njiMBM0jfPZ+IfS64XXud8BGVpnV0wpLjIAWttog76OKsDkyJW3EmKZSBP6C
QCDQWLKOmOa25dC1Tjx/PCbEba2Kukb3KW0JcZSZBALROzxiFWdQwms79iXVFwR9GEV/1VvTUbSB
OkeSlQyV1n5UKiF1Cha5a7Lpe55NdrrGDwAYF9qcZpvPO+pyg+d91ylaPdpRjMRTjJXjCMwcO6Xc
Mu7Nbk1OhGEl9v+92M0/Ujf/Y/+ruv0ofrXf8M1/wDh/x2/+44//M9ic0pU2G5fwvy/XPwmgfyd7
Lr/G3/761DFq/cjij/Lzj3zOP3zt3xmd8jdhm4ErpSlc4dgujEz9q+3+9lfP+83xLP4zM0jpe84/
CJ2W/M12PdME68lZgrA5PsjfCZ2m/xt/4bukNljCdpev+r+M0jvguFFVcgl//8R///Nfyp78nKTs
2r/91fJgff4B0OnysVzJx/Jc+mue63gLwPMPgE6gra6FIDA+VOAGiqxBF9cG+ZkwkgqrFl5Yg/wT
dOKWvo6csAFbmHS/ZsLkaAAXjAq07Ua03SKMO2hjcK6tluSGtajwO/pdGW7CVOdPtmGEIEwQLfSd
h9Yj8gLx002wC/UpurvAxtVrW2O2ktpnO3EGwN5UmnCLxyxYJTkQgdDsQERVLrz01Oe0spgTUvd5
Eu5dGJDQWbdNhSaEYbWY5xbKksKPM3I6p29UP85VSDHuV0gXGxf1zxRiZvcCpEY0vhLkEigs7DzL
4F3Ujt4MU5teW23ZrUUfXfxpyI5pZFARDJLv75FtqZoL/NznMaWVXbkW6LKCsxjsHE4F0rfv+8z9
oujhzFSHZnPIvDw7zfOC/xvi2N3l4xKqJiLlfJpdg/aGqV43ridihWJ6zvRGZ7PIzU2d+MAdFCzM
69DzpuMA2OORgt7g/Gy691n8bcnMhoM9irPb5vFVPNr5R92TCzp1zm4QHUSqzOIaeyy09ci0GGCS
y55aO2CIU31dK79f501H5gwaA5jCb0XKKt9J/otBBsCx6gGqi8XzpQbxq3VhltWmfdFZfmJfXbWV
uql08iMzZkKW8FXtGzzB0Ko8Gq+UvQcmmpr9q+NhqZMbu+uxAjGB42aG2Psw3u+NeX4WsANWmWZ4
5GbvKRJxCJoE+nUV6piUlDHcczbdymKqi6uWpu5uaMfXqEV4hG3exHEPDcKeo2hnWyA3/Fr8HPDQ
rGj3ANDDgbnmmIkKPwW6EXeB/wRggUVVePk+MugNNUQyo9pU1YRipZ1WjslpPR8kog9/sFeeExM2
D3Qc+vh4g5sDrtHgzDzdhXunooABICeVLRodYz8rcmQr0oohP+PvkbPp0b+L+r3VdM1jSStk7Ux9
f99NhE2TAEzRjGlwmygXuhuZzytB6MwdxKt3MfrdzguG/gHZf3CVQbZ7C0gDph4hlDzXgia9mKkF
/EyQA2uF0PsmLP2OU1tMmXB0iE7K96IigiMap/CIUBBhmyGDV2bd/ZVnWO4D5D12eif07ifaIaRW
RNG+NZktNTENb5vwj62jEu9MQle2FlBgLobyzH0XYVIYLGRZuGyNB+QU4C4ZxaDqrWq6HwG8gRTI
Vz6g+xKpf7ESIsZmc0RT3hGcnQtANGiSgJEmSNGcxcRSGyAmSaXWcoUlaN4TxxBui9q3n3CGIv1q
MIUiV4cEGGq/WulxPrUF/gYF9pWYTyM9+l1xLYcB9A5vPVUgYUFPdpRZd1DcqlPh4DYaSYzCigSw
LnNGpHVhYR2YWdCKd54GxxU3LNfEM44Yd6cx/IiVcRY1AVoTbXKrCJ9riDjU/bl3zLRM8aGV7bnK
QYkriWWg8bKG43tLEz6FXtqPBqo9IM1qJoS7r5fIa8t9Y6BeL9GsDF57WfIcg1n7kWRx9mES/QdB
pScdUZG7XJqqaskBMl1/F/sRje2OUy5wsXAekVH52nsWrN97A7HFWRhuvCtmJICEB+FLnhnhotxV
E5D65iBN4znwNEvn4pdL4clwKMYXURVnVB7dugMyl6zcjJSKjgnZOpoLb4387JkOMG8sCS67yqLm
QhvoroOJr4jJREPQBRHEHyzOuEFIBhuhkAr/lG2v+2yc732U2bd5WxKsONKd1eFVN0e3AH7G5TEg
CNc3nqeApUmhMN4qDrknPFX1i0jq6OCSD7FvEXpvMXV9RVZKaLw3oklaWlChTYOXmJGHOadV6EEt
TFZ9EFePRVL1jzj0ENPlttrbGmsq7rGO2UNMFMjKjtTA+gQ+neGqVNxCtz7bunjEtkIotG5L9Dxl
WRX3DX4NxFDMKNwWpkKMSAGsG97wqasuf6gd/j878e877e879vHzb3/9f3ZiX/x5J0bDUyvHcs09
gxeoAV7uapqqWjdHd64EOsvQvO9mXIFZ3wb9tp3qLt26JWkz9EHFKWiRHbQOyjlhDsnBxEC2j90m
PzaLaLxuSMtNdMAoKzEWwB/tV4Jc5hI74eA7eCEnBkdr30vEAzqX7LZo8+4a2xRpkGXPD7VdA0VI
ZSFJSnNNo7ef00UiRfcLCY9xdmgV3whIrNe0nMihMNME6dgsL3YHMIDTjn+VWiAwyp7VjCNK8MnK
iR7EaSZMnRKRLimV7oW0zOSc1W6zpwpiJEdNQC5qp+eT8uS4TfIcQZUsS+YkkYMRuyzddCUaC6lR
1QmOldEwYf3IAssGlcirNAEbo13CjOsHGbXJpWOKB42UJZ0pjoXA3myYM47E6nTSeY3TKFm4Gi6x
uZRl8s4xYh+FzIBSMTFIg11V+RCKzZQv8m8kJ+DSuvJYt8EQb0jFUJcOLwbCot6sPgzLmG6gUoTv
QTrSO5r9+q4YlNVvm8ACpdR08wZsSUv/zBA3ftKUX2Y0u7u6KsadU4agRUrTY6Bg58YlGhI0Vjqb
70EPYezDpTxlKwCC9Is1sOtrJ1N9y2yrCX65FEAd7y8GX4LLw/owFV7zWXvFXK6N5eVyB/qYW9tz
fFq3U5XbW7J1xg8459U5T2Xwjg2hY2JfkOxetXJ4SccR6UUKe6jNzeDUGTxjm1lNJo1zVYIRLUkW
tsOhMunO6PiIt3C6jDTEj4VucdXUKFzW1fdaVizLWsHvubaWpS5dFr0qid0fw7IQtqwHTMicyDqr
sEzeq+81s4yDhI00KpL2NhAZPYZQF5BAcBT7MJJV9oWCtHuODXc80H1s95mHaJAuIk36wXXhHIgC
XCByWJtMye+9w6gn9w4ICAJo38rcDs2kmdyawKz58arS22HZwaDb4CgdJ8zaDh1hRKY0//bush1W
8wTHkmZz8lTnE36SYgpzvZ59xsvrbNmFiZSVr1DWqNpaCUZQ9+4VpeF4kE1dD/tZNMndoB15ysh8
xYK+1Bq2jd6ZvPjk4DtTq1Y50M+7YsQ2xB1zrw0wqERig43M0Htxd9HIPxkOg3AeOXrPuA8l58dJ
6fY1ZTC5B+TWEUaK2H3VIT7agN8VG9sjvsxLJF2QSQO8SvosvjOnMrifHAdYs18pcFSB54HNJ5TN
qTAPhAuEd3JD1m/PaJiYJuqso8x/sRrLewkiR34a7jQ8epplKkoRp8psqr9MFC38+qbz7AM6YD7i
iew2Mkj0xulufSHQYyV3EMTw9kzFRRHHtsPc0ne0pkDz+a7MDr3p+6hC6F6Af2rXnWxokrUQnR81
Ga9AbjsTnyojuwcO7TW9VURTBz/o/C2G0nlTNVnFmaLPnRMUV//ay0PrXBoqJF6+G58F1NmDNERA
NFwBvtlt+9vBzcsfk9cNO1uaxbvZJ8H77AAr9R0nhfBsJJsEHjeG1yQmw8MElPCWFqUzr/NwUIyz
7OoUVwQ4D5g9DkOQQeTXJdxRQSVtzaa7axXzZ9usGCbbFbSJtvNB+YD+vGYO5V+wZqmvmuSGx06B
iGPTzxDNI5UPNu7EvkyWWZl/immOrnsn669UCuERm3X5lqBI2ShR46CKLH8jzJpQFd/aTlMw3vZd
nK9ylaBJnrJpJ8hi2VIz42tMi+ZQE3K0KZIQCr+eQtjWLGLYdIVj5Sc0jugT3fSxZqqTrsg/kjuc
rG6yNuMeAbemIYJbHQfIvMgWaQ+WW2kUJVAKWIvrxi3ciCo1TJ5VXRM/7GsiRGS7iFvzxHyxkoFA
LZKZcCPX/Yxwu2/vuFj1j7q3uDyD8aJBkj2OvaYqqBoBf1D7ZHuKCJ5E6+5EPKiVqXtOPeDW8HXk
8/UMgOGIx5VUddOkcphpixa+XcL+Hp1958T+VU3/7yqQNl106Sicj1KcBUKkZ7qyRCwoRh/nyCjp
xXdhBfINhRqILmYJV36U1O/jkLWP0qzUs0OFdW2hmT+YzDg4bInxteiKgf547Z06s54/cAz1T9FQ
hJfYWQb9OK2aq8Ki+kRpy4S6RZkLCSndWLz6FHsYrUwP2WhuleK6ZRr0qgcxILCLGCsLYxjqnTbT
9kBbi0b0FBhxyOILrefKBLhR7oqqmC+JsNJlHsKhXWhPfkYVodUbo6VZvhejV9S7gRkzAu7IYKHT
dhc+oRB11jGtKowDG9vRY32r5tI/60Dl92FnJb8K6QbTyhqhZ6jFqcBL0TwCdkAda5uwlWhfXBxX
M7F2ovd8YgyLedbGxJN5FvlEMVDslDORCmy1M/XQ77F72qceeutD6RfXfuRDg8PRP6r26HDUO+iR
fmOZaA4H9jSPKHxNRh99AKAwc+zkjjDV+djPPb4LD6Iot1vsqUXHd6iMKEmC0UW1LBqkLg5Nccz0
OH45RZq4e4GWWeOqKAfvZBb9eNuxSezDShsX+IwdDTfprm2zRL06lvTRDXj4aR/SLQRetkVfqx/g
sGSPcQ1SmIm7XFlREl15MYIzbHSLKNio1hN9lSfgmurax0NDEHuo6fA3Ibw6lwVm5ZWYxtFoVvKD
mZO7dYYhuHeyEeJ4DMJeeaRlVW3q3PKnYo32e9j2AZyteZ5pj+hY4sBEgkNb3pfdtjY65iFmonFA
hSLepWWSdSsjhyqxJHScvEkbJ89Xw1aq0T4UoysvYQf1pSGQ5RppenByJrQBRLPLZ0hzFaODlqe0
b4cnflSL9tmdqSEjYaCSSHjmG2zFD8KyOjr9St8uZBlKydnG5GBbP0XowLkxfQS71PcbiJTm1l5y
jhNZ+AeEvP22j+ryyy8z/4Y4EII+0pYRZgQWLK/Bc9FPqE9RTcnipaE42ihdqcAyCifqyB+69X8F
PVTbhDDGq1Z0945od6Ed2DjViGoqmKetR1Winak2ddPpjTkTgeFTk221SuXJSeF/TWbB1LYjsQ/D
dHmqTejk5DB3oJ9LhGGjneht3yJqoXtMbniM/SuHX5Zz/zE4PPKiWkwlB6rRf38ukNa/NuhMCw+3
Ezh0/YTnS/PPx4IA9C1K18nf85hc5lfrtfkwXpsHfdveJ6u2PBv57b//ifbyHf95EPFIErKksANP
2qQgW8Kz//wTdRjZhdslIYZMP/yRV23SrZ2MlWslrACLd+WgRUW/Kad1i83lSzpgr2o7zL5SA6jt
SuBw2Uu0I6gIRECqzcywC9d31ffppgyS5nl2QuOFAxmtLC+gg0XqjYYr0qGcZPWzmovdM6tj0pjg
jBpleKjN0X4oqowOoC05zTnCv7LmpP6qVOoSFW4k5NLn0yU3QK0TfYF2nANlQzpFlPJ8HFUwFdfp
mKhnO7IMpueFmb/8F5dtOZ/96bLZxAnhB3bp5yIv/o5C+kMntQ3gjw8NPlaDGR1Mkw79cpPjpJ6b
9AnZb49eEJTqOqsS8gRNT74x+4fjisY6+vRziJyBJaZNZ8j0ymBvvPNpDb/GNtKR3KhGggTq68TK
p42byhqAmKlh8hVYDq+zLEVEPpWtvpO2JdFTCS9mlGt4p9Q1J4b6S0PRCiiNkavM5Qee+hwLYOdi
WJ2XHmT23Y5Mv1uTs1RBRO1cM2ZGRmLff1+n/81RXlLwD3f8Dw/Mkiz2p2nB/1F9+fEz/sj/cqc+
Pn+18Z9mBv/4Br+PDALvNxYxMxAEvTkycCy69r+PDAL5m8PKRbDXv84MzICZgbSYlPMMmhAqvX/O
DNwlC8ziNMe//e9xwr/MCP7tzEAuC8A/n3TfZvrAIMy1XKwGgXDNf5kZFHnbs9jr/ihD25sW+09z
QC46puytBmM1rDn0EccKGKLh6vE01KWPMUTXLsZJYPerpA9DSJGyfUdWp+5wTs/PCtc8Dbtcmvs2
EygpgsTJ5g12IQViM/fMes3+X4NYAtTExDeJ5WuGfJ9CF7S7eXJnm0GwNPuO2CU0q4TkdtjNWa1m
AJn0joJbRU8D4BhumH0VZ+mNTCbjpkTAdamsSg+Q/7P2tg+b5m4akRSDknbTu1i63lMXh124itrC
+MyCxjw5se6OMIm7x3ZkNs8wPaW+pdgICM5YOhhJ3+frJIrat6Zy6YTihmYcTEXzNI2R/pV5aQCh
qdXFp+GXiH20lYaA9A3rLTXD+KNIdEiBk5fbwq4BGDYT1eqmZYMJUB8HEUpWtw53LZq7ryRU/UTq
fUCjEC3DQLsisicCPlvjBZam/QzxZDiTdAIrRQNf3kVcsGMSLFVWtqimyrrqLrYyjH6F0FYd3R6Z
mQfreDd5Tfc2EPXwaMSt+UzlH4L55zi61h0C9VXm6uERlT4hvlHs3XmxTJ9w7FDLkNNUXvmM5t9S
rDBqx1oTArCihygBhcL3w/L+UOeGfQNaiOBVS8hjjEDwzhmZtqzgk3nQfqB1OzAN+Owry8ceEZMM
Pm+biMPdhpOy/QB1FbtJ33XopVFAg4YMSApB2RI2P7MmmO9qAOHoZIuyh/Jc654ecmS+KPBv12gn
GbAWsFHeVOWm/gY6YgR0qrRtfBH2kn4M7WayNlITLr+CN4bWLBUh3V+JCutizQolWS6rEYAtpyZE
/wAzTjOhY92tlRBtcgFNIMgjJw1aHbVdY9Imy9ZaNFsesugUyT+J2SDa8q88IkDw2LQt3A4kyGye
22a2IEXDT4598JNTepmSvEL4OsAtxwqBO8GdzmMNm6yWYfEBX2Q41hZqlB+FFw/yjMGPczLJsBbm
gLbcyBBOS51U1hcSx3BNWvu8RtM2rknfILuNMdVKNdLcEeqC8jK0+32bNAUKsQjpCS68XeNwClxF
Dq4rzMlkZoQlMYpuUiqapuOyj5tuCoOVJ+tXBrdu72VR+5Bxw7cpzqYtT2B/xH4EbWAmQA0JcW0c
s57IZmTU/pVR1OWawQ+oGiR/1NERk4K6D258m2NoORTNtYp4uucwyH52oYvM1S6Ll6RzyltRiRTX
YtA+4H2MkKWHelv7fvTY2qL8iEPlbWp25Q+tneo1Vvm5ssYQMHtq6JNTxNYBWE2w8AXdLQsyvuLc
s2hIohHQjf6h2rJ9D6woQ0FXiOZdxdGMPa0dPoWjJjhqqjjzgcAKYZCMdoD+9LZKyXKuDI8H1RLW
uUmM8MoC+rL3AJaCwpoF6dVT6r8nnqW+ohCpUd/74ZcaZgygnVqSk5DL56/g34IrHMHFsWJK8SOx
w2aHwzk6m05RvmiFp1fUoOsGJxu+wlhoVuVxoIkylvdGkBITqpW5TcQQ7svJgQsXSKKAIjmWx2Bu
EBovyKxqaKuCBp6qbmx0JFTXDVGwrpUZT/xAvZKFJ5d4mW7b0mfZBrHj/GxGczyKnhDj0Q2tXSw1
2YfSTtaEToaQur1xUynRnUw/Tj+HHj6zcFKDFAQ3K2/DybQRxRF8gHTOeUPyJf6TujPZrVxZs/O7
eM5rksEuBp7svtdWm0pNCCmVyb4LMtg9vT/mrTJuVQE2DHjiwTmDc5BSaouM+Ju1vvXaYBB8rGEa
A/wKm4FD2IdgGs7z0TSc7MJ8q8L1ac+7JsjL55zOs/0/Fttckv+7q038pyG8OeeapIgKG67Gzrwu
u0jCw6miW9hWtotqi2sbIWrPaifR+fgqYxEnAPGLLl2HPWA1ft0devKxbEgHAgxuoMwv/O7kzpKg
Y7/I8seubaS9F76X+ayNp+nopHj44ZLIteUY3feQ++a1Q5m66mKDZN3eQaTMxxJ92DlYNzeVqEjR
EBWPnmFPb8hl5j0L+eo2iCHcO4mL07zIETPSFcOqRUdwFkXqPYM7pfr0CxaT3pCE8D3LdEtsZL+L
XWF85XWvxVbg9tuGdpQcB2Nof9XAfVfzksbFHpq96jwbzVJ/Q+VdN4RyBAcy6aq6WHuuaOEElyJ7
0JxT0TWzi5kiHJN0+V0XGjjUyupMNdGJqtiYPgQVL6qiGeDIsZ8qRbTSaBbWls65RaRqwLdnzdeD
LE78zs0Oce14QByTMgc02jQBZ/QSKB8rtLNBM2a/SGmoj6xODX6GtEBdS33x5VA47Exb5NsuhQvp
K7fL19qiECZzzXuu09g6I7bVj0VpVmfHa8wv31uAJXLOrgOGmL10Cv9l8ML6XDdWw2YUs1Re6uYa
eAwT0okYRBo37xucuHeYp7g+GoEjScM1s7NDf74a+2WkbKgbJMxhzy8dcqYLxaCprD/FchshepvO
Bubxq/p7UVm9QRmx3F7Fco+h9LQ1PitN0kNVWaz9Blu5T2DruQW5obFgytm2/tR/78m8iVqXdf5y
fwIhj1CM9VQGWO2s8Iorzz+6So7G+l9q2fs/a79/1ZG49n9+cYihDTzTDEzXk8y1LcQs/6ojqRBE
xGlsxtjG28U8bw2Ft+mSanpoy0K8DlXnbPE7QpbOhsrDyRVZ76XqyxeWuhCF49z6tjD1pOvCyUGb
h7XlYePs3PmAC4Xdr7IGhvRVwG2yGhhl1evYD4Nmy2y2YDMcWPHRRWo1PCB/4FkC3Dy8tRxgTzI1
1TINHdIqutTJHFznWWf3DlAQgB3TwPSVMrnAhyfVuLNqarB1nJnccT4DUZw0sg2vjJ4mUtu65FgX
WIWq2vh2uz4Bv4MhdBb9eIB1IU9yYjcY2AwwOUNgF8qwe4MpCewQH7990laKYxAN/i7seZGhO2fw
quaa15HlOsA+ZVTFqreGnuGcLKFgsQ8S/jVq7ehgRTJ34LDMxq5tbeeYM8qb10Zu+Dc8tQqNnx2e
i6kVd1ZKyQlQLQRIOFkzkA9AzTWSdpxzrEg1AXSdkbuXpFhCvpTlvZYGeoFeAEFrItTVA4bFdWQy
lETRNN2Z1TIhnrulDK4hflH1g1VLqMezQELeQbn+wQLevShdefGG7Hj7iZ0V1jBeMZBkIZ/fQnSa
rMnWSPzG6NSoILy0KSsYh8rw3vvC+BzsxiO1sypvw2DobdJE02PFyvUPnYa+SdQ5JGVFbfbteLg0
kWH3pJp95+wJ3olvgVvOeFE6vK89sIS57hHU5VbL0dSFhTM/Q+pPCE1ajrLBAlAPNbQvPmpXW9Zp
hJWNjoSCKd6IpIakGM/EEJz85WiFXzt/8rIm/lay7AjBmjiEok2st2C7/z3LveVYd/6e8PXfw96w
YnPV5kb2BPuHi4AHjEtB/r0gsr+XRfD34miqaXyFks51Utuk+zGnAuWP0GSKbjgN5cn7ew2B7A4f
y1rN7w6zh998zPoQp20HOVrA1Bd1A8c0W/bZVWG7jMXRtcMpSYJxO6AvePPcNLvOUeaADvL0U5RK
+a5bYb14ooI2oJ35OhsZ4b3CVOWzO6DRbYpgOlsc9+ugISAYc/fCeAgGkPfOxCqdzBl9MSwwqY5l
EZdbiQjo1zQMh25BhFgFe2s3diR8W6eW+Kua8bF3rHDHIMRATq1bG4CIm7r7LJvGDyUmNFwhvUHM
UCsoPo1a63M5Fd4Sy1FDb7Ax2wAMpAgGDFIgqF4VTEAoUrokfUqsUMLIbMYXyxnLS0oJwsFb2sgw
5tJyD+MAB3aTxhNEPDNHB+0ydCOhz8XYjXyiV+CgvDjfeknSOmipuunDDJRxG2CsiRXKZbxihUnS
ieGkzRUFNIwOT6TfKWpU5s1dG/ywsPQTcAJwVb6QDhTDEQVqiKqNr4ywRZE/1Pmm/TNQqniuR1O9
mgqS/67uHaDKKE2hwNcZP1xSNPkfC6riT3PqRxawYVNMKBtaaKit0MSaIZ2PvybCNBB9dr78yN3K
/ZVDwSJis6vd8ozFN6l3OHp8gCZzHPz0Ras5CoAp9Yc61uREAN84uJA+X8vWje+dVwZfNDIdHBK3
zreVn435WijscdtmaZXhOfHuZljFF67iHE47XTQYzEeXlOaEpGkyX2v4UiN5KT9BHxt/Ou3g/MkT
j3X4wFlColMu+ivCFP1zjoX4iox2andOyp84MbpKnkreKLnLYj86Zq2snVVcRKTQZB5KtHVWR/oY
Gn3WU0QlwS8XFyjK2JLAMQPX0pNFTsKDzALYtJ3Rjlwz8dydW5XKhzQI5ZOKITmj3CFEYVJ1ty1t
4YmtMkPmCmVeyGRbBB1AGrqL9FMx1tyLgj5sk+I/gGgGT5K20krFxuPxxAhlCCxX7PKLfJv7uD1X
Is06m3qABLB1YWqNHh/2w8ZEjlNuGT0ycm7KyUOYzAFzoPooYNdkOnwpw678yJrKhYoeNzlsB6+i
OxxIX4bEMOup2NiIhn4isJp/1qPdvutGtH/GyAzIyWPTBceYzvXNGk10AWnepOUmBEJFQK/WBmi+
OSIGiUn34nUoDdKF4YbboDS10eMxUcEA4SRWDxgs2XMNZMCFK2doY3AK+L8plJQpbg0bK8rTUeTH
yBtquZ+1JKgMZGXlPzRQMcCiOyW+UGpQ59xPpTrqxqxI1kVbN0ifTGBHOQMEKwcyICmKjLVXsjHG
eyHseG+NRfvmi6j7jhgKTKRskvtHd5ozVZl4CT9pwXG2V2WHk8olI5IfxJ7QpINqBOI8vRE2jWvE
mw2J0lEu+nmgckNLl5bRyDS8QRMC81lsDCTuSDE07mQXqcPGCRmUACOBlbgXdZef2wlrbkASBARa
NuyRoxJxKMlxbjfgDaJt10Gf30i1nEbQ5JgPcEiKM7mqLHiTYh4gk2WqZVFnsSTfj40zHTC2QhkH
iwguqY6xEnPJkG5n5nAb2EhEv4hUF6gakfFtqWVnFoilx8ic/MD5EI4ZgY5D7JiAUJ0UG6wYa6c+
WZNmoQ/qffqoJUWEqdPidWxk89sluoyeSZY/0LvFb5bTWJ/C9vPXwYRvWVlOt289IFiMBerdTPX7
B8AOqRcgGfJ0icT2wPlSsX/1PN+nKNbt2fJSlqQFIQW/UA+0ekU+jPviQ2c9AZcWR6ZgsBT6cTJv
qIMQiHLgP5SyghdEOm56p+QmPbyCqw1wQagnX1bczzUl3zpqCdMEXuF9o75rvubA9eleTaB0eQYO
iqWcpquP1YfKoajRHTJuaHOYE2Epmx+2R7HcB0m/p7kFMlUFfvlQIXZGgNenLvv1HigFmd7oJEoh
n1w2j7e6wbXG37tJONWF/Ii1qA4EgCUZNlFHbcIZ3Lqyiup33Bb0YUhniH41PDdGzxPYr45S8hJB
UfnVMMPb9xCpHqhUqq9uxLJOls/cMQyJw+TgsGO5aC+alo47/0jFUF7jsvf2AObbg6wCAnplVcp/
1uP/r4fs/x9K8uk7/vu/D6//y5B9HcefHVPd6FP9x/n6v+n5+cP/psl3/uGYpmO6QYAtdplh//uA
PTD/gfVfSs83Hab67vJ/SvQu8f/4b7bzD8u0LVRkpjRdH2nA/5qwW/4/yGGQZC04Fn/U98X/jSrf
9sXSLv2zzVrEgD7CfjShcHDswJaCb8hu4V/bKTNM+4x/xh1J7TkG0Rx/jC7VNokVjDxdvTcLDXly
reoY3y01uQ9jXOodHX50NmwFSh0cInaU9BVF/KOKB3Gd7BhUtIHuslX1TQ8Dt27HWj+zqss4VhSg
4PUoaBZQ6B/pyRYz4WzxJRmPWXX5lZtzcGaQvZrQgN1HL9iKxmgv2cD+fHRGAquA2rHpNbzPcO4D
zFpUX+oew/domJVsHcq+sATPav6Z3BSmvR+8AvtEil4jdPJdo9mTnroONZHw/swvupgiTEbrqPIe
GXyHmH2xkjL9/4nGB8XYhyZLtMmdH05OIc7QLd6U5dUbG5IUJrK/kb5U9IHY3cTI4DshOArMCAvy
t5iEJ5VwyrbZ0QZRvHLLsj9DR93a5CKj5CCksVYvfT79JvGUwxgvuR13r1Y7EN+S75khh3s4e69+
TUPY5gLKA5nvNitLn0EaeQAdYYEtzBKOoc8cZNgG9hcM2cI+0yUxulxz/rKsEN0NKkW8TYloQh1p
75Xa5GX82/a1ve0ZMK8Rwnm7oeeTdLXxDBHuJczL4JyFBRKeqbqYIVnujJWJeKsgCa0qb9rqCag3
qtyVqeR+VFW+i4QNI6Gudx2uw30kfDY10nmtkDis6NT8rQ0qk20ltCWXB21kOOs7SyYN+kPmdciY
iav1c5gyWdtAjwgjYBWx/FAKkkyWfaIGnDEPBiUgE73nPmRm/kem9l20hHzRua3KjlA4U4/HFG0C
sJLkXTP1AuqL08CPFyKkhJnHWd2u0E+mW+gXJGAW3nucVMc8luZptGktrTC/OiOW5rEZ0QeV5aaC
EX2wEGiTYOFf+rDqv3g/XkCPHlkqqFdk4PHGRRL85C/oNUbfJwXF3Cu2qWjqj5ZPPG7ces1aPPxs
o8cmIeInBxyeklNi2umXXVHguyS6ms1nH4UOAOQcOn8qkMALnZ27tviCiRCDwsTgFaLLXucOoRD9
TMmbxFG4jCvJHhXGsA2iaDjnU/JIqioPeeTHj8ABeqgmYbgSYTQfipmgVoMmZ0VuIg0RBo19W1nE
cfFR93b5VgIx8OnHyOfaUp3V26CviKU4IBT8lQiMmpaZRwwUWLixalgNkfqjkWSwrkbNGyO6IfrJ
DxMYlYAh15k5bIlnOLDjXzHuBrBXdtAdkHXqvjt41sMYADS1oj2PPluVJWmxaJegWmwt3nDwq+RU
5clwdnhAuyDJ+B7ezzxTyVOIPU2RALTFEpBQSjkmPyB9JVxieUKjdTcnvr/nky5BQfzex1TMidTv
AWbdlU/K74eLnAuRt7lnr1PyHWC8paF8luV7gU1Bizh9EWmLNWOJVzL9UJ1tlHmrqLu0HAx+hTci
axRZR8ZnRfD36JEZOA057QMgbS0LoH72ac7EQ5qwwetmctE7w9/XEnalITKkfOHigJ4oMxF4zWl6
Lb1j4ldYoAiXmxamhMGCBTn4ghJTB7LN/ZPnNw+GY0aXOE8g5Tk5OZLhPm9D9zrI4QmNaLFr+c1J
Xz+Ew0nwt9uP0v0lUR4/aIOM4sCxvnzVMCIbgDo743wQlGOiaecNayOgC7TWxyqPnqrWJWVj1M+p
uYHdoG6136Bw9MkQRru5jtK/YVhZTSoZrLxcDReRO78Y6kIFc1/TTv6csATjLvWQKyFHygGYYHMH
PBB/C42zPfaxZARpRXSExUIjhEqHBIhqHofljH3HRVefDgThjRJJYKLuaT85m8prArCF86mW+a9A
209lWX+ovv+2x+zaXGs3+6WjzlzZLTrZJn43xamahbhZAegLNGbgtlJmhUMe4G3mzGKLOFxL5kvn
jsnYsUo7kwHu3G5Sza9BOE6wzjGRQDi2j2EUvrUsijBV0AeGSFZ2klRkB4QkNZjAVBJ+9978eyAH
YTWlgDFYXdNWoOMGi1YQ4tcxiw4wR3sWZtCBlBSMsS68CKitQNwHYG7DcbTyN1BnT4IPf99ix2CT
h/XMGJg2NxWBAR5fc9JHmSJBziIDfWuY/p2nrSwP49E8i61XzFwE+km0NXBlS78ZEulgBhslwg8X
dHJYdSQZ7kDSvDAPUKdwoQcbC2GjkQma1uiRcZZ5m0pImraT1NsyTpzrnLpXM0ghR/Wue6xVds7p
F9AMjN+ZWLBZcIbqunLerLiEBqDH6Ccs4ji9dQSKd06VP6nBq1YqiMdzlc9P1mREv93COgcTra8N
aGhnkj+vEkecNEiInCXBve6S6YBYCyMC+6ZjLgx+ZGzv+xkIJTriReVWuTdmdO6NtDpw4fz6p/I9
RP/y0rWQGHtuevIHOCVt2My95d2DpszPOFrZ4vc2e82yRM3rloTFk+DFfFRe6iYBCUzLcGDWTMSj
m7cMfAvMYk0b76rKcw6eavQ2EuZXPFnlyxj/rqUhVi7b3ps7mjNhorGzt4KGPB16wMAOwh05S9kZ
apd5KX1zoPcc9IGDSpz9CTpPMndM/wp1JiPqnoVS0nyK33jUdzpmqZ3q3jigjOV0mib7iiZjn4rq
CdT1kkBKm9zp89DW3zqV6Ylrbh0mzZ3Zkr2TUfZVqJ8T04JnQli5r7Orp6KHVjfuoew7kt4Kb83S
g3lWXhIu0kZPZuTinTIMtoGFR+iha97RQP0UcfkJb4MJctqAGEQmuxOjDLZR1j/bnjQe8pZeWOp5
Y/FcrQ1T6RNAlm8XF8Y8Hqrl8gPRb5Aqb6l3cPiriKnL2WCBwNY3ek9s0gInQu5AVQQbaMESo5iw
wUD6aK3BeOzbIPFXXcpokN+OQUPdZXsdVhaypObiazx0tqqhX8JYPsvY/CJIS++dgKiETkYcZSlB
sSYx3dL2CQwT4j6gkThNoOcfHO+iWrvcJmx/Nd/mwgUWnTxcf2A6wJ+TeLKaCHLig1z5vf+VmoSz
5fqxmiqoUPOOndO1CPw3F3Z0pL6I8SHtZTp0cHiYVb9TJmUcGyYL2A0Y4m7rO7+TzDLZejYvwiIB
AO8TQdnaQTclVL1kIwR3G2ya06L8KwdEHkTAo+RyyBKRBgDMtI8uBWhacipJTZsp9oiuCm+knzxh
jqyeam23JxJlENflI3CFAtV4ZmTRi+A/ucnw6trtxwxI9RQ6YQzNXf70THHwU6sgLG9J6QrbfIO5
kn1en/HqDizAiMTUB0kW4xofRLAlM/aZsGyMip06CWndqoEMnz6KbmxT24tSpn4gC6xHOz0Bzuod
7oAmaPcBSac3Fvvl1uhh32SqNO74Mb8iPDvvsswvYdyT2R257bUxku5aGfO3yBoJlYAEIQlarGDL
uc1H/EJUmGwXOBqfIkEUVJoF41vIG0GWwWidLGwMzaBflh3kRgPBt6vpyfbErWdbjSoFMFnXt78D
Pu+N7YJgbSeIg1HNTJLtO3U7hDksxHX/Du24QSJQng2DWrI2nAuYsBEemnyVJVxFr4g/7Ijh4iJa
7CbzJ7KjYQOyqGWxSi6bMt03O+ifZ7wuZIgrWk6LPGIzvJuJeWO8+hrKae+7zgJoyt4y+PlmrjG0
lN0Z/6y9Dn1YaG7OvVJSRveyyG+RX30it9xwKf32005tNelFq9gbIZ41u3ouWLgzHpwXxXcy/MFV
BXDL1295MV6CwGGLSoOE0Nk+JaX41cYsvxhq7JMGKq0TYbnuZ9QCAeKdtWcFm6IG78EO9N0w2uT+
Jt0kAiadxvtG8g6LdnFHjla/nevaA62ivA26GqTjwQQ0h3y/VrE6JMEHPH5wgxTN8QXXJrZegbfC
V/D6q5mQp7lcmKFNMKBf8UnCokki2olB5O8dE82/OIepG/iTIfKDpnjClmthFg7fM1Z4fuRdkql4
QR1yyv3sxRbDM5VfvA8RD/WghYywpjCiUsvG4eJ6+qMLBeXBMjDj+f8JFIdoSaP84RFXt6bHTJ+G
KHl0mqTbk0SHIGkcWVKYHELpzLgldzKET+h/g0BfklHC4/O7F3dg44q4oct2aQLsf3b8YhdwuJ88
lgkPBaSFlUO2+LqMCGIe4ZLdJ1K6+XRsTpzGHs6FdzY7IFVNii4AyzOZJUPzAC5wlVZtdFJcWfvC
lhQEkdc/EIN4b2pA8mxchjte5I4yCETKCDgSDzEmZKRlUGQ3gnC0J3f5l7LHr2oxzsXVoonr8X6C
XvJ+1PN8wGesb+j9XhBXY9yS6UOa8RbzBPaXcnSOohlcAkOnAc+erjZ2QWy21kBB5joiSncMMcqZ
KNvhke18aIAPVe8CGy2+hNPpN2T5TWtdGVJMiHBxb8+9+6I8dLq+8TH49tvY2vwPegpoUm+AVz5r
u2YVzbwfCPB7GCLuzkz/0FrFfvDG9D2NsGIXCM13/kwOJUMXohL3He7D0zx2txDBxZ4F075DBHQR
kvjfKCBqTZaEszK33zrNcMsyPMm2HtpD6bCh6Ae6W8dS/TEMBMEKwHV7Zjprrk2zWR51YsgsG1lC
CJ6+NvOjXah2F8SLoAxUyYajZHwx3OJnHIt8T3rOe7I8mU1ZnBHoMjXPrezYmpXa5kabnowWIEKr
bG8LBH3e1THGC9OsjS/066dFUAD+G9hlNvj6pVQpgG97OhTGOG3yVA2nlBaX7UF+IIqYDjy01Zk4
bnx2jC6aOSN6IJ7FyhLwE0bo2EdpEgqW5fFzl/5kddBvK8tYsEj+LYic5iiCMkRshCeYMODxajSk
DJOYq25tNiBa6c/pXFeXshuGa4r+cT0gEjbccLpUrY63ptv7a5gnHQTJejhbrnG13PBeeGSne/g9
nnM3Vtsw0VAj/fgzwW95L6OehIFQ5j+UZziYabS9x2qZY0YdvItt0ecyPfusKeAhd3XpXcCgPbrz
xL1Ez78PvYZgYLji23ESydnlvO1Md0IGgpS9Zk8aQbJ8MAVJMyRGNZfOdmaugqY7dl56VV1yUiOI
paRwf3qy3Ec8LCQMdGz0HXeBCJSbqUJSp4CdnnA65Ee2WZ+DKQDgW8pfoxoPt6UP192Xey9y5Cv2
LXPnhBBg8fEV63Sw9Q9d8loaxPh95P2ATnIuj7bjOltVxd/FAHQehQUPp2Wh8lDFDLPK/WWljfdB
vGS5U3PrHQroIrzoePqHuX5AFvpQ9sm0RyyCJB7d/VGZdPgxezv2rIO/96aif2VXP9WECGSMMOha
sMXhcuNMfKgTDh92Ls6OVOSZizWywAob12JKrcs4TMFJORHq9mW0x3LikNh8ksgjfwcjfUnVpcCL
fe8h6lo8VgVFKYYVZEQiR0SOLvVs43b0vIxJv/CK3dzQZIoKUUU0B1Dop+QpZ75QZLLYayvrGLvX
Pkt+bESl6bBhccOe6jQ2KRdEd4jg3m4L1F2ACQnltiqatKTz3oolG7hNmApAsODjTqHqK0YzGE+N
QxhBjUB2+YKXvXjGW7+z022t++m50OBwNa6ecxw8WrzVz1PLgM/AbcUaoXwch/wU5rWF4JKpURsa
EfL45kmZtJWxCJ1DGwwfnT12504PAifUFLDiyTa6K6y3JEMTMX2yvWqZCQ77LvbpzoAczE320iGO
vSGnxF7M4X+BLoEs2uWcjtKLDZXnUqcpRnBkWTCNuZ1LBgkIUq4OkDfEj83zIq3MUE8+Ts7SwtnP
vekcMV+L96ibYGkJrqppzm6eEzob36LTHRU5YuTZ/zaWn6juL61lPqUYwfez17INT/TDlAzEPQAd
H5OSyq0vCtSShHPXrtnBrMh8DLVGd8dsefAHgSamgGtKTYTIDFrgVioWcbpgUe0mPp7TlGhXw07B
JjdLIOXwPISVvcMFsynbZleGi2hriqF/SLMkHZr1XlQ8o9v6JHOJQNpw/LJBFoIRPis9nhFaf+j5
2IzyV4VEamtW/e+/6qdqHNOjobpzmefBPhA706EQVjkMhgSsfTUF30WSvM/auDslBlUMTyBDNUAU
1kpnpxwep5Rr14Y7wZjJR0nh6Cc/I/OkDZlepA4sfoFwtOAY6HHHLX/5REybeqifZ7t9juL0lBO4
SB6y+WnRQPNIRs9dUVxsow7WswAU33vhl1AGSsVabz3GWElI8FI/HctOPbhj+GB1LRPjzjogUekO
cdzu/flX3RoJzS5oWzIp69wzD1HVPcxxdkkz9v5YOzZx7+6V76cbpvysKNtv/FbLWiohaTKPPbaK
1i5BeMZou5+4U9SLxIXkyv5rjs3iVHz4tXH30/oAJ3lYD51yN7RC5iozULYpIiA79E4ujR5TD8gS
0TivBwv7mamQB2iPcGLYEWMg79aPMlLYYCZ2YyYEVlyAw24JHdZOeGYGg075O65/1XJKjnAAb5nx
B4gp3k10imNK+S7s6K1I/R9EHRrnFGRGK0qXjD39iU8Yd0umGG418VkDU+AytYzFAmddHSKrQMJ+
w/9o72ndDZASmbzT4zYLtj/hnerjxwwc5wpxFSv0FqZ7MTnrtDVaRO/TdGqWf6V1dLRzOmSiiMKC
LrWPyXv2nYpe3NrYSyJGLH+4TV6fCxQY9MWkhqSwcW2/53oO7G/ZV+z8+zA5K4l8uBWPYy94XSnN
NKOVAcoEjBpC19CQnRqyEzdWMKsdnCIE8S622zodzt4MAMmjMRjsV2nmn7qeTsQmXsJqgb04zoE+
Cb/xNF1jb/oIXfagNkJzpHGUgLdOBG+zlT73I+GcqfKvWFo/8Qnt0zF49xz/Ho87MivvdU0i9VKk
4f6dENTuBh4e4hePPp9049oI1mbzl1uk7bZFeXsIlxRqLOlo02Om7CnnR8RwdPjrQmaZu+LhjS3/
q6h7BOPw7DYgaMID5xIEEH+Jn69tEr+TP4lBvGDPPsU/TM4bkcF8Mfsxn8dtqzSndIMcvG/5gk4V
PcvJf/Hs7BJ09XtkEZwnGmcHyeeVWHuokcE6ru3HOULALujSz40zfMGZ/1EM1buasWt0cDZXGeeL
vRXolVAj6IvDCX9jfthaYJXLgeMAM2E8hlsTc8Im9V6Dku1SR7DYNq6tTaAxpnWifOgHo9zNAf7r
wIKBLk1gKzowhpupmAiC/JPbKEdR7+bEaYghCI7ToC6M3scXJZ8zIAvI7ZzwVlnVu8hd+wcrOjji
UfsLIYazy/LhO8q9ZGck2Wdbl59eYGWPP/HD0ts3TbhKo8G7KWwfg2d/mjDe+OAOFhzRFy3hZWug
j3jY5/0Q89IE0oChwal6ypsRuu9AsWDo+tvqKnGQmam2FrGvWz9P9AamYk2CMd18L8RrpfSPNi8+
EEcTgj6SOCfK36il0l3XsgtKcCOCPa2xZzI+O4xdEq3/flFBbiLhp31zy1lRk9cwPsR2w602Tdam
FAwwwwzlY2XY247VJOmMyQEGnn1h4blXRuGcHXMJYxvGpQtYYpS4mdknFZeIYawD0ueRyQ4fx3RT
cPpErw2YBsRft2HBIqzrg3PcvBUSS0uuIZ4TjjcL41ZnFnmDccRifbqwFUmvI6492jVrP7TsWNzK
203uFJyb1r1oP/FWOvaHR0kmVA56eD+GlrVhiv9mD0b66E5L7kNW36CzRmfpGe2hIRvVLeE/JaTV
wGtyoBpLrhgqUDSVTsiPjHgl9rCuh47bUiFrceS53DusWA5san91I4FG5bLhygvGq4zu17JoLY5/
fzeK+tB0g/VepSmXgimfPA+8a53byLFb/argtZ1AXuNB78h6ww8CXFKlz7IS38ih5GamqYZJq9+G
GKnGBh5VvS4sFhJ1lFE/JgGy/Wxp2UzOdRz+f2QIV5YZ3b0lKOE7y+iKYWtY4CFeISFyti7hq1Vp
5HsBXelQIXNZDXBUNqEgP5lBWL5Fy3liOAWnNo3UgQ9vV0/NM6P88G7PLkk3DO+xSzzUxhydDBBL
g1hBMlsIIPG8HQK1r8eVm9Mx5H32aPcknWUmDRpmQV5p3/wzR1UFtZFlAbK7Bx2o7M6a8a0R2roo
iZSir60/bR1NSNQBGBLJe+pYWe09lxOnB+FUXTSi3Z9mbb6CEdtOihhFP7Tfap9UGMbu9ZFoB9qr
ptYn9GFIi6mckGhdSPJEhNbXF2M8+hNZzPgwDvhJyLOz5iv2mtfWayxwAfk+ZJ58DeryXJfO14iQ
6SSTIb/PGYFeobhjVr0xQhQnp5fDOvcm1gutIzetdM2tl2bMTyzilwhOMBcB5p+gGn+XhWNtLRHP
z32PIlD6b8jr57txmmKfPQ+Eoo1oXovaBJt3CfCDwy9ykH2NBS8pp/zG7dzPCO/QeiQmY/RKKiUC
HhoNYb0S3Z9IA+0xy6DcFwhgNgkeQULYyfjyEOUPEvIHe5sNOK0nr/Sjvct2ZDWvG9T/K4drbR/N
8OjQEax7FGSbumOPaNh0xhUz+mJWvzOvd7fsPIOMnbiHeq2NoGANU4WUuB7EARPcnmggfWEeUjEU
qcddr9Uus9zmoLtmFRJGOkfFUiDb313T057CPdvAt05gFeAqDVxWSsoNyp3LL3wFGyFkvdX/duS4
lUmQbOdBHvNU+kfDv5YOEijQ4RYB3UiWxQNGbnkwm6l9QrTk7PNOz+fE2M3575z3/lmkP/AquTDW
g1PihsXerioyn0NxICUICzfuvjWKyuNc9TVor/SHyuMJgyHsNTdAbW7Yjb1pQ7JJ0PJtEiOC9CLF
sC9MBlaTTSBF0anwUFgYZmYCR7C4qJO7jCQRxp8ZPrAaQyIKv7rfuGAy/id7Z9bbuNVu6T/UDMjN
+VaiZsmWPJdvCLvK5rA5bM7Dr++H+dLnJEGf7yDom26ggcBIkHJZpqjNd1jrWUFLk0yQsf/Zkbu7
NRhDVVhJNrWjE/HcQpWaJ4jBIR9aXxU61oD5e160DWEqaHYjwWmFdWAEpcBYt9U2aGEr3bJezdw+
Usn9VD2CJ0NjXDU66hU19HgeWDcNxsKhjuPhOfP6y0bPK/OxMcD2IGwgaqScTslkUe3hxti5XeU+
g/v7lWEpTruEDYj+GEWsn/JZB4Ir37VWvRSQxDZdh24hqhga+ahJt0QFlwWbPsK7hSzEqR2zZyTJ
2W5m9I2mYOvVZP2Ok4FKMHM/SiIGHILYLODnEXoN0IvJesjy/qKyNhim6rMjp3KBwKzGGGlkG4Wk
AEowAFDH15qP0wPG9hE0TQ4muH60J5uywcBFWUOz8waKs7jKn5d7H8FwngSIDYFCf5qQVIK0AMqN
COtR6eann4PKE7ix9Tjtg7Ftb+UI00Bavbarwuwn8S/pRoImE0n4YnnpAM6musCgpWeOeFMav6XS
YiioIC4uH7OMsp8X3RxihX/bcqnn/Wwk0UiaOxmZ1iXv9WE/kAN8yCaGw+OLcClQGgWOqZHMApEf
R0l1sv7V9fDTG9d6GOp+CmQ3EdemvvOZMds4xGo1msC4tGR6taWecjsMXTAt8uhx9qmWIGVuGJie
oj70LrJ8YzePnbaPv6Yicjej1nJoTCxsUvgY2eRQTA77asbg4PVvxEe4OyO3zVXYU3BoZeyfJYw+
oTM2jz2Oklb1xRZyzKk1o/CoRdaHabjEeKRWemIbJNYNn9x95Bgx2mOOZxPeOgYjB3hSX8sLsly8
fX3avyL825WELsRJJt4oaPRtVdEyTMo03ghFvzakUG3yROKG77TmscnFll/7MyRZ+2IxBLi3xpGH
hUk2CloP0fp3mRVrbDxI0svc4rGczOboyxSLmUhYRvbufE+le9dYib/TZZqcFBW9HzbjY6yhvvbK
+Ohg2bjg7gjQDLcIor1NJZPowNTwjW/ngdLCi4gcbn8k9Ww/mw4LqhvCJas6klMY0At9YIVP5PCU
RnSoJfWkM4+X378QvoID1WOGN8Fhv2dz1/ocWVMivHPtqXIN34i99kCVBJgKJSr5IoaYb1OoP+uy
IWFiUMWuQrm/Box2rpAWwy9Rn70dJsdY9s2NweOu7S1SmYos2lVzy9iziwYc1e0OjuvwQNaR2YBD
bxv9jk4gpsbmlK9aAoAlcGMIHn7szBc7EvmaKqQLjHZst6Fufnlun14mPifuxNEOpotDJBqCrLXV
uWQf6xhGcimr/JIoatJsngUQ2W7cMeqGYOj3R8OqjU2B4PJqlV11yHXKuGRMN5mfJ1+l5r/0TFLP
NpmWAf7Cctehh8VC4x2bNmoPBAre4HeT42aCJHUhxm2qkrXmIIZ87/Y5rCoe8P0szPu5j3etMxMY
URM001eue+iXwVPYo1Ug+si7am6DxxJzSMKwJPBqD1u1VpsbiwJnkw35FJTQnAI5VvXGhImSJqm6
AbVnJpY3JDI31sYEbxLACy+Pc0nkgp3cD6mg/O4ikNp9l9xrSdfvebNfU71BUrd8AcF1qFoS9TxT
Wzut2zML1bEh9DzmnOosfbfZZ6iYtvGAQiAWlxzM3nt4AEgK4h5Q22ZGj+UscTXCbEsyHhl+yFS+
U8wu2ZlZv/IWHUxKH0GoI9Yrbr1tzZrWQaR8sMKcFW4l5TGMgL3bteLSum8ZUqoI9dNTm/AxGZF1
RGH0OVUXIf1nFCeSKXtqXJhyunsNyfMmrdUtw0d4P462de3yxto1PlzYrP1g7kmsIWzJoIuqL5Hr
OUutwQ9kgg6FM0RdOh4/97UsAmaJ6dnxZqwdDp4FF/vvwRlR1UduSE+XuoHmQ/oMQ6dYizasX10+
2OgTs3ynWn1rm9H8XHbpydE1uR911gZJPl2xtif7qgKCNkj4s2ZVa1T51kRaVXepO2ExD88e4oRq
uTEaCOR5vCkde9qYHSVmYzBFy+HHbvR5sflp8yWbcmZcBRQkTYRk8bosvnvVhEevivIXq4R25K2V
lTaIsjprTVfKcmrm1bR+ctTxIJx9k3cvt11k30irt2SlR1eXnOk+afvLbGInYTN/iJJ88QrNe7KX
Hwhhzo9JM79Nlcp2k9nBG8uzH0zOCxI9wmIn7LkADOXvWoK92MmQ5FHjUgnUDMyjr8gPMtQ83WGB
f0Dr2J5q8qUq1Ft0mIQ56VDmyWx+IvLm2761IQbRNLavaU3IVVPU9ZPVDT+LpD/MjP4cNOHYvRtY
Qlq07Ur1rVGUt8J+NdE54UDCbwTyFVmb9sI7TB8WI1syPbHD88YeUgtf6eMuII3cY8gwGKZ+tW0S
MgM94qYrlpFTUYYrx03LfWfVFyLh4nuyjS7pFIJE4K7bNA9W4myX5KQmbu7CzBEnrnCF8ASTQGU5
sNFr70A+XtZigWr7z8HPmXXy/AQuyOVg6RlnfUCmuljjq78UjddQHKLgq+35rOsRTyR8V8uiZ1jX
VWQE/lCIvd8gL8U9TTkooSLM8wX3RL0SdNP3Dna6Cf9mEyfH3HDfrEnHo1q2xUZ12bfwqRy0EGmm
JqIrqSTJ2fGX8Cukt1gA8NyjLbIe4indkTMd7xXBsX2Pna1z8xcNpFw6JyQIGOUJGwQy9YQ0Aw+r
jhbvU6KJF8vU05R1pC9MjPWbcHFXjB9+C267zoZzxhYLxNhKkIPkKNQMeQddojJMMgx6eBzppO0k
MPoExRYfr1MZEb9VWVjyu/LFry16pV9Wm8gtiMr30ay3Iw3MhhPY3XKLx7q5za0edahHBHRtm5xB
1YibHTFmnIxBxxscIE6hvMX/R+gHr4rpWDbVNYg6/5fJcHvRF3xh4NTw1/evdgLGkTU+ke5hk6yR
QJKG6kKV1lLjG3IHzGybjMR89AJbd4bNprO49BO2opXozPnoTXeVkVprx0w6pH68nQ1FlerZwUgC
YfBgbWg9uqrc+zYaN8DUQWh3z1WYmic/bz/LMg/YmZMSWz5QnDmklyf5hR0mlfFMD6tIMIti75ym
obhIm5mynth7KKSMSvyqx2i7XPgBTZrdUFKym8hotNkezi4Q6rit2DSgUq7SfjWXUxsYvbuNeufB
TN77PrRO3UCVD/OEnWE3bLLQnijaDVAjPRpdv4bbVfjuNXPM+KMu0w9XoqcxW/u1S+sPQ4Zb3Y3E
XTrV4WM3kx6u3PIlYnYAFXWPp6cHQ6T/NBelpZHY1Q8v5InX7ahrire6phuVs0L7lfl7jx4gcGx/
3Me9x0rcbNuN5A0OjDg7yT4dd43d24zbGaQwxDexetASWDU6yUGPmbZHDn4NNja3uFkALL0tgt//
U4TOdDMrUip4Bmmo1NiveEWpaLm8x8bfxZ3X/3IY/S00/L1tiodRt+EfsVrGZ/joui1D4vqUKPKp
DeU/DDInRqgeclJkkmxj6uhhlU5FwwDdrkr5YdJkAOkzNbv/tnHx8hil/593RB3eTtBF6n2ZhuEm
VNlZ6H2xRyi/8kIyYdVEUQ2bMJp93K/MB9edco42Lp7N0LJx0UgpBAMeM9jg8ZIDi54Rj4GwrbXm
Oylr1BzqIkzzMCSGeAoZ2AGEizjsx0I9d5GGHqzyTnbLR3Zq0/yeTFvsjLPaVLrn7SfpaIfQRGLk
Oc5mcFFU2Z4O9LmbzyMwsvs5K4cnOAxyHU2FOEwFSUGsR3ljpko7xQaIao2xyhoIuEEkLl7QlNn6
rs3v4lS3Tr9/QVNZ7OKqf0wsl2Oh8S60vObJy5Zp0ZJT8rv54h+5UC6kl5VN+d3+PfbhL9kQT2XO
P//2j/yXf9Hycv4vy48gvQBQM+yI/9qqsis//kyA+o/v+Jc/xbV+IzHC1g3D9h3HxW3xv/wprvkb
jY2F+kBYcAssE2fIH/4Uw/7NM4iX8A1XQHXA4/qf/hTrN8+zfYO1p2Xw13neP/GnGH9l0jHz5JXp
jvAs33Zcnh1LqMTPD7xXERkTxv8Q7tAXGDCHTYrmz/Kmp1BBx/O745jh9c17REOWXm6lr300LEfr
MP60iiRdQ3h8+9NF+9+BB/7uk/n9lfBSbNvSuVR/Q1FlEVoBErqHzWzxvJ+t6LvnSANrq43/DRvE
shfPzV88OTZ+IR0gnW+ZNkjtv3lyCNrm081YZYNHCK2Q25MSQAu4Y11Tb4oq83deluOVSAUNzzJE
zqyjRIR8wT3xWkzUIq1nfoWuE9+N5Q9jJK9viNv8HszWhtKYEjtysoAkbSPQx6TcxZO3N6bGwV1i
DdDtHSBXyxeVmfs49Iy9Jg3nhAopcNpwOHRwntY0G+7GiQvsN2kMG7fuLgmgirtFoyghREOalSju
fXVn90O7kyCdD57VneakxXqnhi/dhjVSCOvOMPz43uA0ObRj6EEBzx9By2d3wyTVBvgAYT7IZLZp
2r0bC64LC33D8jntECO2r4U3x9ckcdqXiaXd0DhBpCfTFn9heWM5PR+GAZQXPIryhq3Eu6pulWlp
fyqn4aaspr9h/hFBEWsZ7Yz1gt67XtWp80t5SfzsT+eeBdzCmAiSxjABEZXxqVBadBrz8eJ2Sttz
ec39UKA3CAUDT7jAJfu3JAxk4ZpBbBgUInQH1DcaYW6a4T70DiMOd2LKZqI2darnsvWzM+kWt6l0
5EF36HU0hNwgUb3j719GYXvHfvniDD6pXEsAz0JWWgJ5lCCaB4INp+zvcT1LcE+3RPhEgF22+RLr
4w+sBdHvzCcSMnyAmcT/uIIgIG+JBKJmIhxI1Lt4iQsyluCgHoNJFBXdSQPtR4vvtw/OpDYoqOBC
aaq8QgxF8N4YjzlhmSunL132kDqUnrAhNkgOCAAawzgPYfwsl2ijlAUPtyg9kJLJJ7P1gxuRn4XG
jAxdfWVk1ZvmFme0R0+uR73Zuhqba6U9jQWZwFlyG+L4u4f0XoFh2aQaMu4hv0EjDI8KVWevpx+Q
OQ3GzdYNw8RBqpqYhtqWwQiAy8K0u5r65oSmZVF2hyiio8ULgiS+n/lJni5u/PaoUcPQW5SF58Xa
DjDazEIs1ToPdiLYy+izsEh9MNPv0MWt78uX0tE/KwoVYO4UkiUSjsI9oHl7aRSSJhU2B6DVF5xr
JjdSdiCgxdyCUi+ggyWfXv+VGePPXCCXYhO3Cl3kiiEP2wKBFvi0wrSetal5w61CMOtoycBj14fb
8xzn6uKXw+PYu3ezkFdMrSQ4Gq9sHZGRSvblbvyZKkJmbc3f9GExMR8Utw5bMAb8u6kCXUksvKnV
H8vV+v0HuA6XjAh2Nlaq2CNt0+XeqNMnOzdv3mT/LDTjEo0CqvP4Qu7xt9trT7ph3uwu/S4AHqyG
5lpJnfRGA6QuNKzz3HNT1m76OnsTEcUoLRxL85hV8TN2hA7crISpsxV/dGWNptGq3wRRqoX/LRTT
CS6wcKLPhF1LZ4udEXJ17R7XQ2wfyXp+Ys2tiAaHpMGYsneflJ2B3w+vk+QWsEnfFmV2JmLhVdNe
Dcl4xnxOK3QgUWYFiRs+LUc4NoKf5a/R1m+99K/uMT6GOqL6trCCtpxeO889LI8UUdUEorf9Xc+O
WBekocmwfrP19Jvp553J/SB9gu39cAGg0+4YxTmfSPwxOv/Fei8hghZR+ORpzh1Z9k96ZaGHQpyI
yqJZVYJfVMNhtx+thiDDjiG9u+QVjNAiOMscdo1lEx5mJ4tWUcRuwAdPtJvLtrt2wzbn8L1zVVjd
G2jfyqEeLhq9hUrZY7bgSaovqI/3WFJusjmgBLhGnvfSj/q2qf0noqt3qW+vBZNaFWHKQxvzbTAX
wQ/DvVOP3hJyCj7c0G5k6mGCUVcjbW9FjhfCUqfZQ3+Q+BU9peVxI7qYSsITlA4WGI5xIyXAjsgO
kHHz5sEicglTWC4W8ckj7oL5rhmZhnJFTJaM4ObeC0eTG03kb6S+rc1Mfk6S9pw48lvjMqHxevmD
7JAzL/2o187aqDoyM7pXPEBsX0BADMlno887bF01PwVORqD6+k1Oj4BxnuCp8dZAmjibalslzidw
yQM45q0/OO+arn11Y/UZGtaT6ljOehYiEduQF68Q197trwTbRispebNgTfsoRgGv6/mt1n3sm/w+
hZufe6NlMIP0zh60jWzDTVvzf/qifPnn5e7/SSH75zr2/6m0NN0gi8P6t+Vu8MV++M8FL97qP77p
j4rX/c000Z/bDhgpXKa28x8Vr7OUtZigXezQDI88qs0/Kl7C0DwP8zQpZr5hUZFio/7PnLSlPsY6
7SCW5m8U/6TiFfpf+Vb8dp6gqrZgq5qIPf2/p7Mkha1yXl+162Rz8vu5vKY+0lKIAc0cKkypz7ld
PzZIiFczXSFz4x73V+f76xShJeqW4akf6yKoIQEyl/0dJdlB3iA5E+FXUe/CNLlOls9MeOia5yFM
vwa23c/IKZ/YboEWnFj5k+ibOawxfa17EHU9nmNcEIbH5GW8DQ5pa0Xm2ACPMrZqBYCnot3OpggP
NWUDmUX3uTnToc8LJAVhfNX79+S3ywA1M5pia5mCop7N4IR2VGz+ANxCI7C5SlsZkKbCad3Yn3Nn
NXfcD8/tZMyfDZu/uAoqo3kd3IyNqaWZmzkatwmLZLzQUzjejRH2jLj5gY/KOmOGZwBRMSKgIiVN
5VTAdkeV/xqljVp75gD0BEvWRoeHDpEnFvXPAlzeAgwNnN7EH0RIiZf/SB3njULPXIPnLFcHk1iP
DQ4yPCUMyVR71peBnc5qjUWWuc3KkcirJ5xmB8SQxXp0og/amPjQmYwj/ZL8iE/sbyActZpgUiLR
FoIhKIcYE2oTkYGVomKJIz9dNYMFTxY30XoI7xEJVjshNdYZAEpg8DNWEmRWMWhY9fXAc7RL4pOc
HSIfPDz6Znvq8+GxjeeTadf+vYd+AIOF353GAbkUqCXOz6g7ZoJiNO0EYc8gRraeSc5Oacp2iYbi
GHSls841icqQ3TQKHUajTKx3nc0+dCpHtQO1J1bE2OibIYF/wYuojk0UXVkbvzDBenIsGypnZDXb
yL/3I/0rItflgghWv4h4MTAB4SMvJnlV8XwUZu3gv3ImBnxtiw42eR2N6pFozpufpeGrP/BuZFAz
VdI+MYNBJVrWR0D9xaarUZfyyWpObVX0+1zv90yY01M3G8W+7m1EzGW7rdpOBnWoMynz8ESa7XAl
6+IZ9whyrcjOdkigxcXqul1UDNbi1nFOY9hTuWXhLVX6tp2m+oKuUh7//5FetEk7PU2KCMsPZLUF
LRJs2Z/tn0/nBQJPxaRz4Dr8C33tv+VunD9+EYT53/4Ff7A39N9MEiBMkidppDm8wUv/C27tit9A
XesLO53cYWM5zf846E33t4V9b7meh3jvX9/zx0FvCh4cLq5okNMwrm3L/ScHPUAPAB9/avM1wU+x
LME44a9DDStr8Q3JNt5nAy4gtLQ+S8oiMxnUNZAPKp4MaKSxKVyZnZHFy5++n3RtOgIpTFDNxmi6
OzW1a3NSPskYhYf/Szfy5qxDofulOEAsHEZjsZ/jsa9w3Q7ml87m75W83+bmSh3BOHRYD6e8i/oO
WG8UaSylMHvs0hol9MqwURsC1ciRxgQQo7qHRrAFb2hptmOYoeWq0fC6dKPZhqCn6CTloH9NcYIM
zsx6i+Y9K5ognkwQ88mctttcWUMLp3Sic4wRE0ZIdgvm953C0nA03NR5oPRfouNtUx5GwvL2Mz5F
fRWze6O2KytBaqJlTOM6BLB47xeDOrt2JH/VbNuyrR/DNwxI1KVJzIsoj9e+bN0HsjSIYLPB1v9M
bW08+mluHbM87p4BB1kYXRPxmJuh/mRZdXWjB42uhPqQNi0AUjWD669x1pMPSCgdzLZs8vcup/L3
VNrwwuKQRsVAorSIk3L8q6KLf+pdBsZAD9tMbDM8bBzycphPCozbd+H5cpNmElBEKekCkiHP2adq
WvVTyEZ/y6MOD0U5oO5aMeaZX1jORs+qNvhTEUP6G79+cquHvvoxaAx/10li1ExoG8b3adQPz/HU
JttmHMYD2nMieJzB1Z+9zqA9851qkpuhEu3bFMbOQ4qZeQcvNQs8vbe341yNp1GPmmsWe0lNMhbR
9UFsGtpLyuPgnALXJpwGotnOETnaysGW03oClgAkA9zmD5/YkR9xSRewShXoyoRpCx2QGb5itxqf
aN2AyzbWIgXzWrBjbth5l1LVDvORqucJaBdyQq1g5MRfO2yF7mEDV6SnTwtPjNAxZn2J02j6aZiX
oJcccDHOSfhcy6podr+seuycdcgOm9VXntpq51QCnI3m58vGjlX0+1xU5UmSFLZ38mQs7sXA42XV
CGGPXKosBzTh2Qq3kumHZEnqEcr6Dn0p8n+OEjg3npir1cj1TAPls6df5Y0ZfrO5d6cjLoMQw3+j
7uYsgd3tpZAKL1W9QFFVh1keIJ47PhOgaHJ/TTDrGqm6L/xe07iL46R/JVQQJJqRjWCyXcUTaB/n
i2vFJj7hztAwDm76rvPfcRDkxjnF7PDhp5r/aI1sOWEeAmghJ4oN4uyfZxkDBBY6hvXMBYZoMusY
I8l4Y9Rjd0ekKNm5pjvglEDD5NV9sioAbK7T3vqZ0NgUeYVCnEdsXNrOpvSh/i7V0oXMvWjjDdMH
vwyd95Sr6JcWGmMQ63oWVGgAtlo1oIrSW1gJBa8pM7KrWQh1xKvT4LFdrItmH79HrmjJvLZ/sJBq
8PySB1bnAw4XwivWqMQycA8svvDtVwFCCrb5CFpXZInJTa5LxOvI0ZSmcWxapTrTZDpBZTsCOUt5
H6kUrnk+/JBmXe3DWFnbMlFkfQkCmYSycMDMFzJV9l5MvjzaHjbaDpztlT3Kr0gL83MsGYgtn1G3
Qdg8TCJZI7l5YDPurMigas65JAwHH0fObsu50tdytzvtvWClfmpC3+F62pAlwIyQ7G3FzaUxpAgs
4SAwwyl3yJ1q3Km4McmGYWNY20N5Gk0Wr/VsmIdS5Na48ohR3US5/d0183NtIguQw3juG+ve8PzA
7qzjbJJl7NBkw3G8Dkl3JmpspxXYYVIVrlq5xO7N7Bq9mzu5WC4hUo5CvdV+/CvWxJ2Dk2Dy4L+M
trEfm/jYh/FT72ucDhZL5PQNxQS8JTCchXS9LdLwN4FmpPeKamPzAWq98WZAey8ntTdaSqVhpYZk
XwuTEcmiYc10f1eQfpTq5q6qOFw9Il4696Gq/LdhyreREb5LN96z1F18P/WL6cWXRaQZKYg/DCFC
EoRgaAwEYRUS+EMS1AaJ7C8Ki2c3ertEFiPMG2M7R84v+nUMLoGNJpM+vD02XNjBrxD3a0fbZczW
DNykPeMF7pKTXc5BFuM5j2K5b2pmmBLUEAP+RRn6ZrtkS+AEuE9yWHmItmOFFUWydryDohwB49CY
WmFUyKLqXvreG6KXFq/CuwjB2gtgw+t6VM0Dj+gbzM2Heqj2plkhPvNz4lQGttiZC+Ch6vpVGONl
IXVwFc44FRM4eXkqnww0tKP9nrmL4bxGUQmfmy08ZfNqSdu9R87CkFPx++UzK8IuR+zj56W76ezl
aU6QWMCDJDt5di1WHekRaIIB7hQ2oBWk3PoGA7akBwpNqJtT9tOJdeJkyJpcexPu27BKuwtecNg4
Qwa+wInKg6trvzh3emQCKLO1ni6Sd++zyIeJtLpuwyhtIup+UOqtSUPet87ycYyjR+o+RKtPFz1v
tUvnIsP3G5CBq0k30vdG1ePnPJfxg+VhUrS5NkdINiNUmqJ67X1BXKxmhv0hKrvirSxjd+OaSmw5
srvHFrcSAaMtWnLTM6DrkloTnRyjZ8s/o6p8TxNLPyH1rZcI7pYFSZynT4acIThonj2hKia2D6y9
aGByJeaMnsiqW5EF3DBxvXcbrNvrOpZiRTZy9bNTFZMgPLvDWyonvTiwtWIYxSNjJgHMGGnxZJz7
xhrJ4PAVsof4zGzTeWqtzul4G0o+k3hHmlejtNSbXQ2wKgsxyV/kGea4JFK3fqjghbCGGCbtbfYj
wgHG5XFmuGZ6aFIjlQ8z2qyEkbUdz2tc+ArFRDpBkyh8Ao+IDi3Lh8iIvek5zfXJ3dY6uOZ7Van6
ksnC/mFmKVNQt5YEuZL6d4lL2fwY4yj+ZhypLmBMy4duniSpPrkbRMLgGCdX3NuRcpzGa5Yy7iYE
fabWUeHCHiz0Lgo0NJndWk9F3axx/1VWwIpLVvvUK+FX+4l1HlRlkkTK66qJWlVG8mipTu2AF+FG
ZU3w0EHMfRFla+51ZcY7okIkrjjX+Zo43r4JGjDOk5xZkaee2UDxKv352Orp8JxjTI3QgvTVTVpo
ylZ119vDrhOGfXYiXRhrHvo5CrxipNYJlV2CZR49HTlk7iWHuW1Na+nv9RsgMQw5KGAoJQbs4yy3
4+SaYBV/x0KEDbWHV7ZTTrVQ6Tw+HDBF9G94sA3KBzlvCjUYh8wS8b4iM2Qnu256B8VpP/hRLZBX
E2t9MJFzviURCRXroYimexU582GaK4R3YBzlFVq5vRV8gD9wyRRIOBLgYUOScvRHOh8aw+yTh4mh
QhkADdC+0L6X0xqHLcEq4+gZBNlPvXlfG25731q9+uGMlM/rSEh1mXkjTh1iiGoF/7y4L5JG3BqS
5CEEiKh/RKcWPVp55j0M3kRmO8GFvKkgp67YnMe9lnnMkTSE02j8u1TDB604xIZ2uumFnuyGrp/P
ZMPGb0bLXbiyEEC/T23HYASu/LkAovDTSFqcDaNl61+9TNNdE0v/Vomm+TkSjX51WngVmtHQC0gw
ujxfsOiMxtRfIsdOHn3Q30i85/p5toX7ns9mynZhiUjAD8Onxh7y6CuMq/g+DzUTkpRy83WeGd4Z
JGDJPdgaHEhEhP1A98FB0lfeo2aZvY7GOYx+5Gqy+MAqAqYJudbetbxK+hXJJeWd8lNnF3vKvW8Q
gARsspCeeOjyV/CdmcJHzfTpzx3iJ882id6Qs02cXl977ZM/DYxf0oaqOiC3zxMrrvN084DibgH+
DC8zQV9blz3nB2AznzJnzMaHrpyHF9ss3IewbqH9sj2Kdn4khrMRRUzKgAHWt6Q2FwxUIyjPja4z
gOeUI+noqotrwOIpr3zX4dwMAU750YRYzhs1rDCh+yS1rnuUyFBaEkELKpyoncuj6boUYHHPVImw
x7B9TCKXo620xqYN+sGvYbbOOi7ODo66vw4xt/0Y2qROg7b3IQnqkG6PRO+ZJS4TJz40RgGcuxRJ
+0F2DxukwfaMB9kjZ2a2j4UTiYsi/dLjdLKsuHoYDN96JwN3eBBm0nA32fHZkib88YQ8nGzV2E1B
CLo9YPGApO511Dlx85jLTkQfttIG5ozQd60ruTs4Q4betvYuPqkSmT/uFMLRyOwNoMWijaRco05K
pwT28tDPNVq5ppl3OJTRWMbSS74HtkBMghC6P3ddJz7xciRfPd/W7sc6YZ5aW1nGmV9NJVq5NFWb
RIszYjVUfG5af3rWKhaRpK0O47XQcYCfWr3RLyZBMNSqoyE2FPmiWztOE3749GcPesEkcUOT4Wvr
mm4o24zKocxrIktusDP0M3na/EJoMiuiXg2L8OSwIt1okduXH6ZfKQEiLco2UsTTc5flCrGORRwQ
AUwDjzHFUotWjvIlzKv42o6u3KDlrsJgchrXWNeJxY8G32Rjoo/aOj5X81xx/yYWL8OgEH3BBTrX
m9qrxju4fOJBzoIDmICmjClcNo7XdBbDfVWEWY66U6qPKaoJmHa6ELk8JKesIBacuocA3awU3FK0
RdZLX9b8eaq3+NrYoaUFoZa748UgSvyp13oMCXZsWuCsGZr8TkUMjyV33s8p8zscPJYRPfAUVBGZ
dYl/SunQNjCIvV9AUKqzTnD7GrV1+ZHPaXfW5aAhh5Xm9FowOd/C1bGOHFf6m1Kj3NqJ3e1qw5xA
5hQWXZ9HnPTF7ytaJDKKghECyoNDWuEpLKPpUkN0WvaQgJhJubbvXAJeNsjIkMq6WeqeosKAEAa4
kgxuD2tAwv8uu7bZjI2s33mXw4/RS1sTVkNibQkOG56jpnRv0WzgpwW5EJ2yDN8G5zsrzrg1fiTo
Bq8hEBW0F2bEytfz6isjD+/gOEqexkmYx3FqBA5+N7F3pdTFa1XPnN6Ro0YWj3lHnVtp1r3eo7pF
MjMRNGn03rT1ZIcvnI/6PtGaCDDKmDYXacxqOVzxbc1RsedpY11KbtIgmzwduLI5ZwcoFOmr08ru
C7mut6X2ca6k1FqPPI5MAND29ARMkI4Hy960ilKnf6o0hXeAE1EcxCzKekVZEP5wjNR7SylY3j0/
gmDRdD1eemhp+R02xvhoMsG49jRT9aryvAnIyv+k7jx2LFey9fwqFxpopGjQGwia5DZM78rnhKhT
ht57Pr0+ZrfUWXGSm7gbkASNupHdxdhhVsSKFb+xlOTOFDp2BVGo30faTF0cUcv4ocaoZALTmQmu
qJ195WfB1KApFrcf9CAPPodYMz1AkjV/WIjHP7ZdpP5G2A3hVhdfcsS9JiD5PDjoBzEY6pcS+qe1
sxWl5X2wNLorXFvqnQ6r+cm0YuQP8w5lI5K2S0BJ4xVJk7rXZwPohQIA1o9GzA/IiMw7J3PHe6Ca
vX5Rc/JApMo19zFS2vSDj+7jxzbsUDlHentRlwoH61glcNYRQBvvikKo6g6ecLcYsKBnd2EZffxY
GNpv26715c46Bwj4mdUMtXq0PyedUR/6JHHy5xRN/88Wx2OLHXllp16k5uYL+tfT7r/N9Yi/tqal
GAXP4b5XgwRYfcduj6Ocxr0XKYhPVV2ZUDbgpGr/Z7Sk/3/C51EndcG0raPzrr9nWfcf//V7Vv73
/7j5jkBLVL+tbv/r3//r5dL6h01dGt00VaWw/Vq2/lc9W/+HjlK04diKxX8sqLv/XdA2/6HqIPxc
6tng8mz331rSFLQ129Igy/LqSTHcUP8zBW1jqdT/rZ5tOwhW/1nPzrUuIPHg1Ky1UTuawMo+V0ZY
XocdPiilkaAMQaQGL05qTi71tCRE27GqQNj0/lURUD6FtUrNLx9DshNE8PIxVlB3LLIDOjoxiBLN
4RpiauN4dG10UkRo4xmB/AISQaz2qminq4znvouo0PIPlGmVS43arTcP1gCNASCS2mnJF3MW4hpt
bRg/TdxSzLO7azdw3at8hneM4VN2yKhyXmdRD5uyiNRvrur2t3akYVVjTL2b7qMF+OTERgm2PcmO
uWLhjDYElbqDcZH8GEaU5CLU3yge+jbEvgwg3tEUvYbKiyiexyKDqAmoKEfcyleKj/PcjA9JSTZt
15nmoYDyk4tKct8gHfxV5C0euDaJH+4kEEx50IZPYUXjox5Ur1pEqDzzyHjvqqRZisV7Z+lgKaX6
yeJAH04fO4r+yg3cWh9rvimEWD1SciRPTLUW4obRXYRa2pHdDv6NGdvlXyhRLKJaVAmiCvZh3FbY
NzRK/Qv2VfJFxRvvh9+C01eMUvs6pWr22dGQKmB/zMIP8+sp7PRB1u475A4Q1YZ+iIBzGYUtv75l
z4dkyYHevh7uVDHDR2pfiLkF7nL6ayM1QBA45tNQYLA0O+P4STP6hYkm6hvWL0c3SDd11+k1BnH1
KC4T4PJPut3jJR9EnfYMMHm8F6/JCWL5+hMKm5gqO6REwafsNaHhEkdyM78mOqjbkvSE4DwO7pIJ
mRoUUPU1PSpeU6XZFqRm0PHLnRY75k01oMxDSYMEq15yrS6mGHwI1CCmPIjU9sc8oLgLg0r5Gkb4
y+/aJWfjRXNJ315Tuf41rVNfUzx/yfbs17xP6TAx7lrThHUScUmwssmKb6mkjo+m3S78G5eD8diB
Od1NnaXezRMcLsf1ox8jJkUHpa7g9gkVbiEIrbrtLvpCxD4qDRM2482Ss/qmmL7rU5J8tvtSd/Zd
FWu/jJDrE8/N6E7v6zFcLpDWgARPE2TV9Ff2minjjkDWTLpKBs312YDhsOTV2muObb3m2x3pcvC9
W9LwfGztxRRDZKhlvGbqMUsmhXYS1b+h3xZXoo1412nhQIGgp4DATQvn7mt14gbF0nTdZ2qx/Uh9
bW6aC2Ds4ZPR5e1z7ZqxulOdcvw8ijj4DlWve0nAit5C/yyfOgwFD9iSujd4tRQLzzgT3GtCTefy
T01zh9uUeuOnUeYgGiocjzIjkmaT5XbgTGMDKFvZ5Xep4BZ2gbZsxDuAOeo/XdxCf0Uu/jEXImkx
thL05NGKte4W8BTGDwFuWuCQ1cl4EfWkU1aKauN+XuqGkKziBztRwaqOyfgShTxNk4/oDxpejbyd
U+mAg93v5p5XbaerTYARY/AlbPwUCjkuXmCv4Mvv8LIf921FZQUa4tjd92GDnECK4foed/eqPjqo
XKdXvRNM98i5l/2uFgqOtVVtN+XBh4H9PXEnRHXqzmU1KM59MadPcz+gjmpXmJ5xGz9WkCLiiwGP
+C/OACyQCzpQ0q4zfnCpyuEgqgB6K8emyGnOH/UIDozZRM5OR5TnEuaWCemkqXDkQIcRnEd9gI4d
3QGn8C+tYDS+6XFK/TJJzd4rAxxSdDLDh2nRog5FNN71UN0vEiemCJKVM5zIoHweWG+3jdaJ+wow
7IeKW+ut0TXO0QQz8qB31CqCmP8nrwpYyyDRiZKGqdcYoYT4Y/OslF9GVlri1eVnD3OJHvKAp1yO
pE06cCnCzWpftcK8c6vaMfc6F+xvkzFVvHqItroexvZpNPLu2vB7PO0XAyPiozN0QKoO15JZM14U
AIqfZgVSu+22Ccl2ZSlfsJPN0tt6HJiCeCzC32lsqrqnQWR/MKOI7NsYkN6AUBIUB1Tr6n3Osyvv
MajrmRpSrtiyqOKYWzyf48Iw2E/ZqNu3KUaE2AIl9r1Wz+LZT7mRX4yJmaGdqg4Pbdg3Tw3Q459R
3XB3ytzgkx+26O1WCqUntNRrUNd6FAKq6efvylhbVx0ChvdtMgPiUJLC3IHkbC/rkqwflXZxUTZd
ft80bf9FA5tyBAKuPI5RGXzDgEt58P3GvIpR/zoo7tx7VaKX90qnA48L+Ccf9B6LtdBpx0OeqbxC
KPxvF2ajU1+qWgq1qVE0L1rlDFeTi+jkRacYxFxQBcl3rm+UcoDjBA9IpFHTgEMU31amqaOma+mg
MhFe29VOMFwrqMFd9BnFT1coXNnmaLiyyir7IVKMbiNy2NsMfZEnOwuxJZiV+Jq3vOqaAkr1yR84
XKHXzddRh48VJHPxaPpoYAiH8ggk8/4x7JGjmLNJ7NmCopviboFxhoqaXzU9Cf04o7Vxweu1fety
Bf7r/y4q5P8dY+UHlXi8Y59/BVGR/5HRqifz4av8Z/QHX4VUl3/+vWn/x39ZzMohqqgmzBLDUSCg
/C88h+X8Y4F0keMagDP4r/9G7p0AdJBOW4qhu+i4EUfQWf5TyL0/vcr/ieawbcOSsl/YV73VpKN9
aEGRsQXNsLtCzRrv31wLHv/J/nhrfPlucs3nQSu+ZcDEtkimYcztQ91Qorlulp3kwlbqZsGkjzwd
qINf71oVl4B/XscAfwa/inda/NMZ5t8dWv7+hnPj4gzhdIlvHbK6V+MHLUUIhXvn0i5qVXZ9dbpj
a+O2/P1NMw3aJPEQ5NYB7+ol38Ywk3SUEsDL6e+vDRzL6O33bbdSytjFfKpTS+MOPXLbeW5Frk63
k9PmoyfsmeoBKILy+XSDax1a4D5vOlQ6StnbS4OIxtvjdRF2Pt5sKKBGh9MNLFP+b3rQvydGIkM5
0TwoVNLNg5NORfzJp9DR4iXvwqvY1zxGTNaF0Zjp+OF0c+qCR3qvPQmnRN28SUxy5kMXBD3i/pqD
VR2yItSRU/ENlZYxXpj3VHS7yRa3aLs7eroTgaNlt6d/wkqPzb+RrpArTc3BPAyOZvLYXvwOwVVW
Sp/uhzG4O93Iyry9srHezFtBsPLU0WK0OTX216Cu7cOEU/rl6a+vdUHaHiBC8oqtk9glPOP8UmAw
3jaNYV8AJMb/wGjz6Xi6obXpMpdf8LYfYjDLKgSuLwKqSf5ofdZMXOwCy812swt6qgt4pUst3pu1
bPiUtP3+dMtrAyhtGLDB47LUKvPQoss+H2pYI8G+NF09OLOBpeE3PdN4FnKmNLYOKFngkpQAww92
I147/pkNSHuFBlk9L5pSeDneztZjWziz+GAv9iobe+rKZmRKe0PjKFR0R5MAsn3DG7gPpxSLQ5SY
sxgRejGMQCBi3lTOmxFpp3ABl6WdNvke/o5zdhxqtezh1mdF751uYOWMMKWtQTcK3xlKuGFt22nt
JR6CuXLAADUdD0Bzh3EjeFaaMaT4r4q+8vUxczwEBuaPST2h2lC2NfB09BvO6olB5ezt2hqAO6iD
YrqeJhANMhC1TG54/OGwSEwnGc+bEKCjf7QSOkGZOHbpeHVqTFcCySuw0Co+OKc7sRKBhhz6fjQp
jJCF1nyljfhMc9uyZsoCpz+/Ng3L39/EX9fbBXU/y/L6lGkYk6FBFnpCLzRSu/LMEZJivIsQqUin
mFt50yfRgUcFLJYaZUIw97xO6H92gmq8WbnjMgWwuRYrkS5WDpGzwIQSqkTVmWMlRbqtoQilitHy
EBib7zR3ru6bydXvpt5Mz0sJKdv+MR2Z2/OM3AUEH8WBbm8G1lA+1ZQMkxsdrqZy3YrQtZ+moNCt
85I1GbJsTwyZQuXX62umyQvNSW33+ZgKfSPSV45JXYr0MZoqq9VqdMFEABin0CBBA7HEzYW6mdY7
UBTwR91obGU3Xpjtb9fzFMSBksGC8KhjlfZR6TqBoImm9f2+CHjDvE/M3lYWBz91/HZ69S39eCeX
eq2dvwmhdAx8nFkHH+ciLVTvi8CYmx8NryzlQcz4BMFl1VDTQnoohFGCOSLlVQMU+tPp5lc2CF3a
IHCqIf3F3szLbIEGqZFqiMfa5cbxuZZ6vJpMvumd2bcjvInK9XSFzqBXiQzWwQnidPIARXTBl1IY
SGgZEAbN+5Eb3CIs5DjxVyfRgOid10dpB3FyMFLFEKHeZfuNvrNm91c5UoLZ2KDWVqi0f6TALEBf
x7Zn6BHk6mmIef5O82fhFLMHXr3buLesTZW0gXSAyZwYwowXKDPgNacSjxBQgo3tae3r0t4BgCSP
hUDUCVUFJd51qpPNkHbQbjoztqTMoImqiYea2vFavOG1K8NuNe1zVeqLOXHUQcXXZqsMfmDh3fzr
/fA/e2HVpL1DB8HGOqotz3JQ676YbVctL+YEcbB+YmvcWF4rh6AmbRo84SZVZ3E5CIM0OVgtan55
iXQAgihnpm2alCVYPjLNMa7MXoNxnafhPbVPS0yKz4oPTdoDLFUJxcgB4cUauq9aq8Z71KO08xbW
Qql5u6dyiypAXxIKWoPCvxIuGvBGvRF7K6tWk0JbtVDOHdNg9iKbSh6aILiK9whKbaXna9+XYjuM
u7akajx7IL/dK6HoWBIUCPCdN/BSROtlb5ZtwtdbH7cKI+M0mxRKxae/vrb5alJIQ1BGi9xmXtVk
kRvvLnUx3mEm/dVwkw+jIzyRAC0rx52W2Ven21w5QBcBmreTjdlZrQw+L75aGX9TBJJ+QTdi0mdg
ieXjAg8cN91oaiXsVCm4Ma0L51kVgzcI8xfX26Q/Gm2CRGU72NbGEK5MvyqFtg6/O48Tf/B0AvzZ
bbGoVY0i2bhhLF955+hfzJzfDlabs/kNMy/R2KNXgEbnl4VPOaDnhyuK/7UpeIHF13Jjsa1MjSpF
OXggHN/ANyGjZYIErnVzj7b6Jc++2d5HZ+GiHNONjq0NmxTynPh+kiDg5VUIXYEaw0BuZ4cj7KbT
q2xt6pd232YVKOInYqb+5FC9uG4BMFDnL9IbN0/yjdNqrQtS4FO4Fb0KFOhYo2DafPB5LQhueQVM
f53XBSn0EzXqq4B37QPq1DNKevNH28ZLLfUR/D/dwloPpOg3Y5EYjuP3BzDjFGgb1HAr1+02vr6S
9LzuOW+mQC9jQ8O0qD+UufgWjCCh+sZ9KHGoakszPm93V6QQT8q5xkAOxdrXLhhapSH0AVb+rAGS
xZR004FoFuJC5w4uZrDL15uzB+iVzf9mgFDgLnmq5euIG8OoL6fHoLTuOxB0F5bFa+p5fZCCOkRC
qlA0hRqOof0qdCxKAUfOZw6/FMbJCNg7Cvi40ziYLRjhdMBgIvwnwXk1OVvZjxQpiMeWilc6IWI/
avWl4dYfxtYAdmnMx740vjS2kmyM0VpDUijzuqflha50qOaaODoo93FSPZpj/Feo65cWWounp2Lt
uFW0P3elZq7bsoCsfwgi9aj7GCcmLrD4amcl4hKQKyaYxhMYjj0GtGd2TYpxwBG1PvEifRg7YP5Z
7IFA8i8Quf6O6ukH2x2Pp/u2spco0rFeNQA9SdLh61s8plsxwMuuhs95+uvvb+cIZvw5cJBXRBAJ
UEWFIaxjICwkJ+fGfmAvTDcW2/sd4GXvzyZ4mtdyw3ZxhlfRCsSPOkvSHfYvtr0/3Yf3F5m+gOne
HkkajlNYlQa9B/kVGevatI5l5jAXxqxeKABUkBlwMu90Y2u9kaIeHKyGKHOGFgHOqzCXG3XfoKN2
OP31temQwr6r/VJHTqjz0Ad/aQTk3waaVe6IjaFa+/7Sqzc749hMcTZNovWiUNyz637Ddv4JqNvT
6Z///sn0irJ8+3k3isAZ5nbr8fSZXYRQd0A8hc8gYBY9dv3MNSsFO2r+onYd5CDqyITKCwCdYhQ+
huOX071YGyQpsnnJHsqGHP2g4V+DyO4HBH+/aGZ2c/rzK5sVNbo/J8GJsGkgRZg8w5+RjBt5Kk58
aIrI/qYHLEsiDzt7sIF1i9t8NAd7AyL7xtitzJAjxXsfmB0E2rr1UtLD+wlBgH02uNqlwPf8WDpp
d3W6k2vtSEHfobevpH6Bs3MUPwDL7C8Mjb6WAJahkf8+rxEp8H0nquw+QtJ26CGmqvX8kGVIJtta
CV8+Ousk1p2lh29Cxs1hMIGbaz0EpH9ZnRlds+HYj6d7sLLUHCneMUppa+Q52E364V5tggd97m/K
bnw+7/NSuM9GAVw+TDpPqcsCClJx8IfiJa2cM3++dLwbgzEOSFKgvYwRfIIf6RAX10iXbpwca4tI
CvQCq+wAswkgr5Z46hUclBAp46ZZ4BeqQBc+PUjLavn7VRA66p8TrMKYtGehCbLF/qaFBhz0xScf
Gc6gqu6hU23kKGtTLUW9CLly1AVjlXQkdP580PTmCNj2cLoXK+eSLQW2USLXNPLIcSjm/hIn6hvD
3JiFlR9uS6FcTmZrFSWXV11tr8qmuMxIF2ZUQ8/74VIQR2k7hjDk2G2LD0rJE7L767wPS4GLIXJd
zgnzqhbOd82v7sFdn3VD1e1lqN7sCV3VJ+M0WDh4wvz9OE+t5sUdnkqnf/jKgrSlqHUAWsVKikm1
6j8koeEVLXRxrfTgtzxpjXbesrel2A20NhCloeArVLlPM9QVoVjfcX1AUgzz5BLp1dO9WVuYUhCz
6qsqVcgJzBl0J699WAf19rCxO78WbN6JXluKXqfp7dYwe3EYj443XoVfDRQuEJR8weV0esA7+lCI
ffpUf4J4v1VpW4sIKZShZFdGhaoLYtrBXatEL2aAMEYh/L9OD9nK92VZ44F3xGnK/eaA7ONlxBsH
lLv4OYKivTH3aw1IIV13ncLzKg3A/njEBO0vYBt3GNyedyz8DX1nmJNSOW5zqDP9cdSSv1ItvWts
c+PzKytKRt+pQ2Tr+qi2njvoxr1VmOgbGaO1EX0rh461jNmb2A4bo0/JwMVBn7sWA4XuL+SYdm4u
EOPTmzMnQArxEceQAdZ169maMmDqloB12ptOPaf7siqarWxvbZ6lGC/RLPJ5HWu9wCi/i6H/MpjF
V8VPN9L9tc9LoQ19UAH3y1DlRsSryHIki5R0XO/mdmM21pqQwrsOe5vq/8iNQgtvIUoiHDHc+bnz
6XSkrS0lKZLjzFYMO9Qbb6r0uzoW0SEynMg7/fGV3y4D5bqgBt/a9Vy2TIzBlPrKwVYqHeYNHN7K
b5chcrUp8ilA7shDKUnbabX+AnWiOm+ByvSxKVRjCk8tPphTfxOm+nUxFA94i2yE8EqQybA4EOsx
iGFRe8ngP4eOdZ3GyseCnw9lq5oPp8d/rZFlXt5EcgEX3e0NGkF2CzVOt8SVKfhmFdlPkSfH020s
AOj3skdTiuSFCZqE6lB7llp4WQP411S1CbaE+VMf1FtcEN19HoT4X6Maj2A2GlxK+cGAyeBlWBZt
HINrS00K9EHo7LhwMLAt1R6QTHkWBlB5V/98updrn5cCvR30JiyhB3uIN3iBZt6NZXmlZFvlu5WE
x5SCHL3mxEL7pPZQLEADfdR3vd88BTpanJoT3TVmvbGbrIWMFO7RbKCuMyaN54Ylln/TfeacmSXL
qLgB3aEU3Ar6VFlvdihsW/FdBaf7AncwCoRnzYOMizORVcohhDBQU/so2GSRpPkiyuTj6c+vDI8M
iBsBwqYWtQd2lL65zCbU9sCp6huDv7KIZDxcoIUmuYxWeymM7SGOnxFJOBii3Fijaz9eivZwxG+u
VvBlNzUME3ClLNwW7YxSTzZ+/8p2YiwNv9lOjDBA1cJJa28exVOUaR/Tqnwc88IbMbs/PQFrQySF
cYpLDxUBmmj8HuOsAC7/eNlGWw9ra5+Xwjh1JqQl+gl1DN3+ofQOOb+jtU9qMEQbZ9JaC1IkQ2FS
zB7fZ68bJjjAqXoTYGSGcbq7cfNaa0CK4Gz0RYsk2iLwEeAEYGkPfqg8hLX786wZkCFvLfRb1LGY
ATbUm37SbpIw9xxfO28NySA3dwjSLq6CGlfn6DNo8+eqLj9YffBQVlvvEivLVAa18chfI/+IUJ7C
W6CZYO2jVrejk90OtXM4b5CWpt9EAmXX1rcGgU+e5XyxAut24uk/Taqv531+mfs3n/dHA6/GMuZI
Zawu3AopisB0AqxSm/P2UV0K5RY3dIwh3MpDRePTOM5PtZY84fj26XQHls+8cyddnHjedkBRuBzm
plJ5jrPwsMMYKrqAZv7h9OfVJV7f+74UxzGEyrmPJ35+VX6a7ewRyZc7VEH+0isxHJTC+hTZMKTz
Sjcv4gTiLxUb9QKzsjP7J0V5H5uwxBGqQJEHuRq1Me77IdiCBK8NnhThGNYhxIE0lheYc9ii8qFX
RfnLcft/qTuvPn6uNCAj04ypUFxezSsMZ5sWATe1qlA09A1Ux0/Pz1oD0u16Ql7MqTO/9EwzwCs0
GW38bTrXHuqL0w2shLgMSVMzTTEGV5Qean4/qVzejhaC7jjh3SuYQR5PN7JE2zuLTEam2TaiZUqv
lJ6e1J9M7IEvFAs7cJ17/UY31lpY/v4mztsU7Gaj5xS25jn/1c/jdA17N/meTGO+hcRYa2OZozdt
jFFt1QPuOF4RLnqzeFCXifY8pupZcBtdk0Id+v2QCSyHPASfy8upUZrjkBbhxmm3tpKkQO91PH9K
SNFMtDl/UQo/uEQku9x6nV/7vBTHOrusqU1MsZv7VXO0O0c3EHoqkC47vYbWFqoUy7yOJkVe9qXn
2DmScpQ069r5VOT5d6zaz8wrZTCanWRInqGB7NnGIovWPIXt/MV1mo1b/MogyTi0ACk1PUWSwoPM
/pKjVnARGsbWU+bax5cb0ZvlWWWT7YguK2ENiPpFWKp21SVZf97ykWFnZduGMf4ZhecriJVSmsGq
F3vB03O79tOl6K0nAeYi5eNO0SK3kJtXSb4JYlteLd7ZfNSl0bfjEiExUDp4QaN3HYlPaN2pFZaG
Re3rzxaM9fpGhL6FZbZvO9NjY6Prgrg2Mr47vNdM56qrNNTcd4brD5MHz0cf9sMw4Zo5YrkQ73FY
VTkokzaPr7LBD+rrYIQg54l5scPFVI6XV1dHJ/xFaZMEeUO/MNtLy2xsZx+hJTAdB8j90cEy9Sb/
NtqG4T+2hiXiv5TASrqfaW6HVPKStsruLUoEUOWj2J5uWr3Nh8OAsuq0R0DcRYByzLQJyO8iF6Hm
+tRdUoadg8vB7dGfyezSUq6G3I/dq8JG//q5G8dQvcFKWPEpMnS6k585ndJGhpNVxy/XC0/w9o3a
eU45cip2p9fKyi78msi8mU4QlRPpIZIPqRW/4Ij54KrBtW9H5yWMqrSPoRmIoRjShp7Z+ewy6bVd
uN6MGPN5v17axXCv1yc1i0tPc90R7WM3QfAt/gmDfeMQWRkeGWtXK4FuoadQUlqJERdiC9MH8WLF
9cezOiCj7WIY0H1uK0STgvKzoPR/hA4YXRZ6m5231ciQu9CKlC7XrMZD6H3APtpZtPJr4/l0B1YK
RIp84ciCHpfknr1mrLHgQ9DuhpR3PlRjjReqHlW3naqc906rSPtalUctpCCXwYK1jYlx9bnOK7yq
/W6jM2uzLe1tSlQjpuCUhVe3iBbv3cnEPw5w8DfqI8mZeY8ihbOaR+osdNashVL5eEDLpfyF+Oj4
E93qpNoIjOUXv7NLy6i7NqsGX4Qt02Kkv8FOX5uiOY/Zo8smo2U31H012QU35cL6mOOJ8DWZRfEz
M6bh21Toxe/zlpYU3D1yfHrf8bqaVu6MmVoQ4XoADk67rZJZry6QYTSni5F4+X66wfcHjS3jz6Nt
KPNUVcaAdMUpXrqiG7wois478fFM/vPjpY1z1IxuFOWLtt65KHJy7g/KWakQLrN/fn1QIOObERWv
vEjT6xDt95s2aZTP5w2MFORNnOOEUBTs4jmO8WGu4/AYT9NGWK8NuxTW9phVc9aQiiZ+muKW6sS8
p7dbEMTlN/49EnAK+3NkND3FAHU54JzMucac5J4k7kWPps9di+LWeeMjh3StjqiqO5zQU67/wgJ2
/jVnWDJtnNFrA6T92QVT05EZihNurRYuklcJYkc7xR8GcwPnsQJ701zplIYM7ftW6uQeiK02eYzy
aXJ2vo0JxX5oCvExaLJ74dg9EvIt58m1Y031dB0K0yzOXANSrNc2gqT48xaUzyt8UEQWU0PMwrxM
j2dNkYyusxR95jLCpoWlYZzdJmPjUCQZq3brOXRlkhZJybd58ax0NVRsLfd0HWHzC1zDBozCEuT4
NhbZ+4eT5kghbjVzVucaDTRB9LVpk8tw7r5AyPhx3gBJMZ622dS6HVY+ZZ03uzHQf8+tufXb1wZH
CvGgQpYXHa4MYyADl5/kWtOajQxtJb4dKb4zIRQ84VtUBAeArYgpeHmoPeEAc4fX+qfzxkaK7zZM
60CFRue5pqMjetAPiIPU+UZ4r02sFN6DjSQUqotE31TMt4GCOczcuvFHwwm1jdW/1oQU4E1s5IWR
q5lXZ8E9YmY3PnrQ6I1uvC2sTa8UvcHIC6dVF4xPLIxLxIajy7Qsz6siaDJ+bkisCCtTPfPQP4u8
yZjrj0Vs9Jeh3eXniThBpv4zepE2hPyPXDJJMiZ7letc+qqGft583gqypeDFIjgIfDdihIxwuHVa
V9lzDmmPp9fnyvTaUuy6QzL1g8rpH+shJGLXxHPhKmxjY9oPqSjs36ebWZlmGVuHYJKPfVzAJm0J
UV6MuesMu0QobrE/3cBaP/4Wy1GD9WWUeaisPqeFuu9aBWMO/3D686+3zndyARlYhzxKi/Y2HTCx
0nSEe4lC62NloJsbFruqGI+FadxNOFQpRXUBn3ij3bVuSQGex46DEuYYYuGmq5d60gbHfhLlhzw0
8/MCXMbapRF66YrWIE/dYbKmNhHWjJluem1kOmdOjhTk5Swyxc/y1Ovn9EdRpTeaAO07+fNZYFZc
G/4MwW5C26mb+OEk/U64g4levkS2WT+gk1v05x2ilhTnSCP5Poo4qTfX9l9mmlwVYfihjKeNTGol
QmR4ndErPKVDKYUYXfgxQuV6+NFGpnZjiJbd4p31K8PrIq3JMUlZpkCPfbgHZXU9he1XJCWLQ5oI
TFbzzNhYUcve8V5by2J+UxgqtLgbZ2Q5PbVW7+JIiS66rIayp6KMhdDP1mVybcSkkHetGT+PhpRf
HVp12kcd2NcLx9Kq5up00K8EnyWd3U4/+CXpM/0I8UlVE914aEqt3s0IEZw561J8T1bES8NQiT3C
xmNxHSuqcq9ppbnF2FhkGd+dC+n4trBZGC2rY1nBcsjgk1aKiSoJ2o8QVVSzXxwii2bP+7uS4Ejp
O/CqYicsvqgm7Lcyxe4gsw3xbAejw1PXBDKwxRjeRTS7LDR1OA7lEFa7zozHH3pmGDd9GbfXU4Rz
pu53w4U7u9gEXChZZMwfQxWq0hOWGPP0ECoAYu/jMhTzXs8Erm16odfuDmvjot9ITNcmUNp3zNmq
tIXWfgh8ntF6N3FvByvOLgdDib+ctUZkOGAo8Luc+z7x2tj83PjKnvX3lIjpvCUowwG5zE6ZsIbE
03EpvcBB+Kqa268YfW1cnla2BRkRiBxPFiCMnlCuyFMN/tCE3Lc7gcXYz1kl5mvct2LnqnFFfB5a
QpNRgmrlmngomAk1aWEdjGTAEKTKjpbFo3oLRWpjw1vZhExpEwop7al6rSceeuQRWqGCDUibrss8
x8ys2Xq0XVlhMlBQVZBCT+ou8ay0iz6AWTcenDAYv4+xKi7PW2HSLqT4rh1oJVaMzagn1n5Kx9b5
3Rjl3F5GA8TFjZ1obbyknQisRND1Fuo3QcTryLEzRxWUG4SBKJsdbef0mw9YazUDU9qTFmuizK/T
xFOy377zFZj0oZ3132Ws78e6vEpUDL8s7b6ttwpoSx7wzoEka+iJsVQpSeSJN+fiMsRIBS0ejP2U
3Vyh6qxmyGdXx9E5c1HIqEFb9xNnTm0MPYLKbq/ctDGPBcL408EK+lTZWOArS+9vsEG+bUWotOzH
oitvxyLCY7cr8seUDHsjb1s5YWXoIGpqVRRNPKHZttkeLRSed5FQti5Oa19fVuKbNKGPKJjq2Np4
1qQ7xzqaol2cBr9PR83ax6XwV6xSTVM79RFKj64VX0dJ3doY+LVPL39/87sXxdIG9o6/n2cDyhQZ
uVp5p3/12pxKsT6hJBg1qMzuMTy7qdEHdyvcD847DQ0pwsFRKjZLxt+X8VBdw0+Mj2MknoM0Pp73
66W49k0bzVhduPuxQ2zYyVFq14ViHlIR/jrdwtrWIavjocBb+yYyOF6e17+0qPoKP/EeSYWnetSP
vrAexj7sL2Dx/MrKrXW6sjPK6MHAsgNsRbrISxH+P/YFnmtqxe6IvLq64yHG2djoV3YpGUYoppEn
pKyOUPrUb2rduPN7/3bQh4Op67DFy1vW3XyRd+cpZWoyphDnl6pr9MLdU48SwzFfmCtoTTrz/vRk
rcSJrIQXAtWtUiN3eQi3bgPMICez+nbep6XonsJxDLKAxC7FRIohydnKU/P59MfX5kGK7x6GxFwE
hb/PSvszzpQ70X91mpeMWgXmys/91O0iLAZPN7Y2SFLEz6hVNX1bYuc4Bcq+Dafut1/j4rfx+ZUN
RZdi3gXubdiJ6e4dA79wLL/D6igK9XfX+7PYaGOtC1LYd1bu53alu3DOZzwSntRi671zBROJU8ef
W61hzSpCbUHoqZPQ+5ssiTP9u22NgETAT9TX4WSC6hVImSP1O4+K+zS0dVEdbIi57fdwHmrDa0nQ
6410eaWrMspwFJWKOky7XNfqNrhK+hwf2dhOS7E7aznI0nd5FLWWo4b2vnPxcLt2knwaj6iow1I/
3cBKwi+jDGsc4+beL7tDVyCImfj9Y+Rn94lf/zKV4dhVWxTOlU1TBhqSMpp6qWe0U8Z4K/OQn8QB
ZjeduMwMe6N4vNaItA2Udm80fksjfYcBssjUe22OsHdVv7hqs3FqrrUh7QZG2KHO0kEGiLX5+D85
+7LmOHmt619EFRqYboEe3d127MR2ckPFGSSBEDOS+PXv8rk6n78nT6rOXSpl025A0t5rr8GY7WES
62sSR78Aprz9+zP501v1YQ/omjQNQ1bNu5XKNk8DxLsMjof7/+3qH7YAkfom5AGDGQwEunnXjOKm
EzY///vV/7DBfLTE44DaGImHeYeoTYMY8QqctBmRzDLlf5NB/en2fNgE1GhJh9n0vKvgevClVyMc
veJwS/5Sc73jd//QHHxkGm6RtMO8rDBaHvGCLhPc6cMIaaXp0fT8aET6IpO/iQf/8FU+0g4h/2Yb
S6NppzLS7qPQIIoo+Ks/4R/W9kf7O2YpkiEbJF0OndhFJLpxBqp1Ng2/FwK9Wu1//vsz/9PnvC+V
/yqAFztElUj8tKuIfkRY+UObyDvdD/d88k/vgqC/HCx/+pwPyztqljhgA56MRQT7iBEyxlCP2iKr
MTEIUFV/Iwf96am8//9/fZ9g69uh0gw+U9AylRn0fAU2+b95rv1hhfxHY/hfV98gPakUUsh3SU/f
lOafYHXxu+vFX6rGP/3xH5a3bGXbdUjH3EWZRGwW5eDub1W3+/dH/Yfd7yMJT5MGnMsO7VlXIVR6
58fFw4d1aVW79zHV456PPf2b1f2fnveHhV6tiM4lNb4KAht+wL3/CrzwdaWRAPqQnnr3N6XDH77U
R2ZeL6tknmN8TtACVEPc1c31bikamR5TUOn+pzv3kZ7X1NhY0o2OO4SojUhBW3FAjcOapzN9mNrq
LyPsP7xcHxl6Gbwe5jaK3iNHl3XfSsRdqyDRF+GJ/d9W4Ueanm9ZHG+jHXcEWEAOgcKPjdeXVsh7
G69vZOj+5o73h8f/kaO3yZZvHZCuXZbpIW+C/tw2YQ2VkLhPZv3bDOtfGvg/Pf8P690kPkF4b4X4
6GaVec8jkdcbUsjHeB2Rzxb+Ze38YWV+ZOtVnOuR1DE+Zh5koUVDMAepl79Uiv9hTf/DufWRp7cg
56taRgHk5D3TssG007N9IzpbwCD4Yi1U403gXiLuTpAz3xBGP+xhgIrA8yHaz5EL/8f340P5XzF8
1ALW+E4O8++YpQp2dv0TgjqvPSwC4+F/U/XTj5Z5GFlgMOCzbM+DKM/W4Eenzed/X6v/XAKQj+y9
hlAEeSKidz/ES1vwwZo8s1F1rKZ2uVs3sTyDMU4RRFrJ/b9/4j+/G+QjpY9ocB03uNjtt8rpqJgI
mbu7mGiT/mVj+NMHvC+y/zp1esS9o1fpEaEq0103DbkO/7eCkmTvy+q/Lg0ru2H2FJdeKT1sai6z
ZCr/t9vyvs3916URDqMqmQy4Le+WX6mANKkdluQvb+o/b5aItv9w9RCO/5vveOmgFohMczFj/4Aw
17+syD/d8g9lfBiBKMbalpfw59i7iN5zoz79+335T4H4/y92gvy0/+fGRHDNkiMzHEbo6S+qbfQT
3vXLeamq7LGb1ldm669LP97icfMHJ9flOJi5eWxglrRbWhnmzncdEj+XtdCMf0KMMc3rrPmbf+I/
76jkIwvQ9GSo9dIlGK2Y+lUPGnPBjWxgKJPhjETk8enf78OfPudDhaCCpuepreI9cganI2S93vyi
C5Q7R9FuVl5nVD5/Ax8o/c/d/Ye7/pH5l3hambUe9E5OzhpXEK007XddBGHVlI86InhL5QDpXiFH
MGsRONxsHl1E2POKgos4D0jV6HQfy3bfI7oW+bvTUE3kOGkVD98Ys6BmosmvZ+SPj8KOFpoSxchd
JpFXdVunypL45OD7gKBMF9lef+EQF3WfERA6unylSE+CX1EIX1JWt+HQFyuZB9fv/daTRJR+WC0i
63jWodGoVBcgoT6tz6xhcwE+QP8lShCQpfU2fh27jf9GXAEU3sk2BMkdHLrbKq/R6m7IyHSkO8OO
TJ57G4dXb7IZUlSPfE0DHWobTAeDoGH1zaakD87G1FwsedKN6gwKVnywhuvDEsrxnk4e08RGgXu/
pbJBaEXL4FjbJb7dA91dRFE7KxDkvPFccXXSMtteJYQAL4aMRerEXsfm1KVj9L7EMlZoZZ0rq4q1
RVyHCM9dwkLHfMdopk4wvloPqZnoHrTUsumjn/3oLxIKoYIgHJnZYY843m1XrfbgV30YaDaU4TqS
QqVJMYWIoJ29fpQxLcbhJ53u6s4OeeemgsM8GRlwd3CGRSrCPhvkYRr02flHONsUhtRQk9y1HU5c
OFLLJlcLDC1th5NrgXV3841v+tDQcEKW8ZJP05vAmdOO+K1hvp8a9+aCHxOpfyLO4Y0FbxB9XbeB
3lza531jCkSC7meNewXjsAWcpP7buv5ERxm7R0ufRj+e4aeUj++pnBR3rB/z2H+Zsr6U23RJ12cr
5A33/ArRyCly7VuYrRF2B4fX2Ks8UtsD1CtD/k6bL2YQNpzu1CN4vnD4quLu6DIIkV2wTjfk6vIi
ZVV3k1RUBxCwGdKzGz2eeB8xX+LdhIZZ1KhKAUKOs89w46e+9NuQ3XBrw9zi1MN3wHi26/gP5ulp
Mu6prpc4H210bkd9qTwvkpohilfvQ59eabV+HVfxpZbrLxZHGpbZfQnFYAM9roUoN5Av1IvPyzw9
RBteuWFgeYoh2c5o+dZt0XdkQr/wjL9NW3ZFcG7ReXu3hK6UAf1iWQzv59YjQ1WGu2SQr0jTPkAS
XTZI8taqwXvRrj8CW085ktd2XA1ltTy1qUD9uBc9fJ/WCNp2z46hmp6bjDwxxUrej0nuu/6RbTCy
zd7DZ19InOyR5bBzdXQxNMEgiWdfVquvWagfBSJJfO0uOkl3Ub8iZWMog7bBwOHE4mwfEHLTsu3h
sD3dJtgPyWkshQxPXVgfYWixU0t6tMQd4FZyJ6TJh5rcDWK+h1BIlJ3qdosUJwQpFqpRX7Hc8k1X
90L4lyqckHzLio18bbbkIYEuLogTJGaHhcd5j21QgvJm8O86y24K1nJhuubE3POuO84INQ8b5CBL
9bBMwX6J+5vAK6V6s0Poz84iqIJMWV2Oi74Xajwu+lcS/6CseYZM6mBUCnEOqkbEqtNqKuKRv1Al
0dHKnLWnPlNPNKWnsEfajUBbhVCEA+VjXUKpeAF8vG+QJ5QPCs80Ha2+TDaS+ULTNwQ879O1e2AL
FIf9yt5glQ2QLX2jfX/b3rM03HoWxFx8pvYjAgryNjT2fcf4jCCuB2O3I7KWn1qHo1R6iBChTUU5
TzOx42HygNMInjA2YnnHon4fL2F1TCSSRLMYWg3EYyOMQG94KZZyRe9cunhVuZjhL7cEnH/dmso8
ITIu63Mzu63aLQs1n5ca86YcVJrkYaYpf6qdy9I8sWZ5MkT5cpAdHn8z6mJWEIn76mfkx7EwsBuJ
C/zs0j2tSNN94GSBb7IaOnBIa+SWD/huE9TxMm2Sg+JMvvAWcSIFjbIOoQVSJ0MeR7g5zxmyqWUO
UQJ8xFXNkxaK+r6a85TNy2e+ruYZwcfwuCUcW2q5wU6tQ6R93+7iKVS6SDlz851V3j9UsMZlO1+B
T3SOulh/TzEUf00ToGzdOLIb53Nwpa7jRWU1Sqh1cMLsJ7eMwa4lGcqZaCPNoQ2i+TsLwAZPPFdf
YeNLRQHCdvfaGbm8q/55IdfNXCqLtGzftuYkKa6ITHAdmhPTwxKVbQWH01Nc+zW79G1Fml9xEE3L
I6lb/uREBh4K1YFm+dwH/ffJSfe9qqh5Tps5xDbR85PD3PQKQz/vdj1O/V9e9ysph6nPrtC0vTZt
FtzNCUIAd/M0RFhia5AtpZ5S6EfBxWJnTrpoX82LGfe1njPs5Qt9VjStv26V7LBsNA7Mp3mautOc
EPU0blH4QwgYUCDxSTp2Wdts+C3aiYU7REItX6EEc79UW49lZUVTbtoguTmI+a1Rjv5kdOU9niPr
joKE/qbwFL81oC3BNm4ebytyRH9UoZ35w2Y0UstxMD20PB4e4dlhnnw7DEe+ZCPWII9TU8xdDIyv
cmN4rDqXnjYpSL7yNn1RuBRWaTKibuDT9mUC76I+pzROTkM9qBK5ON9GwiezaxxT8WOXjerre8Qa
MrGBi/6YA7rspyWb6GmekOdwv8Bp2JV6xUE8eN5hffHM4GDyXN/Hrpt2AVLMPkkb2dc2Je4Ln8Lk
czeT9owJQLRXxthDP0u1hwM3PWZR4m/YMNfv8RqME6IobF0285weucDf5D34a++ByEWWpcGnyENU
4uMahN4EdxH7RxD4Asfc+mV0xNRlV/toxSgoydhlk2sbFWru9G+3De1DVE8e3uirvDPWJq8JE20R
SEkK0CxZYSNi8CkDTjB0gDJFWmjD4Jb1K5aYzWC/Sw2ScQ52GMbxplJOXLGZEVuvd5r1j3AJcUEB
9dzwtrg1DVmO2jF9HbOMv2hVhfI6IKxYQF6MbLc3A19qVSIEkSRFGgqynhqnaLRzBgUOYtQ3BIsc
HZTZfrdBpRXk2+r6hwj83yknLoG9eBFHcArbwyYd01bZhELkSS9t9VvjRUW4eqg3PQj4TibLuux8
2wOSPGlu52Xc9RRuLK22IGFlEhvEg4LlWFs0cYNDLEvbwigztWOBoLtgWouhD5D8znlEKQpewx5V
XdNvGknmEVyCilkMQYWGc6iekGu1rnnEqhh7n03az85RYVAApkIMJ1GBobvFMkIBUwWK7JLIz0ER
osTWd8ywsS8X7IKPZhSVuti6iYrMbW7ct971vkDEcBh8R8Gz+GvYiowesjRKaF1AY2T4JU1stvxa
FqQmPtkmgADDkmnOzoZaMnJQi2ChvBUrbTN1p/TSJJ86jtDeLu+7eZkudqX+ij0m9XuqaqJ3VrVB
dh4WGwUl0iVZ+GgHaeFkhpv9tQeUmKJGpGuIqLWZfUFwQL0WomEW6L5u6+/CvbdyNqFpduDtYLpc
wTNry0NDzUvYoLQonayQLd1qt0XlxFEwIsY9DkHPNCq7ZfCs86Wp+mi71iPyth7Wmrtlxz1CsXcp
wgId7rkTbte0qU9KadnYHE0Fj9/Sd0b9ggxlqY99S+rhBc/GwzsGeZJLwZQMl6LCgl+LcLAwUhPh
hAKLgCEJHi2CJxvMONe42kPum0wFpMsdu+N0TvXRQHiylIhn2/gN2Y7Jm54MNp/e17LbmT4O2nzt
IaLfW7uu0TmYLKCvKOxmXsK9Mq2P09gtQxkN0sW5ogT3kHK5fQvggKbz2m2y2kUbnX8Ly0iGZJ0o
1j+2TqoXLKyoKwc4a9+nE6s3wM92MgUsZVqarxCBmdMyL0lYpDbTfYGMv0TuofXu/BWKnCkt8KsB
/zE33PQFRBvovHs+rl+Qg4mtu4JN0dvWc/d7Ttn2Miqi52LJahjx4cGk5oiQJ58Uia8DODA0dLtB
8iH2MySzU9mvaZLua9lrWW7v9gY53g2yHDIRLHHZtU0V3jFohKMcijX8jECohDoFcF8ady7r/VAu
LkXIDK5omz1DHAmokBMWHjmLYazZzyia0dhEGK1+q1pl0RU0LPhZxwPzhz5u1+DIFdIaj4hLcJ8q
FTd9qTVVzbulPg3zpKXY3kRcV21JYzXwe2Kb6ka6NTiD67X9yDSB5YOFRHqF8UNWgGaI+g6G+Kk9
i9Ryuh9mUkU5fFTZK/YL0e4rGmv4F+t0vXXDnHz3KItMLvEwZelIxX+ZxOntJlQ/LEfkutPPI4Ii
0p0iHDFd1ul5veEI2qrcZF3sSk+WLi4ClBnVUU6tAKmNLAktvFiTt21s0ghKfTkkENZnU5OneIr0
KFmAQktAGr1ealon5G5lDd5Yp3nT77eRYHFifsizG5ursNubVQyuFFVAux1hoGnug96HKRoiXBsd
RAfqdL1hS4eXWjXAmnltaJVjBJL5m3ThOBUQjPFt56d43nCatnp6hOv7uhXNFq4C1MyQtnsmWEXK
BISuJE+CYHtRzZRVJc7SGYx+npLn97fyAcIkeK3XQduTM/C0+Pt7qUlzFOR8zicVVssRWxzIy1Jm
dV9kadOD0s0poTmUR3GTb1VEqkPjxz45JFMGloC1uHF5VPvlbdLtNJezhfVnOU8GvhgTa0HFjzWK
rnNTyyksOY6fpUxiOc4XLF02n8UCESIIkSHC8SKcSq9J6qQpOBpKdK40qx66WYbybN7NVvOkAnOy
mAyffm/jUsXAMZL+mo4VQfXpJryyOpYOJrUJBlZFmHAPx3dhsreFzd7kHD1ce2oqYZLdhvWuC16r
5AGpoPOzd+/i8EAv5sUGffSp8eBBySCo53wgNkoAn4gQ2A+M0uOTUaiS0Poiqwl7TUrEZyB+WoHo
1mygHjARb+qaBCaYco9A+rECPDQnzuRk69/3ARtXamvyutLvu7RdVhY9IzpzBIyCzPCmeazDZSII
kO7fz84lGOZw2Ud4NvP3MJhp7fLZ8qG5s24SUucO+dPZEa4hAHcd3DjELcLBrB8zsdj4alF/T58m
jc3ztM6bzQ5LCz/rcrC08heG/NoHWNmK6XPX9xUmLR6TewZbGVR5P6TibXy3rV0a3oA7jdXe8IAO
50EsXKfo1fVs69w6lvIfkxJK3xMGo4CTAyt1vHY2nhVk9ghWRbuU+XywY0ZOhGXTfB9NQ2C+U+VS
fYk1mwBtGdlq+bO349hdFtBGNOQBXmzPVUDq+ZNu2kjeoF2t2QnuQ7G+LiMdCegrS6hjiFkCVv3a
EBTk0NSO6/K2IgFcoQZNCa/Psp59f+zBHKIih2JhDXdTD6eYfMWbQZ8MipAzoy0bTpiSr/Qa9gr5
3cVIggYlHvQSthzaBE5oiFixv4BLtDh2kUQ693kLoTzD4a2o/tHQtrOfeJ8i+lWkSpOnCPOZ8HcI
AQQ9RQEHCDCPWI5vIgWlu86TpmvU2wqeeoAKig2Ns8U0JHw8kWANtzeYX8v5VPVypvdmsxM5IEjZ
PSTdbE4TxizrBT1CLL+xtYurl3CM2PwSOg8KN/bfYMFNt0xsANT6rYdfbS5jso1hPhgTtPdpMm/u
Z4AITAZSDjFQjZZVZlSki8SKJb5TlaH+rRmTXpxnlkKhAoTXmiwXeFbN3mgl0l/RvFTkM1royu1X
1NrrQ0iCNPgcTjStzkOr6/GaqajZymSVofmkYcaAJhKcRoTH5FMMzUl6rTccpTaHL6zeys6Gm4uK
dMpw2GFzD8LTXE1hqzGdDdO4y1OUcSvgFKQIoulgwEX5UUQ2NkcHhjUvYymDpjRh2ldvOu4tgA7m
wna49XKQNMuRJeJ6sEXjGdsaaFU9uYuI4us9MSHM5bdeptln11M4rqWkkfPngHUpXrskDEDIVLGs
4W4csQ2oKbb/7a7XXRc4QHvRqDFLFE2NH4j4NF5nNeJveWfANuI6INK5/4zKlIo+5zX20DPM9uoZ
FA3zvhOIEWBoXCBtM2a7MaxoXyDwZGle6gYEkfZilmr0GZAWvHjPPRYaex7r0TMgeiFOb1YkmnXh
C2zEvGalmJMIW2ISrxoSnDDsgWoG69iuh8ZhNXyNwtGue5o0mhQo5SZ3Djox1yiHxHLJUC/bOWfE
tOs51TZVXdHGLYbKFlS8uUTWBlmOweS36A7z5yT6ErKsX8J80RVZH+GNXM9tYSfY01x4MLyHL2LM
HvuXxqLUtkVb6RpjauYbYMIoDzmoKTOmYPcDjSt2lUxk9oHQ2tdgK0WT1GD7MPi9Tflq+kbsM1Q/
yQEiMzGjRNHTXO+j1qja4KwiCkhH2rUm6oBqN6O9rL3LRI6SmqldWJMhxBeb52wHuduCN/EdxEAs
Qjz1u8hlc3/UXAfAV9kwCxRJPcw85Dsuuk7o73IqOkU/Kbv10906xyE/w3xi2QAUmAFVhGmytpyr
SLEzCIls3AFWGH9WW8vSM0rUNrwh/Gma983WuRrnODyLz1W/yaEUFJzGJzJRwd58GwVpgTIsoMde
9Ypf+kC5AOkinvoTzaIGIIkidXY/sIUBapuDJdoxxkRJBsKOcDWbm/2GZQCDe8y2MXpuSS+PQkXr
UEQ0lDGkeFOjrl0Yzc8gXKCvrGogHmUrpyHee8yrq10rbIfV3i7oK0G54jYP6rjdPlWIByc7pHmn
GFkAwRh2i69Y9hnS1EWfki2U6ue8ceANDYcmN6+wROevIaQldN/VUTU/NgmagC8JIfH2JMkWkb1Y
0TifEIUGOgbkGD3yTgxnLSp7PoNmH7oYYCp8LAKc8mMWFmxa/fwM0GlbbtC1MVJKE6pqH3O9XtrU
uenE4Hw1HRW0lO09gK7xvlNeNDvtIpLtJwHvtz0OuGAq+QqnFgSTb2lYTBNKYZnbTme2TMY0XH+a
pY+bHSbC77QUzFFmtHBpNP4GENXUexQxs8shdGPmrpqx+R2lSSy5dnWQhs+uC7LkuYma7MS7BTgp
QDWxSxIBNovzTPCLwDFSFc1oVFLWrosgkXPjVgMfQMrZEcOhwOSwLWrNbVQxJjNrF8TYr8fFAUfE
nvESW5iOP6cWm+MrDDDRvOZdkkr4bKB7asreM2guZab5q1Y443cV/MAeF7iMoN7I9Go/gWPedM9h
oqJnNC3oQZycgWVmFdP0ZodWVL+RBeSqL2km1u+jgrHGbnHCtocFc6Z3/jumK3ezS2Lg0muciku1
oMy+a6I0nVAmVJ354uIWOAenraBfYit8z/Os8RWPcq1YsHxvpE+7oyJ9U0GGHkp75ED1fy/MM+x5
ZGumKod0340YoYChOuZg1uj7JZPjdcHv2txq5sHhQCz5gzUxsHsNT7lHMbYYtazVcjJ+Tm4h0sU+
UbJY9olaipEAjdYUWGg8Rs0Z2thtAOySsF9TJrdD6pfs0oZp9C1Gs7yPVuf3XAK0g+8nYGEqAdXO
2YTRAYEz2RCBqc8zO10wOYDXih+bawqF1j7G/5VzvKVlP3nIk61GYuXGwGAz9cgOtmUZUEriPnXg
F3xdOEvAPAgMfhH8oZvUmQZwvLSfTeWhqoC29RcXTp5pj5FTX21fK+fXHaKsjM3jPqt+sSVV35SL
m32QDDMaErvtA6noJZaAWfINJ++1STM2YzbURmwPe6T1LuAhOxlDYcLlB474OwhdC5Fl1Xc8zuBb
XWVtBZQGGcTWwF3a0Q2EGdmT8XckDRKWo20xX8Jlbu87PbpDmMRoqWTHW7cP6LjWOBhETwuRdpi4
cYGIVtCcud9lSRSewdGOTiFd1ZEq1h9kPGhIHKP2tR82u1c2G3a1wmXyGupeBXSYsxrDLLedAt+m
TQEIOYTzp2hu7aTnS0a7+libBVALnPuGne3YUHJULiIny4YY7r5FO7CMU3Af9U14DaEfuAD+JDtP
30GyeSNPfG7VDsdKetdSQgB41Sz7WbcxGtdo8OGekLbaI8slfko2pe6bPoaNJKVJ2TLXJDmf7XYe
E+J2Sutsh+g8A/9NEbFiNiau83Bg8O3t5jDD9rr6Bj4IGeNI25jqg+9aKNJWvDtvk5ghKFSA4zK0
aXkGk8RdJyhAwcqlj2iSo1dZC5WV2BK0LrKYk4cokGmak7VPfqgA5nAYPa/o6rzWOh8bl+boJwzS
nrJVlg3IQ09zNoYr9BO0+x6wwF8xP6i+ZbWLTvWW9g8tTPKW3QDTxLIZ5q0ca4TXuzgIrwhpM7+p
eJ9ldXjOrrc4NVMUzmg7I7aegPFTMKosoAhMbRks7vN+ERsgqR7u7XAj0ssNhzdCHUlKxbEmc/KZ
65DesVZN0Ftr4YuErCl5D8gEDmmaCHRWDWEilI+RLVdkNF1GmSTffOr7a1VjjCabNjnTwJMur1Ck
XyqQ/HYehnVnscElGY6lmMFqeM4VTafEdaUJ+QpIHk3n2CXiZ6pFXWQs9OWMruMuSMn0kKJjeZW8
g719AI8HBhGOYtqXcU3exU1A+3jewqr/0iAIcc29mVC6cAYL/CBM5Jc66NitV2kz5KOM10uVJP4k
B7NitoAj/1PFSPAUMptM+7TqMDmFTf+AcY628xHY2zvYSjuUMlM3XifUYce5bextjVn3ydaRAhqM
KSmhMK+xvbryGeT6BWfBISIuAuVQbXfBtoG7BJSXRngLa61QAXesBoSvyb5Oo3rNR2SlFK3v27sp
HZf9OrlXMYE3HAKMQbfQp6cY8uyHbRPfhV8dKGYS/t31EB0CC218Y9O1ABlh3i2Y5x3CjC9Fj/P1
Uq8aY98teJ7xMbsGnUqIxKi3DUX3SwfqUKEgBIaesGr3JNqQuAqlSj6mU3yEayVG24FGiHAofXcY
dDLuNUSwt2W1LUCVqTqTyLHfrjLBDdLY91p3jO2bt3N4XkwdYnyfhrus2eRhXFb67sqyPPi0Xm9x
klFgOi1PdR52tSnjKCQ5Ok9WTknbXVzSxc+DwnwbypzxCPg7O8JEdHyIzeZOWZAp9Gpbi2Iom586
iXDYUayYGG1K+l8Jy5Z9Bn564VNjC4PutEgWJF9ELIPqfBTBMViHPg+TjOCIDSVAMN/9Jt3ylCKn
Hip60u0l0PrPQvs0HwQQ3RwbYYWhOdBUOopHioN2H1JM0/MtkUTdAOANSFkJ605eDcywogcc3WO/
h4fp64SeWPgSdnhyPvCxVfjS61ZD4Js3i+SC7VBJRfTkAN3Fr1FY++0g4tAvt7DhLnh1OvDdfq7j
dSCYtVZOPHbJ7KorQ3oS+nuIasV6WrHfz7rETNCHSILtAEGVmwHBEsCp4Iltc+i9Dcyfk0g0P9Me
5eU3GMCufjdG6YSdT1KPR5QqMBcUsInDmCwAMFC0IwH0gkbGqSvuQUt324R4Vg5KRoU9OB+nZCZ3
qYPP3xfOgCSdvQscKvxhNZE6+sHI+lMccFH/Rno6dIhhbEakbc2YTOkf6Jr0xHLix27FG67gX7rO
w0CWXAoYvXwB1ULHhwp0ku1EIcNP7iS8Jmoc/tPEmmuVVGn9eQs9738lchHtL56tnVY5ybDKfhu+
shZVvEWCyz5bx5iWbt5ChgQLiqQSO/i+q8EfWBt9jNMsGo+mrvsGVoWAIuuiU9jUuwLZ0NN2XNHJ
tJ/kVll36LLQGvACqKzuRiF7+RWeuiP/YUFn7QOA0/r/ODuv3siRLAv/lUE/L2fpgwSm94Emfaa8
qXohpJKK3tvgr98va2YX04U2iwUajVbLpZhkRNxzv3NuHd1XfQoH5lVV4ZiUYMkslGuxnYtvJV2A
ZdxxlJIDqJFKUveNai700FCa1aXe9YwAaFDximj8qujLkJ+5V/N2tzIcQEKuNzQjLdRV98NtDHJw
y0rnfi6Z2xD7hmVV6nOr9CX9P6nJUSEUoV7yNzSsls2AyUak2beCZPadbrbtsNfYyJsnd+mYjnso
VJOCsy/GptrzDjDMJdAyZTFqXEl13X4QYNeXhyXikJl6CrVS+2IUVSlOVq0p6zPJoVp31utlKEJu
DN5WH1qUu99x+aAKapPSK8hIGJgPtrpk5lPdaaxMXh5bhfapumuXPvEk1tMD5rHrVPE4sq3uoBPJ
AX1gM8YLVdqRrviiTGxdXwkONstHclWkxsba1f347KhI0/AraJ6hIrirb7WapOE7y0j7pvQ44EcS
kUCthuJMSdsqx5p8KnlZY7eQJ7E0RUs2njM2Q38tWZn6YxTqGD/ra1T1YRWpecUCPyn6rUmDphYe
PU9DHInWkc1mNsii3yQ1o2ZZn5vcHs+tbdVW4XHOXRUOJkWUp/usH2z5bZrQdTmfi37RHpU+rsdd
Ys4CRJl+m71umD8fRztpVgIZlIb7qj0RtehWcCeWmR/qxFgmesLjMD+5jlqUja+4thpX+7KfOS2m
uXSHQ5QawvCM1SIyJKHyaO5ozzSIoa1TRgZdPovmRIuwmGeVHvZ4w3rrUozq7M5n3jqgu02fkDZu
biyRFsuLUkqCR7xEG4x63CBGTegX9Wpr+dck6YsMjnaKeTYzGcXxDefqfpaAJobNGcfM0f8EiFjt
Sjt0uzXmWbVQWCg5gSnqBuglaTKyqZCeRuemcF1E9T0YXUOzYDUy0fVBPLmjKj2a7c6YhbMwR+eR
NJOyRJXozDF/bhRIplu0lK69y7oscj4Rjd3pwcpTw3pKNB6Qx0aOuXbvqBT4PM8JoWTvJLRHywKj
WfZIXARkLI4RqJY9OMe5mZb4lCe5Y580c03bO7UZyc8s6iWZw6Loi5a2vKpGqp9XzdgfZerI7Cx0
8JO7yGrm5UWOTZLR/+1NWtxj6dBR7gfSCUpLFdPjWmAO868At3VKEnNVPxzt6lfZIdXnggZ/JDug
jkKB83L0sdm1RmqZG53BvPO7289mRmvKjcxjG+UT0Edj9NY87UFVYpdF2FatyBuY/KQhndKU7vyu
6ePF7woKYAS8FZ7sAHhhjmfJ0K0qvqmwmuSn3upG57ntEF88cyllHbbjMMwhGaVVFVa5VE/wEOp9
ViRAMm4H+BWkmrJ8LZUB3miZUd/DaqZiipQ1fjDouDMgTJb0it30XolZa1BgdX2mg1NpFIOwg9Xx
qpHsTeQySWbsaObbmfu89cYBA+MBJcwojlJ3kG2GqTVqJNVIHwJbzsCFi94oCOJFbFlsEYhjt51O
ts7FRfZ3b5sSfWLyzZ6BEfENBZToyhPJkrZkdFijylX1GTBmK0/6HC/vTcF9ZvvJAGd3UegzwNKs
U1EH8FFz5CkipZ7Sr/dp4U+M2To5dbJSXxQU9gwazlQQFJvRC77q8jdSWlT2x1S4sXqH1GkmmwKg
68UtCOK4iWk/19S3bjMH0BsVrF8nOSoyK0rX6T9GOgiIV+MWblgqrVRj/SqWWXx1rSRfn2jbof32
EhOYKd15eow1o/nK5Mz61o1dXhNVjZgv2SoqZ2fg40svUKUi96eKl7NdDXb0bZ6J1jrlNn+PR4nc
2/dJpSnSi8q1V3cmOwz9sbSnnomLeX5tFDMqznkbaS9dQbHpx1mvtF6mR6N+o1FYFae2S8zqtlYN
kW1JrehAMUpYhUvkJkbkd31aNx85E0kQkheCvXZ1m+a4r9uWGohec1NsxRBb9q2yAJf6VitmyCZ6
S3UT1BaTWvyhtEqiZTjAswjnlv1gNkL9Qou/zJBnGjvyijkfSaFTsAF5YxVradBZbUSFYa/ywXTq
tvZXYay5H6H62Z7kLlX30o2sl0yYBL4lpoLkqeAMUDYWizm5ra02vVaiR3FKGmAj4dm9TPLc68vM
0rdjvdTzQ07OZ+xReRJ2b7JvKpsEo7y4syonUbYcUHle0yWLpnBNjfR9XZelCVG1I9WzCFdQd1Ux
NOs3lq0s8m2TvzjshgSVgNBeTQ/jnKHc56ju+f+KbMsvthz6PIwsnptCLUEjwI5VUEi6kbCKST+u
vkovxg3ZNhYRMFBj/G5H7WCeeddyCo8sSz7MQmOGB+xg3PqZbeW6P3eTrHyWtwhBpET18ymwu+wg
XWsU35e51Y+jnQj2lSqlYwKKLe07Z2I1DFpz1pPAoR0zHa3FXuKgr5Gbwlqm5tFkAhSt1bxe2R3b
/nrmNlS7hovR89bxi2otZ14wCv5eaIW9eIJ6qn9k49GzIOnswrxpOjgkv+BURL+75BtUgJneeFx7
Kim/1Ms53lm1or47Rd1/YS8wtI1ZwGr6hISPeWgMcXMcF7jfoB6UpfBp3bg3AHSl4s3amn2OjahL
L08a6d6uoIwfjP+j7BF2T3yvP1g11KxaOkwiSlzBtIF66lUwOhQf9d4oiShAmLVamFutUxnOW8wk
vp1G3ZYqzgSWv9Bco+l6Xh80M0hTt//KjpNlGxRkE7DOVvSPZGFgI0jo3NvZdhyQ4n0Cvtzi2DHd
hbCjGWtDEMejooflPK8d0zNkdyRdZ6r3WqzI964yOQZI2VKLUYKvyQ1rfBEfai1ha5s1vRQBlEI2
crCiQc/9IqrlRoEVdPxSyeHkmC88nV1KJrsMuiTr1q+JyM070s+TTzteENq8FiNf6WsYuIa3kV6p
c82VZEzfwsQ1/KHjBLHGCKC4e5xyV7UPEcI77bK1VPwu68UECeMY9gPeT1qQtSGTimGOrbM2yxdl
YV/yFLeOeunFdtpHp6Xp2+Z5afGHOpyWDXcOtRI1eaFopetLv3tA6s48i82Ylr0ZcRCuPFjyEV/m
rI5164bVYtrJl94aJT6sWqu1tCWGjeUZbSUGeIsY9SgmRQs6I8knGfwHofgurWvhbCHkC58tYgWG
1QX8Sszs7nZoHyuDMUGWHMe7QSpqWCYpLetesUKm5MDXc9SBR1Ka21k2X9XFGTY0ZsZ7NbfdI7ru
9GWOdPe2mFUt99R1QsXJ1TyMG1vbtK0ud4BA1d1akJI79bDvqtBUL1Ncy88ciag70OaAVVNOI4DK
nd0Nlq/0wDJpVtK2r5vRYApHc9Vva3OHGNU840JvHqapnIIkHsWx5WRjeAXUBEov4kcxLzNaeNo9
g1eNTBGae+YJ2uXOmJroyVzjeOOoWgUObEpvomrxhs5C7ajN5LAKDhta3NTPheq2L7GSL15rxlpD
f62W4LoGOmlt5H4xaYq/OOhqwkpsv4/yDiZ6Oa+YajxK4jWIEPxuzXFZHltoTjIf02j3H93qFE1U
GcUOhM1kEnIcxYbXdq0F3elmrCx/bnP5Effwe8aTq1Ht33xQNgfvsq76Ihw28Q5X387d6M9qqNu+
GepbDume6WHI3ObB5EdH/ejssPWF5rfGZ0kiePsvXscfGKZ+zo22CmNa6IkUYRS/qg53bHKc4Pj+
/I/8AwOj5vzkI6uZ7uFGqRAbjYUxtAFOGRFapzCeDDf2EppyL7Cu2t7R2jHkmJd7TYXXeCaysvYE
OPJuyEG+qKD++jVdjUS/d+F/MqAxJ4IJ6hInoDt3er8pBsdMbmt2dHRXnZrLQ5BerR3R8OQJT0Ms
Rh+kIXF9msD1+BdX5g9cTj/nUsfLOiyp0okNNSWzo9PEXs4iAvbmAGXuIEttZ//n78EfvcE/Wda6
tpe9aRj2ZkXUEw/EaGZloJVgCrs8rWmf/vmv+QNnnPOTe40me+uWs25taCjokEJaFbZ0Nv+ff8RP
BtSms6aeREprM4kSYkFDCohLTzR/NWTgjy7ST6azoY3bsokj8ovQJDwcMvvIzS4Ezv5VXtwfXJ6f
U6oHzJ+gjra1ccw2xAMKW42t+i9upj/64T8tJdFCb9Wi2N/EgAKe002skAmS7f/rnf05nFrPGwNu
l2ujr6XtiQF5tF/rhz//4b9vCNd+zqa2O62ccf1z2ySoth99lV4PZ7YkgpWuAd6XZsQ0jmY1WM3l
z3/lH12tn57/xIkRy5gLtUEwtl7MtusvmUbL9c9/unZ9rn5neRHXX/tv67rIpGFPMjY3Yxa1IuzV
1q195mBZ+YddVpyMotaJB+DHptdvaNyt2RetX9UosPXMiI+JmTXxo8nLSgO6kbMS//Nt/M/fjE/s
/+sffPytbmSXxnRzf/vhfz3WJf/84/o9//s1P33J9rO+vJWf/c9f9Jvv4ef+6/cGb8Pbbz4IqyEd
5N342cn7z34shh8/P/6sr1/5f/3k3z5//JRH2Xz++svbR5lWAbpFl34bfvnXp/Yfv/6CPfm6bf3n
v/+Gf336+if8+sv57SORb3+77d4+Pvvkd771860ffv3F0f/uAFzaHG90nLyMOvrlb/Pn9TPC/Luq
obCoJvqHo+ncMlVNTfTrL7r9d8cWwqWR6bgk6hrcBn09/viU9nf6oLqL/wdJ3jEwgP/PK7z9543y
z7eFa/Kvj/9WjeUtFp2h//UXi1FCv7mjoFo11bY1WydPVdCvtX7aTJE+wNfztccCWBDtHHVxWFRL
HhB7mNyLZL4h523N8+RYWg0tKmu+sx0ZHxLSPBDQ9gayqD816hZwSB5cQgt6pTIuIo+3hauZMJCL
GcA8y8CUFU2wsmg2UEYJ+vmoHueuUI+dTIxNN10rDswiHv2mArCHpqbGVh7OazqHorc8WwBeznnm
+IzJeXcdW7nPLM3X0+eieGVaZH1PUBSuBFEgDKxVHfZRaZ2ceSxOiaXnHIGLx9Fd9lFUpbHHLA5/
XVwmB1AQ71a9Lry4V6NbCCDdB2cxKA8SjsKRoz8MOQdxR0MjVZz8q/VNdYFkHaDslzNniOqLq5TH
1szsc5qv5s7UCjpC+nOU7Pp+IQzIEt/09S1XTPqA9PU5J7PyLJ1fLD2l1j62DdxBffFWXTloGeXf
176mBHYCc8TWNFfyWTTLuTUxzNOlGE+jreEb2zozYGAs9WeFgpv++U5lJ8NDrKNVGjEQ7KkuLbmj
Yl1Cd1YPqP4CHvcQ95bctlV2igE5fWaGTr6hZZUfxeW2as+QR9r9kpMnlU9km0RWZe/h5557qtaN
iY/MiROWUQ3nCWpDvi+5UYPR7AiGJFExuVLEuD3VbRejX4Dy3ybpGG9EEt+CYoGKmvn3ZTESHzBN
+nEl64AUnU1m5PUmT7tXo2xeY9oleIC9tK/fq7j6ksxNHEYFlpse0SDQ0ODPQsAacLwiN3ndNSSl
vHNZbkhAM5+0gZ6s5NgN0+wNxlgflbgZOZJJDkKFmV7KKxaQDjFpsdebUBfrS6Wq2rHKmv6RRfss
iqU5VIN4IaHKebDb6M5xkjtRz+KojIq2X2ydaHJIx5upSDcOpL9X0tEKULcFcYgiVPrqYdZX/FoA
XrsxbgNCwAofytu5xK1WBqpE5V6khio4Hhqb7mqCdhhSc5RhCml3yafxgYO8hjqvfWkZy3EbZ/Ti
KblOiW3j0nTBlWfNcC6VjF/UwFWd/CCh6j2NxouPpbHfJhMtUZmsT1KIU51OeWD1fXNxVnEfYy09
KWZFu3QqDWzqUt8Bv9OkyhvVJ/u6u6HHdAsn4JPy3JyUMXRQVg+dquiHzFnHnZ0ppF645XmoNLEH
zD9HlkwfrrNuPdqR21bgqgRu1s5JY9Dhz7WbNgX/r5Y3S7WjnbVMqpfWanoCw9U81bR82Nwc1Jch
vHq07rqV6cXdoswekY1GCAKBDljZV7kTdNZcBASigzCEfg7pELtHB32DBhh6pM1zfjHSE+rOhAFY
qzZWkkYXp7AOqtu0Gzxv85alGN9vnVf7RVUn+GegklnUx36FKckmRhlP5phizC5CLnEPCF1CL5bT
JtUW7dbu485XKwNyvbBLz4yH/CI5Zu+Sq8dTjQuv0Kpzvo7f2ljG+ySaaZ333YsOcE+/5YabgVxh
kjnbXc7ifMjb90Kvsk2TnTJ8eoGA/N+N3Tr69iwiz9ZiucUwEJZ6cyj2nV3Zp5VhpDwW7q0FuedV
ndWdjEoMPl3VGy7pyYSq8ZNM87UauTdNIzKgJWluznXZGe0dE7vwa3Z4x+18OoEp3KF5XGpTKTwG
VYe1pt9N7AbGwJWY68ua6IMvRHLWBMK5k9rvGkbg1YrSAKrQ9gzy1hDIWE2zOdXvazsNu9rQT0Tx
LD4tEbFtIDDPdAXRdgXjsDLzdhaGcZsUxoNmjOl+yBJjJ4z53hnm/qy2WRwkYDcBXipxcYfJaxpp
3XRdwbKlBWZuMvpSRdD78V8//tU3sQnR7/TfZVzqu+xa5DdddkOvjUrecM4oGykoozY/Ry0OMctl
rnRT+0YxmDsxZWc9TtwHMikx8nmmKKyXNtbzcIA7uuqqiZ8mMIPjddfS1plBcBGMH/n28cmMTZz+
uCwWYuwvtU5SBv6ZDBvTplTXmXU9njclWX2HWLhiW1TypKX2in5R9gH9oNRfDL3aGKO8GIse6l39
ma69uamJf1qiVMd3cJ1y36p+VnXDRhWgQ1bRHiWmfodRQSyerM1mXR2gDB32AfSISFX3i7bKsIrL
B/jyk4bJUhI/KSrzOMgp8RXHPUxQMvZ9ryErT488Qgozf4slGNz6YDS1htmwsgIVCS/VdCVYmWfN
vSRYReJnXH9QRVES9JqcN4nUaa30r0qtS77LmH3FelEkjItWXybNjnfA4zd1h/ykL7bfWvm7afe1
n2Vm7kXyGw16E3XpRHbFC0niT2r81stNqZnntZI3XbJAcZHUOBb2N/JSPLUTU6CM+S2dVcObrnxj
jXHcxh81JWQJlahbS9S8WqNDE9fo0zCrlnQ7NGaD8L+0npGA+tvmjTKNX3PuPURUs+Hw03guR7lr
BlJ01UNf+2wItJ5NriphBfP11EDpxUqDwVk9TrN4A7WBy8OO5fWViuDSWAcWvcabr1UNnp5oS1P5
vR6k3JAWhAQjGGpROaILRGU9L4r6KCWdinyxN6zordeuNtyWI26Va9hSna+xz1ZeQE245BjQHuT8
X96vJpOIerO5qFoTY2umKUbfbUTV0h9pGmJLrOwfmtQ7UpW7SU39qHTaUzyZ2yUH08GRPoRq+bGY
0aMGs+9j2E+YQGMdHaO+GE3uBi6N+RDZbcBdbpBPwDRbL02TbR0XLehOFoNMG5h5Wm5f8oeh0dUv
gyIWL84IEjHVS504tH1sMjtyQH33flKTY6K6j9VqfE2BRL1Sv6790YOpLz2LaLxunNG9W5L2wUwe
r7nQHuDGc2I0SHbaeKtl8z7po2uSwgqjLONwNIFC1clYGTnRvyQFuSFzSed5dj3Z6kRPzGloJMuL
6s7Nhih3rFxAjHY6zbskux3LRcFU1kVn00CblXHgdPqTvsrizLM6eYoDF6vG5JaQhOXbYn2cypn5
mZHt54PYVXqAGwyTnmix3aHtzzjglyz1e2s4KU25mwTjaiZLMPU9gsmqtCMu1WC2XdNfVQSrlQcW
AzRdqjny47X5Yi06c77KXsHRFeOBlTLUy8of7TSoigjaq3qe34Vic48OfRJqVn5EJH83DP3VIVp4
BglXNf0D+fn6Ih2PgcnP2fWCMJV5OfTaGxiuvVU5X1YFvsYo0l5pIcdbongfrGSghTv8QHOf08F8
VGdMI+kHHlyvaPUi1PDW0ccfj1picTLMr20d+V1mLuCW6qgBkyBAU8aWO3XMD5NrLz4tds3P6By6
MSq7XQcKSRNJMbxYGAq265IxaknuOge0c6Fr1bpwjkpa35Z0OfFiAfrOOjNqM7DMpdcsbzSMZyax
3uDLMjwcpzdLjrANicIbO5u4sZKdbSYvnJDuiCmu3OZNlA5NkxVErp7KwMW6n5QQ+Y2wOLxRJJDC
0VXrqxgzVPLSvgNk/AITxpMubA5yWnWxuSsb59qGUUsLGgoribjq6MW37uqVjRr96+Kue0ttokNe
lMfF5MChqY5J+ze2vL51/S7p3JOCO9rToWe9VokdgLfX1NJBouZlR9C1vZc4dVIrgvrBakuemAjz
Kv9ceuM6XuM1mSLnTAMV8qOowqHM3KAFw/EkLs7A/pF3l8kXMuZrT87ITeVYCE+zvueq0QWmDp3o
RPY94jpuDYGxLknb42ROdM9yn8Yd53/8Ip772rjE5cSMm75OxZx3pICZ5yo3tk6x4JhdXW0zqJbk
Qg572msc4UoWhEK5SUCcGMw1htpY6IGo6xn+tT3PPaw40uhLH5FR0fLb27X+1nNw2tYtZzgCVO+0
JJt4iUCWUQkyrxrvdqE+MBiaJYHwnsB9t2bkDkshCCDIqoq/onhy51JgQHJfNULSAHst01eU4SGn
QeAX/ZIdOpoOJKUxgaJ1NiPm+0AmZRUUkcT/uxKeItt3N6WXVszTOVHK1Ec7Z4sVlb/qdBUh4Qrx
xuzJye+vVdXcOxvCHW6VXi22/VI8abRMj64hQ6OunE3jN5zWNrR8Fky5tOxXVqZQGN1zr5dfq1U9
J/hTvAjjX9tEmwTIfXLER9Ub4mlZMDhnEgNsW8tjIkoa8BJfd0/j4eFsqcsZYXt+Mhf2nNig20dz
+YR58sWya/inVCUhJG6+UewfWixvLzYbwzwo4dCQRzLGZBVWgjeFaCX9XMEc2pH2HROlyvBnXD6S
qrkZmM5gSLhK2Y9xuFhii9XP3bh9/K1Zs2tunhUF1kBsATk4yf1oTkSz8Oev5RCskHsH3KkhhDp1
Ub9SeiHaejhgRjrKChFJad1us7gInHFaoElnPSD4qNysFgfNtkhkwAjtF1lPjb9My36Wee9jG+s8
NNrd2HZEA2Hl3TZck8F0aCEtLxbDoogzIbsCL5ABsNqysV19nve6Uro7+DRt7XcynvGcmPXAaNEz
W7azn2Jln9C3Dtls6ItM5P1nyo5oPzaoOqs3jsO2NBtEueKBSsmKKsaA9kHE1m1h6phIsLS1YwQ3
0LdJt1tRTvDwLpsOAozSfh5PpalsS1pbOzPpZ5r6oCumTa0u8tXTsnegSCscu/HTNFM7WNvZa4eI
kfCLwzQlq/KTFT/YPGczoVKgExOyN0vJj8fseu9PCf42F5Ig65Z2Y5f9vh1JosOmbgVOk9XbeMky
P17m791Yz2gok1eso7Fx0/p77Ja0PWPnjQOBQYoN3iMI+Grn5Dk9mvSsA86a7RO3QBqsiaB7dTLF
uN4udfScOdFLQn/yIYOfCPtE/ewyYhstUrMwQjohMR1TSMCDBs4buUFTCH3PiRkHFE67w1gXl75p
zNtqOCzknt8WzEU9oNy+53g+dJnVZ0C3LQ4cbdNr4slMlfVMysY9YSLlDoTEj+VeTs3JirM1cIr2
hI8pdBRh0mKS4wEfGEkgut7si3S1w6mxnqXgSQBACKltn0Yg6S/xZYRKOclcPPf27GyZKcV3Fnqo
To08rpn5vaquBGJvaqfJLJ4np8tvoyK9ESTlcQyoyT4S6ncidbBGqX0WGtPsHMqJ9mVhKecWEMvp
tmmWrGHvYAUADWSLPxV4Fg9toy038P2gO66Xz1N028r2Qc2NjWTs7A67N6z6SnWAmzEksh4rL66A
gBZ1wVtCJlRTKcW2uBbx/cBTq4taPi0dHckceyih/B/lGN9GkVBuAEy/q+qy+tfIbi/D2bZt49wK
gagUXyNz3ufslyfPOIafVQBAnyA1TJy18QGrlj2sjXq+ZsF5zBfWtz0ixGHpx6e20OuLwDJCRIR7
32QZtTwNmVdpNDsUhU1Usn1pLn0tLUuss6rSPl7UKlBS81s9a9kuUVoY4dHYKyYVR2qjPaQ1uUZ6
bEZ+j60JmIYRlUpmbiBdWKiZLuVjGfAA/4Zd65jxsVLai6tQ4pZOm99Vk/Vc9EILSAqxtlypy7iU
y92o0VBoM3FaLOkckTE3eN31rdLXvL61Cc3RyM5pqp4EwXlnrTDuGD1yMdNV3RcF/UK3CgvjuTdN
50iV5Xr2tFA6NKZyagmf641UEpsVxKYR3ymyDxiEwS2Vtb6xtmVomqTIrDrQZKuU5lF17W1O8NSp
WomVEKa+i2vQh5oygKtec2iUGh6+NiWq31luYKvJe7Pai8Bz4k9db+y0oeT0T/eYUPGBcoVpmN7S
uIm36mq26YzPcmlyj/SIzs+17OusdC+ckZ4cPXV9yrgGMz17nErMYpgA94Y/fmg0Nh/x3Fhh3i7k
lTEp4eBYDFuDdIVBazlMly6HPn3EKG6NFTsWIkXe7OvBeuPA6xuzbV+meow8i53c58RRJ8VdLzht
qeVbvXD8B3j9mOVgcvDrvwmL5PXBVfSXGYkvkqly6Q2oY6N5pN6Rj7IcTiLC7UaZ1aOire4m1mc3
VFfKIiYOLherwfpCoARZyIrZHTWjvCdw8KvRHOqyMTxrtLZyXj/GTNvopbqPRxlEpYK3cH6Nm8+M
eTs1pwCLfNt6abe0yL+AAVz6ziWpZjLuHApaWyiPOmF6eZXujLkOmDKEPhl9lFmyqd3CXyPjbl1s
jqTZSVO+6eC8tbPlLH5ZAMfwKW6XCRx6Ij+qVgYOwoUV4Pc9zq0JYJS5JK7UYVrpOz03ey9O+D9s
vd8Ldzl2Svmt4nyHUdW8i3M3RbJpXxMlfafgwrlLUTGzFQyYtnzDFAQtpin6MphT+h2QZRURvbnG
vJRx41d58or5rmctch5dUgbHi3QoyQSXSBn1u4LETwyFFRrQ9XWA1zmoYNjHZJ9/rxZ8gygYPmY5
im17P2v5d5bzhWtv3WGx2MPvZDCF2TtwxsRp9kj24LusxQXLMhjN6H7ANGySLP3sI5OuFGUw5Dms
25y+l6KkuDeo3nMYnqTfxMnIDUqGzJs12j55ivkmy9tz0+8UoV2ugWdPi2neqKOMbywI9rBrKFo6
AO+JqHIoM5V0GK6h2QJJo8cGigqbLLiJvHjuX5OYpyYq31wVjQsj5h1sPUZWLpaM3cOS1LdOzJcS
5eVgq8PEw8HsMhUw1BXa3VhHu6G7+upWSHK3uEqWXUaAgpod8Y5poYPEiYiQ1Tcj+Rwa8Pc9Jady
J+Om2nEqRs4omv6G8EbXb1LQGyyhWB/yRtu3Nac4y+qiUOJ2ONYswlqGO921Wc2TsahPysC/cAK+
cbuLQy+1wZcdzp2Ri8fjzunZNNJDOml5QPi5cbzaCQmrAfXkqJwEQA7RDkJcDdrGqjj55a2v12IF
SXSTh1m6HbzPNRhwrs+2nS+nvCRXRMvHgWwJJwpSd9GfJhIl/Bk31V7mxUPbLcVRGQggWCpxNUZ0
l6i4BuM5duBm8eegjxF2towigpShsOhnghgrTFON+0DyzsqQyHKfTNkQmpO5+qMs5L6T4tGpDAqo
ZOCxWZG3WsznkO6TeuZ3tUivGIUVrZjDFm/7FojWx/E+3w5JLX2ZZ2TvN8p3dn6MrjXBTRCh+4Zs
C0606bhp4zo+pCCXlEkxDYaVhCZDW8URYyv43GpskzrVNm5VNsRtYTWgUX+b6Xp96JDkp3YYTkua
fm1W3bxxycfjXRqJ5Jnci1M9cCnOy6rOu87S9nNhrptCfh9nJo23/dh7I3EIIZ6naWNjGixqbFya
+bUjOdwHVtsYRFaRBHexZ7O9c4yr69mdAqYbD6FGUIXRKukRRDyC2MtL7r+MGh43TthShrQ1Yn9R
0BDgPBOKPOPdFPJBnxNE9JoM0/8m6rx6G1fSLfqLCiCLLIZXkcqSLTl2+4VwJ+bMYvr1s3Tuwx1g
BjiDmW5bIqu+sPfaGWuvk5bxFWOBe2md7oa0bGHGvVF2Ux/a1pHbbEDFilPm3i7OglPFaM4+uAoA
jc0vQ6pj3rwpn8uwQ/nHXSrOCTyk+ySyrevhO+tJtI9xtGxMJIaEZ8FbttCb11geaAsZpmSC4c1s
7Pwy/cHI/NzEMZifJPlWHpIq3zWP2GMl9YRkSOfxhG2qkSPE0JBWOv2zTBmUN0xhW+9WFEivDLzb
u/Gsl0lt/VRQh2SxOnSd86w60+Rgqm9N/paQKYTITmAoEzYcIGC3fUnXA4w7WFRQV6sILcljntrR
e+6uuDVUc5BQR0Kbf+1orPq8HjcZjKCpMaGVTv4B4hOby5WjKjN2qk+eoLOnfH2gumr70/BYp9sQ
Zfibim+j+gRSu268ma7MUCwBM+AWwDcjAjEDzFoFrU/eQkwjnNMtLby0S6tIqkjpNwGwwQX6gkDL
H18a/1oU8fcS2AwwlFV+WIM+dbk+V/ngo69LJcCG7pr0TDpdb1DnIssOTKSRpmv2caCEEQmnszqA
v8w3FoDIjZEK++wz9OJ4+bl40ngrrfLDqlktyqr51s2PJDPscx6Z1BZDdULk+57NYjmxuTyuVicx
vOMrjBk0HetmArEo1XPEcHdrD8jAi+li918F9JzOrYNiYSsHGufVk3ezuE/1uklW8ivKMhJhjf2T
MQFj8zxqjEtjNL+4jzDeVjZ9LwTEum1gDNXGu63VE2C//shrvYNsSL44OzcKLWNk1BSzjL2krXlO
0djuIR+hiwU1+aIeJ1WhmCbWOT1WX3hmKNcu3xmdmE8GAISAIn1PDF++hwyInbrqbjgA0qBolcGq
yfrZ16o7ANbyUeo30W2w25V4GpJvpznb+jQOm05DvxmZA1xSMEcGqvlDP0U3SSV7WCIVpoOH801o
0KIUNbd10ay3pyft2vUL7R8ckSnFMZL5Fz/T+47O8aRm8W35VfUmsYFBiJmOBieLU3fFc1ExrSmS
apd1kt9Nr/leGrgm2zrhTsaaegD0Q+KbKsBKW/myS1Mc+VXD7zQCgSAkrKVYHvp6O+upDGagrTxX
E7y8bDa3HcXoKer44EGa7qFH1SHMhPSZT5xfe5fNmf6LYXhjWY8F0Vw5t6Em62QcmylwejXvqxVH
iT135oNQAiPFexxEkgqaTF92VFpe7BsRnevNn9zkeagZpNlz9pTE5c1pWTKni8Ny+l+aae7WmFYg
nSIM0Jiz0bkI6jLcOLg1+utgEYvQWKPcqwEzGFgQxodZvT6zZYr5gWS3nxsEnP0K207ru2YPdB1c
54PRuOQJmjRaz0PjWcl3jN8wTMs3wkrmPYFkLFatwWYO2e/jjLcCpWe0MxmnOWm2fppRwlN8AXpm
QdhDu4mDENJVlInQgZl16DLr0pmkk4/uQOZJPTWHnmN/FeIHXXD/g1oV96V+GrhBngnEADdjYaGB
4AbCbyjD/2BTiiv6MXPec1mN3xK8f8kOMhSV7x9BacpjmvlQfdGVPEOwXoOKhdBzBBE4cpqTbVxt
1y622nPfbARWG1l5bxhSn0yho1CDPaJ5ZjUEzZ5tcvLitNmfHONXkHuusXH0bxH36bEpzQHPJAPl
2Y2tDfLdcUOa1R9EVffH8QLTaKIt4r+bWQEgHgksTRVaV7vYYxyfu84lKtSPEhPqOuUk7MVqmxnL
l2vb79KEGO3p5KtmMIjX5kix8C/1Wr2rnGtf12AXYfjvWhOkuTQirjiuU/RnI8sabKgdHj11nDoC
V8wL9FkFlY01pweiA+HeQKmwBngnAdsZUKR73tbMb66tW31IHkFGxpSviUQary2irR/lYvJAZTQY
QOKbkn4IpxWAAgvTwljfHVn99ITfUPGa7zbCiMhwcMCb9WcMkmxDd3rU7XxfQHAFNfyr8M3MHUVN
amxi0/aOaRxvF0zje4FTI2vRTUzuxKr1tz2AFEodwjqn1dSfVvNRIR79gfPJO7YTlpL//hGn13u9
gNp2sXZcxh7AaG1VCHQEyudRDh9R1iUncBouBh8/4+5nZepByAUkfEryhSGhgQC2OZcmwpVkbv9V
oJgC8IEZkD17uvdDMeIC5FjqmMUmax5/DIP74pe9f6t8VnCtRfXV5OFk0RX1UFk3EE6nAyVnf4EI
5p4rSihfDkwMKFxyBVVXLMW/iDr4Jqz2YpACs838aMbem3y66TNtnYnPln2qLad3yKUbEbV4FGpC
zJwIelaaNSeR4UCEJD879bzlkcJ4Pwj1wtKHzwzseVPC7qHHsjGCpgFTfvurbadtSqvpzSoJncb+
N2VyF/ttdFgFbQ4hFj63fKJ/pvG5bdZ7JtPqmem+ekUUYPHynr0qt/cKVTnrMftaYjYOmsmeQmHa
7aE2+wORtjbwCHaENtnNuzT28w1/lLzly8IXm/2xVOHCImSrXnWdPDkwTXG0q/XYmEl/zEtOralE
0mPhG3sn+tBjYaevnqAnRANg3YV3MDWrtLTsupe6Wz40jJMRAceB9qMEajxgzl7fWnoGPGXQBNSC
Rb1gfy3WYj5jiDlCG4qvWY1vtxOwH0k/C3K3dC4lgGH8PLtJFRngHyCLq/9GQh3uFmP9YcVtdQDe
K274tO5G6T+R1OSeiIQoNmWf3Zu5Ll6rUoYLxi63H8NGPTapeM4XgqRvyUQZNVFk7AcobQiCxRnu
LPIhwikzCeI7hTmZVgbKMe+Kt7bYUWKXu3ZoHpTqgrkLrBlHp8XeYdQT1COdUB1n4QJh8NLBGuN3
+M1vEQcgvuVVV/k5h7galrNPKCW4NYA3Hpi1qDjVEy3JYL64rvN3Er51TprxrwIXCbVUh2DNnmKp
rIMo1ku9jOnenVt9bjVmGnO55PPw1yz1+J5iNBZVHIX1DIMy700Yj/ALHh8k3vFAtgXZtKpabh0M
j33Z1kW4Sy3Z3yXOuzDx/eHg5ANsgdWo9p6mRu+mxnr/7x87UvtYHnmYU4RnXeU0qmsyJ0HMyPmw
MhdyvD4C1FnsxwhXrNW696LnK52avVGMpCswlDp2VaFPym/Onk4/o/UhXsNvdB459IB2rN7F89P7
tEy0CpQGbV0i+wJyscvt9astIwNxDwqVGKUUe6X1l9+ofremDgOllRMdaYve54nQZzl0YZW/x1q7
f2QsCMjtUvHiMUfYa9rKqiXi3R3aaV/m0trGNVzyyVOMpDGdb5uKNSeDUT8YddluFdNFNmzM8qQv
rlEOKSHrzP7ct159wQHPs29iZudvMiq19yKxi+JhjyfRfZJLbW68iC3LCJ+OyxtSkgmkk9EVj5rR
AE6vesVFKjTGKiBWwPzqDVLf6eTbHgN6UFF56sqtKYZqOzdpC4ayuUELqJ4qN/6F54S+sDdWrg9t
bUGrT4GuaBOTaZwfng90GH06BHR7xsn1KCkbgjCtSshnkj7MZ3czyM67jw5zhiZOYK7W8m+xzOWT
o+yz6/b2ftS6uea6PmI3+dY/tDE0x5IehKX+BZjjHwjJOJPTmeKIaImhyH9FbXyfZEqOFUuh05Q2
d28yS5x+icmPxODHcNSpBFwReNBYtpUajE00ZPOTz4ODDYFRgNa59wkF58ncurPV3Jyxx87jusYz
hqG6q8ExDq7allArzo4yk5fcdl8fl0Ma5dEXdtbtpFV+KUmEasGhntPJGILeFcXFKqtub6po3rMq
vaU5oKn//48oj391o84PxcIBwuhj4XUGl+OW/GC2OeebMgJEas4xvaeJrknYDwdb/GbDLn6akUhA
AVokU8WMEhqy1h6WEtLINflTVZazqeJ+vMFq2HqouO/lVL3hmXxvU6M9W9Bv7ytq+JW9wQaT6Hhr
GnYlvkRsKllxeKS4X9PMOpCde7ZLdmBV5FlPvmEuT+0zQjB9HLvhpSoHBi4FG27M1niytI2OidOy
ZKxkV8xDi6w2sO7STCUnr3TqXZRU/yw5PJeoi/bQy3cKYftuLqIXqlOJoyysWHEx5viKl/qO9f9D
8MQdJ8WAP6V9HiyvCDWAv02fxd4FMw4CuZ3M9SuZ0T+nqchfY7vpL0tVPHuCqtDTMwteN5VsTEMM
q9cErcMlQTaCRykDJwdx6aGbVb4Rsb1t9lJGCNVwQQcZG3avce4VMyG9bKE4LtvRDs2CaJM6Sn+U
TCAnQHnAARXjmtj8VYD5vvJSP2y5w6aMyUHxGkyFTuSf9KDoQzhek0RyxmK1Q9Z8rAznoLpm3NJH
kuhCijNo/9viNOj2MhMnkj0cl/pnP1FzI9mgn5m8G1qzM3x39LEpvLQ+J5bBYbEKWg2CkIQHItPv
MV+8ezJarxmBAp0D2bk27JTVgiv5pdp/LkrbMw3N71Zl9qXMrXmXqi4P27qxTl23LGFcuERQqg6y
MRDyQ24xDhA6zl5BZG0GkOVXoAzlyS6t2zCl/fscsTbjKXHucUJLM+b2g3rBfGBOwQKt3rVTE2Bo
WB+oYORfy9NDEMODgH4+2/t0XttwRIhClEn71I7zeZXVa/vAHc+KXB9XxqHA2/xdSzquXpgHo1f0
ZDYbVByRGepr+YKXqmdHMF8GJ+GZzC+zlb8DggFH7I+HNfK/H5IqkpPYMM/afRq6myu7L5b35w5c
FTuULT22yWbQtwQ7QC5slegIuWGAa9vdDrXzxZX/S2NhO2dTvQVCvJfIeF+WgfFl3V5as+XLym6R
7j870yYLy1V/0W8jnsvt35xsp6FeYfHwdbWvi6Px2jKNoJPdNKMjQgjcCyii4piotr8nIlD4b3+N
oLTjvGqfy275QrMLPqzz3IPp1Ew1Uua0ImYH3Q5PMBYBFZOuffctSMZqsc9rg7SkyLTY4dzujmgQ
m7Naig8J3p1xyOi+jwU+4WEy6s+WzHJmZbkB/KxFl5ENHGmFa/DBEDBxoswDdG4N+5miUxhtFyYK
/IpjsYWZnBKfc6F9lruyDtDeFV6RPTnD9CLmqtp3NVDhQmTlZkh5wFZTftmYHqGSoDKP4cTlxDRR
P2ffaRd/ec5nm+TOZoqt8SgXWFDGSA7GI3ChXfl7o2IZQx6ph3rpKRZ1tx3sv+IxLx2xr1YUpWwO
WC0iZ+BikPc87ZFTevZtzCMoLkRv8CR5QZGkb6A7AFdHrM4UQVQd3clGLt54hqD2PVJ5DG2DwB/k
+maxyMYe0ZyJtK0Ptp882+b6o+30Hz4kvsGAxQPDswhYmLLea5HdfZ5rtIj03nyO9mQ4vD8V3bkQ
weNxp5dHODwOFW8FmHBIOmwxgjVJXolbGp7zdHmfhbgINDUyz8ZAAavcW+WESrUiksBN2cXbY7kr
LORn62stG+NgJsMro+Ffpu5/ZNiTtw47KNvnl0VQiZqwYNNQrs+REYfOA+rn2djZh2GlNZpT4xW2
BFrXxyRfOoDeIhh4ArYbsFpm4Mlu6uX0FCVX2TkANkUZ7ZN03rmr9w47yTrOQ/ecrOZxnF1GCkl8
Ghso7qh7uBp6Jpcs9bpgagwq1RzPKhsuEGbDQwmsUcGnLamXZrYvVmyY7TDdf9gFC6Z27fNQu7O5
ty21UxR2ASX67xW5xW6trL+pHF8bweMel/Vv6slwKekUQficfYDeQVN1p95JrlPqPmAz7T+EmsPB
rPrx1BYeOnQN7BSE4EWZxLro2HPQetfpBZ7xgobHFFtyMdaDqlQDdCdbn6skTMRyy5uyucSdutWm
Tg827MWj1zZhXuEh6MXE1i7x4WFS3uzWgVxDmI7fXpqii0iW3/jz8418aDElLnFGFfMxTRrB2t54
no3BuOuPIl/+smid+SMGf9Ojk2D8DqtL2WybgbtuG0pei3iQ7cQYzzab4cigyjrzHmdbncLoWDqH
G43rErBfS40Ou7SnlYev1bdh+lgcYne+TuB3QvkY70XJKV0ZJ9hpke3Z9jTPTEAJ3piOoqWGYl50
icqMNxUMZsCT0VHJnvtFcD+M2a6sWpNqMDsirH9lJBMd8oHzUDOuaWoWtwnyA/D7XIqNuNozVKPB
g8Wnh2a61khIIR98tmuC2xtMRjAZXajW1dnU0KOjEsA2dKwuNODFz16yddxi3WbYyNKE043LR9Ne
82Y5lvszZWqyG0c4mhb8L9aAhBcZU9g9tunF/A+lrdw1pfykYnpZc7ZeXJuWSD7ADrAOAde1aUx3
lwwTkltkRktNVevahxJGOyw6hjgzruRt6w3FTpy7xWz2oC/eshVvSAI7gCEJ9pt8ff1aTRXiPHxf
gdJVDSsVVrH7HEg6PJmB5AVgtYGIur0our/CSkUobH+/NObeiIe78tcTnV/Q2cl9+ZJGPYalJaaw
aZPzkDXFLsECskF7N1/iaKVxnObyUOsGvI1Sz2an3VOZuV8ZHAkYqsVtmb1TZxfLNnWsdO+0C1Tf
eqxC06tFCCPH3A9sPAMf59HJqMszPH/3xGfjB+6orQAFX7pXpb5Z0DhOqpQV7p/m6LjLue6QT5BU
cS4G9hI5OeIoFX45SAfutTWx2Lb2yvIuzTyfGs4sRoToXpZKnHxC35U9/8kSnsRWvFXl9AKjBrpG
GX8VRvbCof2eGeNb2Sw51ILHarjYzqntwJEAQesXyU93DVdZfORx89YbuClM+5V27iRg2MwwWAex
fNadcyHG94T8mR8g+uwr/bYCBuSy50ngUvhjtNHFUfLDddHVNX1DzsycJrvULU8rOBHkcwbxVJ00
NxUGhhfAGPFBmhXyo6xnDGK3R9VIwQaekXHLAtMo5vbg1ea2HloCqTJRHVanepuZL84Jf3pWmnUo
a1AV5foC4CXo8+bVdpc7cRGbIRqnUGbLi5LdZ+N0F3RpTaDhgPYE+QRJsgRiHKIjgmq7zrNTnqhf
0EsmylLCWRiZSoJGWhGQQW9fF8172bC8mWy0UWymNpgbv7TbvrqZpsqVqEOYPPrm9Mdwq9ceqXTm
qb3L5InUirzaKrxpcvbufd4iCCJ/xSpDJdDv997WJc6Ncs7DF9OZVZDrRgeqmJ4pXl9ymX7ZcP35
ttN947rntV9YpREw5M72y5xkkgEvIkeIFnzdy6F1QOfN0tzpGXa0432SudvS0hx6g/1EuR4141ek
ZOqh+1tGwJsGQXRGnB5dgz6og9ITdl7HrAeFE0JEsHp2HwVtekuBvAY5qIJwiYzsihEjuzpr9duL
jlkhGecAaK9BZ/BuI2Kumo95cI+QoJAg66Ag2GNr9xRAfYXuXlOMSlpmHOO7piqDQbFZq/JnqYHm
5fo+IqrYwOw/lOyowOOfaGf3oy0Y3hvfbGDOpq5Ok/VaTqhx04Rx7Vz4O+SlRQjOg3yuRT4ZdX+M
8zksvULsum76nm33pXMR+XU9W9WsmCsqVExdSzsGy1AUx3iJLu3AXBoaLbdfwiG7ZE8V//fRtSkd
yG3hkSTTwpCXeq1DYE9EqKQ8gwiBPmD1nB7/juAVEq33EGAIFHjyoezr03fkBFzPs/qaR/OvaxZg
AXXzkwaaexrBpE1lu5sWZBJtxjePcDVAow5uB0QRk6Zm69mlvwcucC/YMTMJ9gcQIEAJEcnOWm47
8kvjOQavMsUvOi+plyJWU1J31zK3/86NgShzsY4akVO/VMl+bvOfiKM5m5c/Y1z80naCULsHmemR
0YZUfaBcWVpxJLD0FlV5F7S5eiMmFKwl/kEUWER3+bzIBHA4zheYIDQPKBQCN8l+ZqoiJNCRjDSV
tR8GTtOiaN5RGTLQKxnC9iTbbhy/+tZz1zJSTIjWnPxmn4+I7dnrIfizMGkgoqLc4zScoKsGQ2KG
62jkGyeGeqfZTG7UwA47rcO6LYbjtCbErTTreY0GKh3xF5h1FBCydZqqKTrEAsVjHdef3ajavWnQ
msS7RruQySENU5M4Z1mXYmcbuBX8uRIB77qgygkcR+GO9KOPuucLGkBupzqjeXbMsHSSbT+DwSFI
oNqXdyXmEjasc/La+knGqXOYWqL1HORcafkQZDIU3qHDyK3lIaL1cDUiCmyB1GqrzA7MKI5WB7y+
n5hA1WUSMLMHUkx0Ryhq/whhjBWVqgkjQPg1Rx/Tw1pRS+QFSzI/y4wGS6b2HU72yYgeh0+O6s+n
0Ul9gi8Y3XI0A66I6HNankHGJIieIWcR94UYbF6h464pY9feN8D5pKBaqp+55f5JPDZ+/ntVsyrx
RsZuaAWAokFu73nv8UHGZ0/YX0CnaJItaj/QjJu26H45M+GsjSTYrOUxj9LkD2Em/8pyfCmfUY5A
q8L3FAx8qM1URxsdtVfk238aVQYQdF4eE6CyMyCK1Ygb4djcGUrxtSz+dR4Qeypzuo4Wuii6Hx8k
KMR4/L8KyD4jcQTZSUDuk6IicDkeR+Q5PD40Rwu5XvwWy2NjVpKS6o45GiG7WnatwY8Tt21oRy6r
Jc2pnjN82eUM5VoqRcgbDMOTKswM5YQW6lT6Irb+DBk6qGovBN6OB6TH1yr2eh4+GMBTYewdULtu
i4SJrAdmGQ+1zAruf1r/MYF8z0aEuLY5coNArCE6cSRXyR4PsBvaIBnHmmEKMkQZs1IS0cPx1jyC
Xkq94b96ZLb+yDubIKPmJ/cTrNoaGbrsOkpUU1/zjgdQRcjTcUrRxYl12hp1zLpcEW21ioEneeUt
vsTFPISGh5jJzNUGVwHm6gq6UqTkDfL1Rzmqn+7QrdwNykZtb27QkOfbvrk6bXtNXfOXba8EnDaM
L1iZ3hyDCLOujN+t9Svm5Z5IrNksxBYcFovJx2iJ90qeUN5OQRsbE1dyt19Z74ZQbmSgXfkXhzUQ
daGPq6v/1riw9gtXD2ScaVMulJOkdeUkcxhQ4UKvDfu0q07RW1yiD6CnslCYlyQftBKBrvfPjPy7
VZCMRdDMMR0k57Jl9XDVvx2j6++IkXaiKkg85oQHl/VjUdzsiDfznYyym01iEKoys9xO4xl7/4si
vOjQdOOZfpRDMUGl7wpjN8UPiLDIzTCHV9nRNlEBte7w2jUx2mrSX7E0VRFi/I4qY4S2llybjqjT
xXysMYmy2nhOfskmYzzNAyq8KZ+GsEOZH1oMJWvD/XYW33k2y5J1NI1nig0lNtXPsuI40rGJ19b/
S5ITxd1oP7n2cC9+TcL80xLfuKycmY4nfqMafJot1WJ4RBsirOGP4S0F1VXx5qZ2u0drDmOQpwLO
IAYd7pPNqtyfGaSGjWPqaBs19rCrmAOttfqxDKgypSRyFIQgfMdUswi2kgWNNyLctLS/SP6ZeY7i
nwZdcizm+dAat7qUR92Y6320850ml4hLmQVs1tARdZi9cfMg1+/aGFW8MYYmnW7WlOpAlsvvoeJ/
yVAESSA8RQ+pzTJN+ZbmyQ3tgmH8YymIv1VOvA/GoJzNg1e1belvj+5ecdjD6KMw0ZH/IWP1jyjH
cldPT0nXfEAZzbmEcLjHvBCRS4nlYsXTMVObZq3f/db3T9HQbNlbRCgtSE0k4gu80mP6kwV9tt7c
gZhny5+NJ19OHUprte3tQu/4lbfLNGMVXf0945OBhGgzOdeuvJF7UHP8OZxKxRpvxxQxXGQyaIwW
4gRcibzO/e6m0mcj7R2MlZ5vHQr03w5usEZjH1n8Ziec9bsrxqNRjlEoiR4ii46HUi76WL9B9eAb
NeP4UsRDoFTMnAwOwobcPtaoTnNVS6UDgyBS8oeG1z5hKkr+FNKEhxTCoL6Dy7Cu2t6yS6K9Q9bN
x4qtuVDYp6zytU2tmX06eXCPYW2WDPyVuLL4EpBFuVS57F3u4FCzAwDHM3akL0LFhmMra74Owsuy
TTawEBrbQgRoDRA8v9uJAZShnDVQp/k01/3Nx+4S5uQwEVklgzUb1mMOnRXcCh69OJ62wsmjQLrm
tppGmLU5NaqgGZz/6NWPmEyQaAlIbkRCDkps5btDrKmxzCbjM2xWzNuPpfvyuJX4to9LBJu7zu+R
8bvLGNRACE23Os9+eNqBz7ZY06Fl9X0tqmzBF4STpGbItLMAl786MBRmUuafOsquBu3usQFYTEQm
/UaDIHmuRmKkC3PhwRhy7HWo8jF/ADgj9gOaVHs06+gfUSjeK1FgUqyvRV8ar+Un25v5xjg32zrN
yuGTrTslK/tVu91DqxElf12MCHX6NjgFJrAhdw5+J56nkil4Dz0kRHEckyIQY6KRKUxeGADvc781
kQC8aYwgz7E330wzNl5Ii9GnXOV/JUAyOLcoC3plIkjKWeOjdcK1CECEsBTnYlrgoSf3earILCV2
bdyqpPwGViDxaemCHGSic6DGzFN3zrOZLwnjPEDtyH32fGAJLWyIKOmTm9LcDxqLy16n7L8ZEjPX
d3V7gJNMGFSfn9xMBH3l2q/ArzfYTPamgzi7S2oyyyQqFQv+7bZXzTHyRijBPvAHVlL5NtPZZo1t
8xClbOVGreRu6umGE6iDu6XTZHhj4zE1JnTkofPZ7oionvryataMTKzZFyhuYLLlBpcRy3aY/I+s
c7TD1u/ZWA6lxiBUJ1LuE1TfAcBk+VoKI9mSrtOTW8NBBFWqP9SOg4HE7oa7u4Ckb9tWwbGgoEUx
x/7em7YrotkNd7RzzfoXXMIUI/EAZpzBxmYWOdJKC6FBSyBnOHVt6NGV3lJZZmwOnvWgjbADobox
seHiPDO23rJ8J9rnikbWCr4OJCeRphC6dkVRv+qBerhb1e9eUEyX5CezFN/VcvpgonhooCbisIaS
0ZRzFRpiaR5LnHhvHAWzj1NLOjILG6yl0+MwMEsGZNwdZlWXuyWV2WGWb2BVbMzOaETkWs+XaYIS
OM70nSxmNonZpj/sR5tsR10INnZ8nTnyNiy9vDNgPRJCbF1xRrFKX2POtQIgROHe09igj5I4On3z
mYbS3TTrwooBs0jbcnE1jeTpG8yfnFTVLrGbd51Z7blz5/XEZKC3THWuJZFDan5smbxbRw+5l735
Ho2fUqAtjuSE+aTsDsn0x+Q+HcgqH+nIMHgRAFr6YANLmvBQIwjwS8mIxkMxyPgK/UTp/Cb4k5of
TzZDOuRdrD3eETgnB4zuuAIzalXopkd/NBhuAhWvB1FuOWicvmFe6/WvWef9NlEPEIJztiOrPemJ
iSa2NQbxtG4RsxxicVC77PIqe7jwgAAviHQ3ScqqXKDWQ5iR7ZjPXwyBu7ls85XLImO3zMqEPdOV
aUx+Eqb5xvR83vZ9escRl+8cPYElIQ9csASktmoD4ivGE7zsIOV8QsNbffZTXBzsTv4wctbPJnPp
Fu0kbpPynIuEOksVYwhxAq1+pLaxy2yDN/wRR4GnLI/cb6uKtiLN+r0keoq5uWHsEbF1x5K4NuYb
bJQTYY8vc1XchuGlXe3s9zRkb73kXm8sAxExTmHI/vyk+OsT0exKFkOgUM1hz77LPFEf0R1gaB1m
gXe7G/I9G7gOzqS9nG2s+/sJDPyOzXkMMYW5pNFO9jXRqQg0mOygVNO3zfgZSEcyYYp3I2ZC0MnM
rii3baneI79f3pgREt1j9vj8FzSqFn5VBrjWchKSvocuneRSR/VnQeoaGmM7vfuJF/r1gq4kXsXW
r0f7g+7w1Uz8IxQv48XXKD4bFgGUMOqqMa3TZ/HEpHzjuCeKfCsLc37Jvfi33z6Ro+M9jTbLNul3
pB5FCagUBdzW40XdNwJ1mIUj5wgcFJoDH9fo0Zx509KzZZvR25HFdu9Hd93Ag8fbSqNG6qhgMjMX
DDfR25uIiV+7DPAC0r3BqIx3b0RA3z22x5BCngaln6rKKwH2RNVWuPUXR3x3Zcj7UFof4qklL23t
GL9plvwXV5X96wwJGiCtW+xoxx66BGCWDKqXPUKDOiRJG8ejJ2q2rVnxOropiU/CfLEKVbBLz1k1
NWZ1HojWOtA2OJ41v1HBPnvRXwVT4lj1/fq0dGO159Zs/u8pUYt1tdAwHs2E/sFf1md49HFYVRAl
pjVuWJSWRMan3etENOw49oFWo7GttTueF0TX28zNWBd57rRTfUwKAzqj0utF4K+NODVRwhR+Gt5m
S++cuW/B6M7h7PjvIGrlRiAGCvwk7S99rN7ypr64ae7eGFcwB8fum9QFyAcfJgdo9VCbyMRQuM9b
Alhl4LK7v2TF+DdKtjOvycmYbf/UWAn1VRJdzammmulGn3TQ+AJMFMdSQr8Xi45MXVu8j8PUXmn3
qjDxB8kSuXmbMjs6sVEMJZunk8QZbD14JVmJQN587Mj7lTF95umTALXtMkZsko5mjDTac+0hum/d
aCcaU6K6qABCVZbH+DW7a2N2yekYJH1I0lElOASQPux1Wq/nvv7ZSn/6Fo84+YdnGeDEyW9pdYaR
ROn/sXdmO3Ij2xX9IjY4D685z5k1l/RC1CBxCAaHYHD8eq/UvbbvNWDYBvxiwA8tqLuhUlVmkoyz
z95rqzzKVmNpJksLe9NlRtQdR9Ago+sAOx8WgkvuQFjvxhVXbPWkX2JaNa5my1mvHga8lbpTm3JC
xMqI7C1J8j50OhSbPiUG0luTXLmWi0/ZMzi8m+l8KrPnuDLjEzgl4+R4hDSnSH5Po+feOge/YJhw
NOs5MyAl5cR0KDcRrBYN03sua1zL2KRWlcq/8QTy7PZA4oXk2Rbe9KtBjE0V7eduhacmDngq4L/c
Mz67yCzuFoLJNo9HJkyWfbC0xjeAvXRUifZne/fXKDNAvmT99eerajXSsGuyH63jlqHd/3B1/xMd
WKzE3Q5pdp5JBojLumtcCmOab/KL47uywseM0XlqCHB4bNBKQY8H8b5d1hstAgtUnr7iSWdzlCPc
THEIu6EQjUTm5Bow29X4OWqCYgUrDjs1WA4yG9F+2q8nZ9o3OPDpKKDpTed7kOvFxmrfeShne5uF
xLXhAELP8ltcrTEd2rgqp+bq18OH4yFKNWg5cazvHQcYNiYf23tcqr3nURNU4Nr9JO+2z7vK3AOO
jradHR7rthzf0juAumu7Z/7i+tL6jtxGdTYdh+kHG/3xMBT3e5ryWNvL7Mm4U6LIhFeLvnP3OXcD
ntMFmCEb7rdFFIJlutxSsZJtUnNVp6W1FlmM6iLVxVTwEEzzE38eoXzl/xTRDOHH4pGB67LbJurb
w13sY5Oqu0i91vf68d4/+pj+FoOtirV8aERfPSfR+DzXECLYFKsjnLBDDYv9MBvJq9HRkpvyu4Ws
W1LBXS5fVOAcfVez46K+uVVG9DjEkksEZgjrxu4UBAqSQe1VS6puj6B32qeSm7x2I+PWpQy0LKvo
MepPYJ4R/dH6E0mhd9awuWWr9yEjDmahG0XLlsY6i1qMI0XR3Gb0QJY5by5hb3Mcxdy48vz87Eh3
PPdd+itPadEJ2oaWtbb5HCB8LzG7yjNAao4gGelbTXDnQIC2WtX36K4vnXzD4a44W0lGdCoPyaw7
RbJ3cUOzF04oxGIxTx3NqrZICxdea11ySfLYk6m77GNPbhPm6VM58L1S9/YwmaO8OSLdYmzmUBj0
39rKFR+HpnyCbeRt2TgYu3kAqjf2ZMAlyijFmgXlbLhz6ADg1JXF+1CKYKkkLqkMF+++Mus1yJ70
06WpmaCW/h3NWEq71o/3VPviSYzykx99G4ld0NTp6nPXdH//hfTC0htHefB6OzgqpNyd3dgnbq/O
QUPjD7mwoFUpD5CW0bxlbLuNASYE8a/kbtM7q2xtE0r+4m+EOEWqX1BfcBMRR3xaA7fQNksMXij1
NaarYKrMo3BqrI2KIYweLiBZqEPPpLtLIMjLusBJQ/uLg2SoHKrra7G1vjLLbTdm05nvWpo41wvB
zQlsCEn9dieU9mBqpVsXRxcGgxImuclBj07UYM8d4ZUw2A8WURT13itgRThi2J265dTRBE5xl36w
Rw6aucX2Gf9jTVNg+RliUe+6obw2XpCv7ZJ+PLuGfce2nCxAvbNgJxVZ0SIuTUT0R+upzCqTu6WN
Om2BMYxQ33j9A2QiwV+aaIZBc2Y+Djm7GYapt30ZajCrd6sn2p81V9iKcn1QtIiweykyzJzYgUjn
hNu87zDttvXWoQVnLeSKIngMicaq70dCWPcwtJOJbfHZYSvcCTvH4pDM3E5NQDyLoWUZOKTcl7Tl
wKWZUlzgzTDte5aCBzO9zET7NqPtUNVxr1/zLG/p6vBO66kBSDmx+bdfktK1NrFOycxwW1hKAULC
LNlBGeGdFhQSeVLzt7bj8XnU0z7iLbq0JTl4jnZ5UwCGr7kOBPi1lY+RbsPLMS3t+nGCLnNKwLg9
uJkcoWIm63JWI26EmbhQcuf9RPXnXKNycoPzlsWbkXjEghT5PTOzpqPZ2U8VN5QlCZx4Cab6uyKp
sgyi2NjPBAuXiEzmGcgGKcZOvTiB/TZ0rkUsFuKNR8J8aqz56MR3e1mbl9eOTy+yeN9f0ApziGuy
2QStHpZuV4vbn//253dos4es7MvTpFuwOnmUbORMX4SFhQhOI5kuCndinHXr0QHcxGpweLB8qs5j
rSbmOdhY5CyJj9XVcYJJ5DmNPupMH2OTRU6iE9jwAVsM5p1pLLqHmWWT3ZkU6rjk2jkLF1cS8eIq
3PhtsGr0S923J1BLt6qc+h0xz2HrzCO6TsLpZs7ql9SxXlI+Lg99kbyo0hvJoSYIkLs+6+sLF7b+
MbbBZRI/dRYnp6gfb0yiOF2rYp1QFYGRbhqIJXreyc5T81R08YuCePbIIcZ95CZBRx1pdyTL+96J
YupFY7a41aX6Cukr/exk9lFNMELSijwuHfY2OolK31rz22tkeo4Twh+BV3NPloSMrf61iMK32MGc
ySvxOBMvW+RUb59Ub1RrDo/vbjfkYAtyuQb/Aio68cebymh6qOp8XoJH2COau8c/v4ydphuGMffY
+m2E2Yro4LxipAY9lTDreLDFV6EzFZsuhOggI06MA5PpFXKD3sOmbleFcp5CM/BeAq8/EeMn0eUb
GJw88m8AUzZtMuDlD9AMAOBt6mldkJ/dZaZ+Z83GQCdodSjrJa3a9qoBqZS2ZOQYDsr0vct74+jr
XSToUwRz/EBsOkfvvIRR/oy1GX8jj4XSAdjIAzK325PtCPuI2e6nT88eVtLi3Oc+Bk99lhaeuZqS
yMw/COheHxXtTvQrz42DOX9OJLtu8xvMzKensEsbMWqIZu1zaveS8sm1RfHSm75LXmxdJbcjzshp
JtIrnrJ4M6BsL7BjQyCwyxXZAmdlU5p+rOa4XsWp+sGsnd1azTQJbeczFIN79HqKAbiGDgBTu2XZ
8Yztx46PUbd3Or94zSOE5pxy159UqvxANV54o7QOQSyDXT9SVVO40/e9DnY2Or0jwxsvx0ynRG0b
OpzaCD9uZ/1EzQ1ueVZfCKWSR6jc7sr7IBBZinLlhSMDsArHlRVV49LFNrAerWqLomh9Mi+hcfJs
vCoZNydt3wsqtcsas3e9c0JF3WXsZvVDhoTmaHfJuCOwhUyF+pyTaT6PqfHMcZJTAr7Lx9hxCd+0
SbtCYFWAmtL6arSAIAMaC8+2QYiKKpxm02LDXA1Wu61D6IReMu4x5zKh9Fh0dTn6SwdSDTUNlrly
hzbE64iZ0VfGgbiRvR6py5ho+9yJ3p8PpHKAn+RBvZuMMDvBR7qGklpBDjzfnQg+tQeYABuotwoi
XJ09ctyavqIRXUVk3lK2jnHDHfckxUh/nkUHvTlkhwYlAYMY2bROoJvFDUNzTknpQRX1h+0CQsVv
SGrXOnZVWTwZ+ZOKdXZprRbmmUUfjE3hObqsei54RMsRiAhlxPz4XwOFw6SlGurRPK5GiTpPYeRu
VPpjiJq3CX6JTzCn6n+7LhjKdqpQ22BvsHyLWFVK9/F+x2b3SWoMLtS05PH/ZxIO9wC0Ju0/RMZg
Hs0B+1TUs4/Pqsi+OXoVwBp9aOvoMJWooz3Poh9WNC0BoiUnOrZrjnyYN+sgr45UJKjF3KbPvMD+
lWfDSNyoTXeDzrIVGBHyPk296aNGPo+S16TMs1OoIcHqSLDxmOUuHGbCUv7a68DKWUJbT7NAapxm
LN5WpN+Ipe4bBO9kKPXfDmpykuLktbewgNqXhd6I87N+qKh6WU2hNzxnKW+N4jO7jkoYiawEOQxU
fnycJKhPXbKMk/k4blKczVR7Tw2xdZob6Nq2135GHLwty2xr6UsrDAiws+x4IvrZIZHplxgOtu21
S+7ZOKp9PlPaP4xE+VfMNrS8umZ9aJAJ84Y/apmOy8lw7laWT6mPA+fFUilhgqyBnuIMl1JFzDYJ
CVdaUBa2wjIzt8lMoezako86x1tRl8RCSyosRY8bflSEKO2ohaDIAIbSl2Tc1lLmZG6Jo1AGZ3wy
erwZ7wLvNj3OQC6yNDigHr+INmyecIRxcJhivZXdwIDe+4fKVvB6/Os0OjjDcuMBAGy6TYglc9Yq
xwPngl0aT9a2zgnycKpAm57G+DgbxZHyr+TQYCdb6tgvd9YQ5YcmN+UWDw6ECWXs+4BsW1l2G68U
yd5zkpeUHkn8CFW5qnHrzRzFKdf0ZmA3jGyZ5yZbq5m4aTDv135zKpQ8GDUexslgG+1HdMaE2Xqa
neiUVQGtU1YpuYDU3s7nce+2BvahOSk3Ou4o46Jd+aQSQE+luIHHkw9R39wpcyLYdMXw4fWdf0sT
etM67uEL1RjUJfOReLa8HjNug02+yYqEdEISLMiPkiLL6L1yNM0UeKTxtvjJXYWv2yXJFY7ibIDX
0msV+2bKfLAsRMvBaECkFMr8qPtzIuUlzV91ivOqdcwHRZafMptu2MAR9dSavFN4mGjxlPjqwzCa
INTRPNOJ4efI2UBgajUFR7yqfWNQrfeOqI1lH3bbugeWSeMpB8B4JWs1LRp2AmBMhmBFBdi0971o
J2ur2JvBO0ILj9Ah2hBZYi8qJdXX2ZfA19LWtJunOs2fJK8cII78QhljWbfBGQrOrb87Gp1e23sT
wEdtWw6iNsg/eqniw9jEl06idTbsXohL2DgXOHSZPEbPXgqvvGi/uhwTfHjMWdvRa4SDkS0fy005
CHUCwuyyvY/sTQX7+BYpet0rmuAqhstdnHa0pGF58Uiy72vMfjjnyRIYLkDCPlYhPd5NvClTxW3E
JA8fmcQOFN3TEeCZjPB/UGqsmnQ4rWcygQtDQnjAqfCj1vGSNXW4zq3YWCaemG5tECzDKEhu9ijr
VcrWF/0729jNNDzHCTTKMrS/nAlOBtF8aJsUnVeelxJ9ktkqoIYOg2frvVflUB7mxv2NSc3aAGXF
Vxia5ntEMGrlF227d8Lx2NNx9oi89RQUJNsnmjNXxFP1LrOKXUyh4m1u9Ydv6Hjra+XtSfZMm2BE
aCyleDbbJ652axc0+FDBTy/HNO7fp87CV5dYBGCdvlvfS5rfXHOL4XTeD232DoN811oGvLm62RJN
w2EXpvOquJsHBT68FrRKw2bd4v1aOjJ5zNuJkwVbRl+vfQL8eWTcK+sx5IB5TVYafz+QqkpwdGHh
gx9wkMDhweMhOCsV0fvasb/IDevJDOPsGEX8jD5eoq5o8BKYxdGdtLNInYhgTQY2To+cAWtxcQb5
MmCBUtxZF9UQv7de4tBrKNbm/XoxWDd4Tv6zN0tj4VK2a/nqq7HtcG1mKIJNk9JwgXVIxLgQAwBW
K9RM+uddvntAIy9EgLH5zdkOwBXnkajSN8eLX800HnF4SXXrPWoLTXON/mNscH3Um9DyNpTbUmil
FbD0XEEQdp+qWJGwTIzgMN5/cVVeo6eR0G64210iVnRbv1O/aX7Ux1Dx8BatfZr8+CNtcmLcc9ds
Md28CQtsWFLEEE7a8jwY7CRp2DXWnURXiuzpojpfbXgsPU2lJvVY8Vkf0ulQKCZ8chCnsZWvRp1R
rzwl26RgsQWxBa0nNV7aINZIdmRYoB7BXcxMd0mAv75VARWSRkGX/OjQ21XYwVqFgkpG0/MWKTm1
BVoFg3ytQ3Yzn3kX6ptuEQg0X1BQ8Y0rS4k1bbTQ1IpTpBpNI2GI23Ru5CHs3B+FU6cnIGRPQe3g
ec/7J0KlXyXXjzk6irarXaYafNMmTpJ7dnpgm4IySGBMgXXDYu1e5gaY+J/fjdnxT8/G/3bZyDn7
IqdV/db/sW3knwpK/i9VkpgWtjLnv2glKbO6U/9UR/Jvf+xvjSSR+1fgOvafsg/X9RyLVqXh172R
JLL/oliE6j9iqfa9/+QfKkm8v/zIDOzIci3b8RyPP/SvlSTOX2TfTOrpHMfzI1qf/ieVJKH3zxU6
QWj6ged5QcC3EGCg9/9DbRL5sLI2TBHtuhBzWERMFYJwZi8GHfDwYGvfNXJYlCMrm076255dMViE
nOS05wLDivURHlLgw8iz2gHrBpyZZL7XCxSQa9A3+2XhWOFelG+xUT+j3y4t1m6X1KDDFwM7/des
aiaqC9etwXTOFQg+yiPx5vQJUNHCXZWw4DAlT1wxIjuk7veImLzu6Z3f5O9/lk9RHxgHpwyRUmfo
jk5xUzVOd+W+cs56zDN2OTXM2qWc1zO1gKsckMxdnXq3Yk6qc/xn7CQ/I6bhsbcb3DJFYkH14vyS
F+0t/zE7E/DQMAmJSYYfDCg4AGDlOLq9ltlHUKbGVVKMuqqlsW+tgFVk1VpPHuek0jqTt3roS4t7
a6ZO830SrgH0oWRi13bMJaFnbJp9XJAtiX8LH+XQb1sg6HEHXqXDgy+7e53rBJpw9lMTFLj52Ko0
2+nefPWJe60jh2i5E1F/9xzGXXqzp4atQAVJ3JUKHIMv9r5qcJ05LMgH+0cJggCXCRDeBtT3NI1q
M2TNyBq/C7epIAmrPV6/BMLOZj7JHh1e0zlK21lwJPgVGNFzZLQw3VEvcWpUz6kR9Cuf/CsNxQFg
bmyfmHYrjIeKnTMTvaR1fUEiON0S2yP203tk7gLgwX6YUxY+GpupoqPXa9hWhnZEzh3SIwMgySrQ
dW9FInCgOVF/MypyNoMrjKWZWiSOZPwlmP9I0VfxKRIh3MLKUnsVpP5RivrsIqvROug4IMrqJwuf
HaCDOaRIOG13GTt1+FDlLbIzbACO/TSOfbWrBC6s4WWIQe7arh1vyy6FuByZh4K9ZlpgUsusHNdj
NslNDGW8xaznR94hKXgW1wX4azXgrp4w5OMGKbd0hG8zhl7Cxv3CCzBF5EJeQN4Q8/HbrZeEfDEd
dGsCJnjKamPge5AsUfzu2Hkk/Gp32CWsNMicNpSpRqFz7JpjF4XiJiP3k2X2q0FGaOsgBYK6DtIN
HBSPz1is4MMhyEQqF1eveytyZ9iCK7vOVIMsHQtnm0x5gvn9OpixLKaaTZkYWWd34i3pS8nSktxI
cf9XiDeMKY37IzCCgp7W2Nq35tWbmLlS8uR8Qu80usF7hZzO6uZe2kP7RJJTqBF6tO5h7AayTeJi
bcOwuhMEs2MVI68W6fg9uGF4jzQDiLfHxdSjgXuyWJkx9o65MsRx0KfG7o9F1688W+OhhaPvtiCU
8GOks96FLukQD2qKIC80JcvgXsCj6vhZmyDox87BmhiPr3ENK6nsT/7oX6pavxUgMPJAOvtclqdQ
VM+mCBIUDiPe+2W6Ma1fjeutJEi0RaWAz/dmiLMkXVqE4fBE+h5LWsdkD3AFCTMdyp7KHFYEC2GV
8bG2UxenQzo8QTVcI6B8xeRKFgMK+jVPcExAHqhPc5QHrxGHjDBNiCtM6dGn5fOCQshWK6ocJjG7
hcAT9AfmzP7g2ZOgAobjSeYoA0loZeapdbTTwThSbTHhEycNXpUpBzgvYkcxhIBry6zjdRLZiSXB
Bx4jIvMF20DsAsG6CGHIOrzKNGQEMU0iSIiYnQr7UPi0pdhu6mE0qtpLBaaIuw1U9oi0TokYh/Mz
AhFdCROuPB85oZQEtuoRqzZQGOSTxdXo5/mZw+aLwFYBIeKYdri8DTkfmeQng9Wy5FIAt4SFCmg4
7rWVihC7jEZY29AuP/rU8Wg8icJtpMIfDKF6n7m0VdWWhUIMVXWX+dicky7+PWEPULT77hmzMTBw
1IPGXny1Xr6ruYfHDqlier3vK97wS5u9vUhGk5FZJEtV+7/qGOBjWhgTxB7eVlONx8Qf4vUQkE9y
DNdcOgmjft7Ueyuu47epzgJqjXv24IMTv/mlpgQGik2bOGe//mlJEZ/VFIcre8SWN2TlF7J39TvM
t6Pqvye7Dx4jbgHr2aJssb+D83M1eCcnv+OH6SDaehSpb8eweglIUbNDMljc2fO4bDVkcYNUHI20
RC6anFfK4Wo2c54tLjrtkwH7BtAxBn0Kl5fy7viGPd5wQu8i1MAwPhoYeVZCCT5JqSJXIq3nAeTC
kuc8Q7fG+1C7884lFMUiiCGP1TiCdkjmLc+R/en8lPhyFl0gWE/O/q1oQygj8JV5PusHx0z2Sc2U
q+72YTtI4On6kAar4FfxErjkBSKsvbbjfw8FcC5P33FvoTyUQX8hrqMir16nmnjFRGKuLuNz3Lc/
cwNfslvuad1d+pEv8ZSIlV+iXPo+3TsRsOi1bRqfKW9QM3ItpMFwgpPfIz9bt5F1OSIGjePjxgx3
CaEy2mSuymBlJrFB9oPDmrC4xq7xdn+LPUcd6XpeDrWL4YEHbZDm7top8m+7G9mqbUqn3c9mdp5r
uYdeyTqcugGPsaOa87UJB4V41Qdy0Vkz4NK08G0o7+Gec7+j5GF1qBB8nvVDO1vIXfbaGO9uE7Pn
UzZSnFx3SM/QN6g2hwC3mbr+kjkulJeY/mI8Zr/MZDqObfuuWIPaSEaMoI7L7QetPBmBUcRh6JzY
+MJHdPH3RxmcfaLG5qjfeah/aYIenH66fTaq4oJeIjeRbfB0ZrhgEd6e9H3qsMrfped8F9kIjMFu
V/bGqBKYp41LUpUqHOkQdwnz5JgkiOKAfay8rjYM1jhQzFByiJzf3JywrtdNAJqY2QBNnWT54Cb2
Ou1G84yJ+jonaFU2fRGF2X/EZsd9rTWOZTUhSZpwgrs+3cF3BXxZqjM1e4QmUGI68+aTFcAp2T0O
DWkop09vc3UEvUaO3vUfMYoR0klz5jNeSzQXoKmC2zDkn7q9FyKYCQJiwUKEnCJeBjvYwwD6MXOM
QbLoP6ndpsUsOeW8VysWlpt6rp/7DKadnHHlQlgyJBRBKGFV3VOkoK0VexB+xGba1Bfav1kAOF62
cZur24tx59bNa1mT6uF5KCnywyVaTkuKS7jV6OnmNfWxs7hSLWwJK2v0V4X2bnNvjTBHuJR8ivWK
Bk8OIDxmPzjDPHLN3uBIm/zmuGex5VoPypN00TOYzk5xkXe8hbI5+CHefuk6fS5jDhpEkG+BjekD
/eLA/0ZNy8MraZxsmdggMMDmlk49niOLrEzDKWhVOXefUW6YW52VW2+Mh0MS8S1UxiwPmQ8jIHB7
2mHqUB+TFGNJRM5jGpB9hwSUZJFyf8YuMttz8ylqj5oQol8JJU4soANONj2O8Sry7tDC1xIyyxm6
qfdIYVhUCPeSI3heMytwNyncV0z2KGMOpPcaQKeGkFeHOKiGLPps5v5oWRwKCNjssclPXLQDXoLq
LUL4PiDsBdkUoF3iCmYAe7RaMuJyZiMeZc07h+ZpMwXtk0tvIZUKHiyyIr6KCWCL0tfAMppzSZCV
8+jWlEOPJVCquwjxRir7NFgSQBKhTIs1J3AK1yFOSKrK5kuUUv7qXENvJrmu4QwSSYMZ+edcLMYP
EyiKbwZwd6Ni4iNT3TNEcPMovVOyoCOKvBlhKmcxhniccfKDdei+tatgKDkP1GYRkiHkhF0q/s2q
N+/OAd1b3IvmdRFA+5M8dbYDByEzxFJJ/B512Wb7YVXkh7HuUwBhuW8Ts0lPIJkiV8oqiBQRJfiA
tn9UrLJOMELesCwjYyTGmnBwtmcBQUAxBeuOOFxXTrwMi2QXLkXEMbLsYc+RB+KyoU5kFi5B43iv
XPWQRdkPosHUyoB/IEw/0xKOuokvi6vxZLblISts4niQ8lYmBFpUTnZ01b7vw3nPtuzbICJB25T9
5KTE6znujOxtyRM09gf/vEkFuhgYxZLxihuGkz2W9cj9YW0zX+BeLcuTQdVPgIEUaxeH8Vju/l8z
+e/UuNqoFrSn/uc1rjfQDR+f/6iX/P2P/E0sCfy/Igd0UIQ9mbgHD7N/FUsCZI/Qo4AVjmng+mbE
/ymrP/2tjv2XZ9mBGwYwxnwrsKJ/F0uiv9BWLJM/6QU+eqv9PxFLAuufu6UDl828z7dlR7YLLBmb
BPWu/1AMnCSJ8IHKl1tMrYQ3JefGXRI68S1R8bAvw8lfZ16Z3kpaCA7M9N0xwAjFOp3GICoLIJ9j
qS2faVfj+KO4WA993OQrERQFafM4A9Y7Gruwc5CdawEAzjK9o9DKuPkBSOXIV+mnhvW9BZmJe6d0
QDYUwBC3Y1vkhxZExg2O/XiJ6S9FtCm79jPNMmdnkXjbMPLZ8AIB/dh5G/3EokannOGm25AmBG7c
IdBGp3OJxlpBfZ1daf6aopacaMLZ7RsLsCSGPVL2xoiiDzl+UtZJDd4CCYGhSr2777CtsHG5tuEe
ChJMZ0P45bFKhu4x6yrnB62i9B5UVK7spyKtXmxipRcDw8TKsEd+XAJH7IKaIlPvPFDcB5yPLCPh
BZ4lx5CLx7c5M9NZ74YdsBSZu4zHLkkGRzTeHqG1TrmJV2ILFQakU8v2b1BYy6Kkyi/haAOPbTkf
Oa2CPpZZVrSopsR7cvsOE3FtBqvirpq3nd+8+xn3QsOd6i9/jn9zB3U/hrT7GRNKprJkhsgHBD/E
kh7m4pZj63p3fYo7hwF+NenS6Yzft/gObQm1n4/BK0AclnJdJK6QnYxbOdcETU038r5qD3HbJWFO
8o1GjosWwH1bETO9xG5yjqYIblRjevs2By1Cq5nClGf7bCkjqwWQSFSHZW52oaCnXmcVvJ0FgUp2
LcY9fDERlLwlfiUuaPYjYGSoym+DU8DxcavmzSAndJ51U2wz/AsnumaCY6M1gQ0odOOlYajh4cNW
dldrnoBs7gCXNFCGNyTuKWkSTrVPTCe9FK72t0FnD1CQg5BjrwqeI2H0m7qA0u3TRrLw2wzEgufD
SbLqKHiaS/hF44TjD4t+s6qNkAiFCGxzZw4GXwzk8yOb+/lK1wL1OaSqDoThbuCXD1U6mRfA5ghu
mcnoENvBc03clGmpira+pWiHSPLmoHNTfYiMIgeomHP4YDRj+pMRE7qCSqpF3oNVnmNBkNVQLj+S
ZGSHTshHNKUqhs4csapxbTIbKM3VZuSH2JDtxrEbwfUZ2ztfs+8zpqaqISG40WMeIzWCerE3dknv
bDXRQWfmiSYlI+ZdPGtsXHihyzNzUUzLA9gGI+3CdZwF0RO+MhNznkyObkuGovKqecOnCPAebml8
Sz0UGvSVQMBr8h3akh1pb2cmg5Pdp/576Q4RzK+5gKwsxINl1UBDOgMAicVydqq9bJUoXnxJcBH/
qCIkjrVQnt2hi3+RLhkOtUyzJ+lyLNQwZLfcs6ylKar4zQE/tBKTE2x1NPQHsxnLA2xbYk/KxajV
2pne2NmQ3rh0KM1iox4T1Z15LQaJdWVpypRCPj0V+M59DAOLqA3Tjxi8xS6IOsgQTZ+E1wI+8RZ8
Rn0QflHtMao514EYP9VmfUbSrIcGsZg5M7wz8s7rJnUF+/qS1kULhxcmGSXOdkkzSKDRerHGZFuT
K+W3mq0WaM4Q3Nsm+mvvNHG0IFrSEEsqazwyeIBYxujyOnOAXJqcC04tRqWt4Go6YMusFlEp7Cdi
f6QViCGxb5r7X/NQIdb1AxNPi5GA63zwP9DXkNMIvGaPU5tS7ETohiw0w/uyw/GqOe5E3qPWbXvu
S8ESWuUfpjUe+rItVhP8uZNXsGVNxzaFxWqijeK82tPxInAlRNmrqJX7o3ehpSwDYWW7qelib2n1
PbgKygbr93EOkmNcQd2iGlDdKvp7fpEWxEnXsk1YBXMbPWZgR/f43uZLEUmyQt7YXapwCt6wDbJN
i1Iqs7iPEi8vvXw8YRQlTU0yUSDa6Ew8OCRasB7+KnFBIiyEyYuBqnNtRlirA3H5o6dVWG77IdP+
Kqt7XkBQV9VTPtPcIUTVPUmzx1tPOLaZV0Hez88m5lYKrNMS3zOTAM7MpuRoNxRZ8wBQvoL7Exdn
1RcGABp7Ml8tCNkrGkTGbdUAPcYe36xNLjpU+gK3wqByMHq6PHmca59iX4lv2k+kc4rL5F4mYPXl
UfFJ2AWxn5G9pLOMZfKIcFezBMgXWeP2cKYIM1DUwiK8oEOiiPhvaIjJrisEiISGjEHP+sIPPqO2
tk9pYKJD8NxM5JIbo1xLOHj70rDMtVeO6aoZB+9CLwONyEUebgRS1LXvBSKjkU0RfZht8hNBy6t4
B9zuUrtpfdBpZ71y1rY38Wwnn06Qhycimh1XU2+4SHFRubes7ILLBeSLyI7G2BpUAwzODuCZ+TCo
cHqKOCZvXSvAHo/EuBndHu24Zwhtiu7s5211wPMpt4TA43cYlPa7YyBBTOXUHvkwxrso9YOLHD1/
BxtNv1DwUr7yRjQHYcfUiQXdN0ZMuGoewq87UzrqpNp4jDDkbwvV9t2icFNi6mOKXc+DEcXti35d
SkLC9qeyPf1OTbi4+VgD2U7EdvMRuHmocdGQN6lGAytbFMFkHaHc2kXo3IYJfdfmYcWgldjxI2pl
zCxSDSdy8f4xToz6ZhQt0Spddm91qpuTl4XqR6xIinYox/FC+Y2BiieoWsomY0spMvb4hCW2XzR6
wrWYNg9mYocrEIvpueaJ/hAw750rL8j2Uz0kGw5Oztd8Z5xFHC0usfbCZWla8VnAGXsyvWqC9xE3
4rHyfKwDSQKYB3c+HxCjlB+TpEdka/UkjKXZhRuw1AL4D9bDtZsS76qStnmtXC/6F/bOZDeSI83W
r1KovQvms9uiFjfmOYJMksnkxkEmM32ezHx++vuFJNSVhIYKvbiLBnpDMKVMksGIsOH853znK4eN
6IEWR7ElQ2vuvEoal0TX6bazPZzqzVh9FFg4HlyRdY+UuMwbyy0QTbphgBfosm6b3NQz+v2+VETv
oXcEzQSJzymfa05a68h0UMZ100AQjh80fWA418Qux4381MWhszP0OFx8u6cBSIYuT/DgPhXCRTWG
O7wk3AuvPwT/x44wwTkZbRD+WAE+hFHEh6gs7Mdhviuc2qof2roenqUbts+GNWAztRr94pPgWMsB
dl08BdUVJFd/DEQyvNOurXDxKpuyizBR3ReKhYZHfC6AdaKMgXzVQAEAXZ0f7iNGVnPftE/uoLKf
DTSWzUwP2hYZCzXZ6+uE51y4CFwJTXYmOP+YRfyAWsqBVcM3u9BZ0r1JisnWqe2NO+wnGD2TxPhq
kCp/bQXFA5w9aV3pJfOjoXShgNiNQZGprWL5WuNefZwC6Ge0fXT3KB1qFTJaxEC+yUPvufD7ZF9m
YiSFBXFS5db8Wrs1oyZb8X/CfnI+nFDri0dJ1VnWsjnWM9P+OanoACA6vG063/5KBsPw7rxZ9uaK
sApfwl0zIcVy7g8COApXK0YcSkSHZATotWg4nud0as3DixvS+AotK2mGZRGm6Lq5QasdLVpqvPhV
H5yYVKXcqs3wuwopb1mEMUHUhYibEasf58Jvo+MWbcE1nvmgEbSqozS0TC+kFGASY+mg9yUiBU0n
KplSYL4k4jlKLmY6aci1GfKViuzqOeNqlfEvvY4OVs9FCvagE9plE9HCytbhFbLd+nXkPTKmyg5F
FJv71ozsq0YL3HW1Pf7gdRgBpGDY9z6kuf9htzPQrc6Ux7Axq70PxuFh4MSJbO2pkECOEe164ulf
3KQkNu0BJ+A0lXvmlQPZuPZydDwBDW9bSlri0HnYzB1K3gcNW4rqo+xR+Cmau5262Ys7FNGTSNxo
5xpEY0eTBYkOKJZ/7UDLqSuhj5VpeudE2x30PAPZ1K2J9NAat84CT5MznfrswPFd4fyzgmtNmoQB
TaWxnUbKe6lgmh0oN4wf/r8oE/+DfBq2BYDq7zSHp/ciyf9xef/s/qg7/P7PftMdAvELLgvbZ7Ts
BgwJbC72v5k0UCTQD7BnMO4JXAlM+d+6g2n/gktOCpwY2Dis4A8mjeAXlAKLf0UDIa4KKf5bJg3T
Q1ao8imqyv3nv/7pO760rUDyweXbWcIy/yw7qAbIMQNLRecCfiQOsp12drbf3DL0dcc11gypD2bR
0hhZH+vYQPm3ucQ04hkjI1zX8cgQd/uH3+Htt+/+j7IrblVStvpf/2QLx4Typx8LL56PLZIseYCt
hd/Bn38sAsmCDpgaXBmo28UIoh//OOufAgdN+UDDVcd/QBF4aFh1+gT09hR0QHc8Mg6+QbtFQOEf
RkhcFUFb7UOqvGZzujURIy9HVibuKmCfU1oQWPs0U2EdDaf1T7qm93aIRL4vk/KGljFzgoqe+j78
ltCeu+5d7tagU8mN2Na0dvzqw7Yxspgc6tYaa29AWlNpeebA7C+Zsi4nk6RmplE2CUQCOPVulSPL
ExOlt6aZ5Q6ALGWTXE1WAE0amhPb2eN3jJpx1mX7jcAiUJ2GJFyWTY8CvO6iHUrq1j1ZbYHZ6afy
DgV0EnKUkeUxkDCS+dEfi+aMEfoq9QFSKHekgN5fWOCZYCLaxuNHTaRuxQqVb6SLtYaEJH6Orr30
8DwumXrJRIz6GUX+k5Yz0A861Y7AM/XCUxqbLhm2JJzpMBTqxlYImYUZ28ZYIFCLw9D8rIJoP9ix
sfcppKzEWz3Jo5syJ4oSApzKJYPdzlToAUI4yRAzJ4HeAxVwYa4IvwyArLRvvSCg3uuqGXsPzlOk
udKIJIfT2gMeLVZG6JwCB6HESnz4Q+Z7mMDXNAN1yFHAMCN86EEAJ7OzN2EV3q1uy7Ph/TATcH8w
Nd9Cj31NGyXNnzE9HF4GHODTwRyok+BjtOCKqq69n3a6Mz2tAwx+utLRaIiJdfMmrRQgFZfMlZnR
Fydxx3qQTrVzmOlu2QgHzJy8IgXxZThnLrPKABNeR8YZChQx3FZ9zsqfnsm8y3V9oqsye66KlFdg
AuzND5nK5JKG0BxGlT+PIM2b6huiUfVujzSL+AzgOvmQ84Ru8uFOyPL7F3YR/zKjb0N9S7JLMt8v
sG0QbO2hZdJCCfnCjiX9zU6S4FEVLeb8lI3BNK5UPDzXvpduW7OHXdQYwwIiC9cJJjWY2UcOvRYT
Dk4EQD7pbgPkAIyPlQDhT2+d6h4K0fmH0d14ABSzIOmttWccSRM7wHcjpDdvYtqMQSe3wubMUC/E
a8sLqp3JulD4Zyf5gSCBegiyON04QFRWw2AaxwStpgmzXdNIABKRdc85o9BnjPDu/4uFVW+BOhoL
k4VoH3vFtxSjP8UsED0AuoQyHo4p0whuphcjYmg2O5B0BwZIYiSzM3heDSHRV0dm3Oia4UBVtF2p
SzLocJuK6EdYWOnZ7+yrM4IJiXMm3nbHeFnWHXmTzhgOWNQuKvjJ5TZcz42A1lH6F0d0ZywF2IE8
WN9p5PMTGuq1yBA0/Nl+LuP7nDmZ1F5ggaHF3Rs33OupFKExGOX2S2NjODX7qVqlMQG7vtEPjoI4
zrTuK2ir8jk2i4H2SJyipCgO9pwn2Kjc8tIaiAk69fYEEahqCplcSr0nYazXmLftLb6UI6ZiahGZ
lm5sGJiYCkLSWgevmCWTVQZ10sCx04z5zyDOhk0RYpzOraMvvgbQIY6l/E63UbBEdsH8TWJwCeG3
3BpJT4PE/DW3Wk5BJpUpWQJxNbM5iNAdvSQP9HV2sPPlkXPl1D0TMkrpoHMw580dGSLhQTNWJace
3zwljKDuASxsfJF940dbOypG38lyyZgQx1obRRd9L9GwLO7dVgfmObLrwzhYm2AWX+oW4Ek0KL1y
kRuC6VoJzFyiquetHUMHMEbvNIlzX4F85YRGVUV/L8vy+UDr4s6KrYK8bf1Me4etGAqn1m1wTb6S
QArP8gMO3kfT5G//2kpquOJb5vsB94VK70iQUwbTTa9Y7kBZzRe062AFxYGTqEflEOHu6REPigJD
H4KyA0SzaV7SoaNjMhlf3BYCI/Qk7Bb3TU+HDATInqyGYlZ7cB4J9ePwwKyh1mtPKZMB3a+u7gg6
SbvVrflgOC8pmPMxsnnnjRYehXn4IIe98VyxT/wGCL6JAtGI5sq1/r2S9D9qhs/baHC4x8qrPfOz
jC1v0HiGz0cbxSupm5c2rM9+P65b8itrW4x6RQbzpnX9wxND8M2uw2NgZhS+4A2kX0qv4g5uHPko
ZxESbfEiTd4IxW5ZE+nYIPAcjcDzNgmt2atSEqYMO5MlJiVoq9zIOhA/R3T2HblOmIqcsvuHMXVK
bhPD1ef4hmrZM3XQgQ8gGaDjQtw/bdkwMWdNx6YMhnPdV+xQwJ9XdlmM50S606nrmmjYqEiLLWbF
/tSH1U64sBp898mJw+9DFtt7N49B07fN29TrcTt6jtoq3gODFMRa+FWcrmlg1EcTiR0uyNT8/uH+
Ry+smuNGGn0F47mbyVVBS+qZKcD565VdHouWfG1ZhSRxBe8NJyaFij0IJG+Q+xCJk+w7Zwi9SYaE
Ac5AF1XbsBVNLluNT/nqpQZVRldi8NkijsCcm9pNAgUkfSms/MTBi1ksQBBpBsWRblTuKrTJHLEF
LcFMP4uudHYJJQJ80X4xosQeoogkh6FjfP2lM0LIx4CfJtZ4SqP3iJbAPdkNe1EEUb0N7yHnoneW
npi7U2/KH2HWPff+iD7oetHx188ij8/+3x/DcYDZ2xvW6tdf15T5zXG2E3srVHLteY2exvsHHh/Y
tf6tbmgtmXi9XMKKrKrb9z5m04Ym7pg7ukl52iqd+vrQuSmWOh8ig6IvIK4Vu1Vl0f7ZJkR9qQFv
Kx8XhLSD2wjLLqvKHbyY6NHp0hdDqgFC073D2MQLGjtIoiQgslibd8kIEFVEKcYMGqYxZQjlR+/9
NgbUnwMtFm7rrOhsjvBBnWtXYyJCxJndLjt64Eyv8O1hiJvxPlCwCjm3Uhrkm1QeYr2tW4M4cI/b
SU1ue9Mupmi7YaMu9DrIeXUzunhizrcuCt2c6VTJVq3IUxD/cbgMx2euuPWO2yOxmGwXYp+imH4d
EwUXhufT1MfNXA2bPuo3/VQ8DI25ps3GgWPdQesQ6lXnME85Y0aAPfnLnoo+C02uWxbBgJ2Z7jkX
V/HGxG7g+zggMt51BCGrrecy26Dgi3W0YVoxquFL2rcQn6QE7JTce7HHe16RXGHfMEzK6C+Zul3P
+rSmUeDBk1Zx5tefgZ3P2CyVfAuMGSJ/XIDhKOncInuG4It6KUNaduEEjHM2HAlgtSu0wmbFXosu
MBL1deZw5fGq6HpjvOgeu7cbc9hGXKKRAIPIobONLfXTWJv9LNp4zjPL977H/QecH86p0BPKt68q
QJSfJIsgH5J4qudmT3u6t05p33zjpcfxkrmDqZt870LvEXG6rSCSfyHzt6tSWg5tWj4ubmZ+Akk2
NzHb8CNQF7JX0wtOmYc+aKxrbgR7NhH23sl9IXwsVkFr5KuQOuVtAoEzLkaxFXW2V7phqx6y6uBK
lCD+MzeEhHYTs4Hj7TjHCxpnx3sak9ZpyunrAvDYSXdhSs5LeOMzRdOtVZDXfAMssfQH56BGIJTk
IbXXHhVGSAAEO6WISE04RcaqeJKePAwD+SlH1TAaqLgrnGiCiV32e+YB/sGgIqmLGmJAxPVUNVqw
4YN7MmuadiQ29zSdcdeY++TQQYZYxLxkRk5pz32d29sh4Lzrx3O1KCvHeLNpHAIdYvFuetFW7B8Z
I95LhAhmpnPxvUti+sqtg81P+qUJcndHhW1ElFRjeQTH3RgWb7AaKPvcB9YjVUjvoSLX1kYhFiNq
uZCrIXX15m5sGiqbYmzbA4HiTwHRBvbTLoyKaFeMBU0n7Sxv5qCqQ2oE1Sb2AmdhuSGoGDOxGEUC
SHfJAywI6aVnoVW4lYXJ9dB3W/iTxVG0waYWiSI7T11szyF7IanweCiCEpR3dLC4vEFWIPrkRclw
4ZM11HfrAavYpewswBL3P6GIWg+WZps2wuKWND+9ru0vLPIR1uNVGtCdBFR6XKZTZHCKsWiGIkcl
x9Q+uHenZWNCfaH+fE+lcXSppaPPSu7yHidmBwVgxZQnu2BtZjzKiTTr+NtuObw4OadduoYFkHTW
+dJIXrkGX3mnMo5Myp/DzDg9SoeY5ZLmb2LhN0pJGsF7ap7DCAhMoR9UqzgxuETRI/naA+6/2b58
NhIZrU3PoHZCpz429ZQLLfvQegzchOXH8k/0GYQrntdxWSVhcZ0M+9Mw03abgh/0eUvyWneJCTri
nNXm1bY7ivdqToXZ6K+1MKzDzMz/4FfTU0t44QDFizd4YtMt23Uk0HF9HnyOGYfsgAR9v1gHuKS8
xmSJmPzlrBL9TMUPNUIMp60Hmj/yg10QM609sOEdW6CVNeooLKARDLyGJ2uD2Oy8U3Vrwmbz19Wc
qIecefqyV2b8ihK77mr3hJd4+NpDGloFE8VNLC6AOUrrC7u09xob64Dywm8dp8RdmdgTr9LGwgjK
ZKgQwjpPwQz9lzrxoarRYFpe7SG2siQ2Oac2e53k/W7wi3ztJC5FbEgJYYDcqHmO/NBt9rIevWMd
rmPOy+dysFY+8tJyTLl54IAojtRxN9MeVaG7mSB/bgUkt71fUcDpEAu2a8vbcp7dzK7tUR3pAHR1
8lNV1PFDaibsCE59CMu+WHnMdteQ7r3XKTxHoQy+jThxtk4SjpvahgtpAsXZM8Ufl6AA5hW0AOps
jOCAmNrckFHoSBzoKYaIuUzpt135fnPV1KQvuHzNOIO7BZqQv+9trbcmMB56jbhvpSPXhCTiullx
UL9vNxI7GwvOOvUUdGm6YjeyHB/aIMQmnHvxURU5E/TeAdDl05QAffbQUnHjxA0EYTvbS0qSIEEV
T8LI1AH76o+mqIejIVGUenVyRYVTTLjp4VdWc902zs2WuNB4Vuw914dtgD14KdP8JYH1siVl8cFO
Od+EweEf+iWO2PyjyA29h/GAPjSS75EKKD0R7q7PXALO/nQVdwta7pvOrqq/tYjihzYr7nlK0pNJ
I3Cb1NRoziYNRk5U7elKqK8ugYlrSBnDKi04MwtW9DqG96vKRKw8p0ARamrvQlYcHgHbxGOegiSu
rQiHrtn2C2X2mOh6+xSUqE0sKrDYlWBYhUgMu6vfRzSSvgkmi8kd2Boifdxx2YwsGR7RnxU89Bl0
ACUCb+ERmznQb0PHWw6vDHT9RTvJYybr8onbS33s4UMs4sYqn8r8pUrFeL86FUfglWXz5JE17Jh6
MdGs/W1nkllXMJwChwPBaEJFKKCLkyTuac1J0q0Sw7bE68FmZdRpdEuN4YQiTu+q49krxqSM1ntu
mAM29XdQV0/o+x+zy7FGOtXwDIzko5lA+vkZpRCZC4iS6dOqR1vYUJrDk1m5zjqEWYvfsfb2JkC5
PfrIhz9l7/hQbcBqpG1L4w5NaHaO5PCcqim4VImPxBN0X+dma6Vj8aqA3K7tpP9uNEpsRu5Mt6YP
JtijzviEJyRashtG3wi/fG/wJD/VrX518ujJ43D0akeuZpST0TXbJB/UKBWs0nZ0CUvBrDgb+8sI
/yXLPbn2+0ad+5ZXckLru7JGilCKL/dC1SX8LWLDmXwgEhvwW+XVC4TpWCiMw2NTHrsaPJwN3OTS
s7Y8JMJYWTOelx4S7N7SVb4ZE7u8Un5T7HL/TUwFFe9JOzMFNXdWYjmrymtyCo60xXkTGpbVkkBh
cF5uIZ7bjQofMR2hbWNZyuOlX7fqUDbul8BJnQNlOfQmZ+XCt9vhabb8l0mDSXLofzh70EACDbfX
n/1yMxguDLSp+zGO03QD5nqWidzHwrIvM1nl3AjLU6Ineuzy+bvI2ukRVCokorisDKY2ib3UHhJn
oPQP06Fhuox1v3eLMVn1XgSLwMFIlWfp98LTPceg/kWVGPvDoByw1UN5E6RfyLJMcoMFnkI+anmV
px+bOD4WFH7ST1E1O5xJzKDoU4BBP5ULkpf6oaq0ZrSbnO59w9iYuXN/laPeTUC9SS5UakFrZbEw
zT0VrJvArvHWZRS8sMnxlm66A/PqTaLqnWi8geYSPpQz5aIZcg/XDwiQZbIKDZ3uc699zlvnU3WM
AEf+uUO1HaEoYexS0t8oLD8NyX5fQAXY125+nBzzk4lnuupdDWJnXVhzuwz6RVhDDSD9nq9ym+Zs
MD2NzUKI44qWK/pUEDn76hSKFwPWzLEjV0DQmZl2EH6YBtakuVj1kCICuADpVO5FyiLoxTSe5SnV
FwLtsTKibe1waZ2nmmiPyU6Joa5EeGQWS+1B+uKlRCZmy+EoSN5ET2mCCsqhOzdXTt3ny5mI9yov
IQFN3RsokHyLJvWux6tr0MZB9WW/cV3vaNJVsUD4gnwGl0zq3Vi7iCjZTboot1EFbQVRdxiDr8Yg
SWaDUeCk164HUHQYWmqAENa+rjrOf8Yy9MT7XAgMCc47HiwSd7LiLCHPwsYtluBNZwvi8XAN2KcZ
thl/rBtSWcYp7AOKLEeikN6WQZBap7rfVjY+Nit/yWN/J7LmxfW+uuiGyyBGy08cQkpmSkt6o8x3
Q1T5IfPtI6BCNIQ5N04UoGxUg62ehBdaml/q/QhVbmFE6D4qbikEZCId8XxL5VNfkgdQbQ0yMo2e
bw0RARIcPhfK7J1RLpzfaTTZEKxqBzmGGYPZbFIRnp36Td3JAXMxjyujKda2X7rHPBq2pCPKi2mg
WQb8lmK3ehloz3BH81bAJab1fBkF9OeCRzJ2a62DEyOSJZ5sL6dcM9EmS8HFBX+1kjJryKKu7i1H
NqBNJv50K3U+94EIe9BCCERI0Df+Al2bfNraZo6psi5aVPjJFgZNggDyr5Y2D9Yc70oafVYg2E38
+ZBBg2ysyKVkS9f0cXMEobMAjoDV3ARfkLqAKnuOL0nNsB+2Vhjg6y80WcOJS+WBnecFgaVYzmPB
4uMRVtER7C0U71LHj10Y6DUdEh6JmMBYtvObF9BzF0iM8B9MKRb4U5Q5fyroK+Ew/aReeedaqc1s
o8ip5eQDFAGxnzgCoXoAaoS2ZduSuYLbPLousAkeIb7AJD5IDHp10WqEayytTdW+ZkX0WXL457hs
Lqlla6lBw1LkFOqE5vnFJkkFxePVA0vKeQImXlH7VxPclewUVsG0/Zqlnv9w/yQtze6bsp7LOgcq
Qk3iKvDlj4SY28azo3rFvRe5QjrOlig3sZFkcpYSBi2+4/RM20S56uPePzeD9a64l6xMsy/WYoia
Z5CRlHvTFee5PbCUWb3lDheFzCQFZmUwJUx6Nc5RCwCbUpkNOWvrINu0YiKgIOwldOwQkcYwE7qs
/4jMSAFhFB2KfDoPTRQRjbWNAypedPz1j229bbvkNYUAdfQCaH69qmuoGSBquqw/t7GBEGAX8gAX
LMukc5gGccvLGPVfNWCKSs9+EjfpzMm5CeuE6hA8QNy9s5+WjKtdmQGnviMTGjlGOFvMcU/k7kEM
YEASGgqW9Us5m1T72GTcgxl4UUdMgwEvUd4ePE9Mq4YaAtrKw3ln9Ka5M34MnV2fR5DqcSExB06F
uxpMjjH4JydoIr5/CYcRQtvgnCkzXBiGzC66O1ImqNYw7GlMGO9rVSKH9cQzcwkaUpdOi8+uBMJJ
5bX1JISX4SNbhlbrnHN/bfJQDBZOoPNg78eoP5aptxOBjDfcqatD3WG5YXponAqXZSjPPBrIxwyG
45yuUDtAqFLbGIVrbEzFs0VKbuZtdMXtuicBinjE28lIrXZvZ/Y+F3bJM496ZUxgwpIKYHCFgXNV
G3LHdbR6ah0adkesC6cCouJT6w0nr/Ssb4PVvvYB7k3iVcnWy3GKg+Ee10rR/BpaxrAVJt46ilRo
leVgulIYb8Ht2yc10/aZsNDwVx9FN843HfeffjIb59eqtdeNrucLsU1A4oqvwF7vPAUWR7oYtrEn
FItTNzxhlX11TUFXAFHzTYZtg649zGZxzUncJ7pM5rJeiIE1oXSCa5SreeEZIwH2MS0bMv4EhIcU
PFFaQOJiN+oyYuI2N5gHOQh6X2Z4WGOFTaSdzeGWxd2XBHceV+t7xnQUp9ZoI0yCrv2QWv60UTmA
KbqUMRIW7XUwXQ4htfPaJ9nCjBOgHtpPn7F/I5+WDN3kfR6ewpZKQ1z65ijRe3o8YsjJmcXgzQCL
sjKwJK5qMdOOcQfp9WokdBdinptrh5KmqrCuqZO+h2HiXDvdxhdFBhSqe7unq/VqtRbM1GwlMP/u
ogr/X5Z1+0GCvHawymE5tOEv1VOwxy+wdKLhMZghS0IyNtDQI3uPpLzJm6HY+w0b/zgP/UOWBxec
Uxra4Sifk6qhtBGLkGe2EJtcuz+XXnYuSxPBpmTnkfe3CcIFONk27VcKruGxJhS1zbR46jPFGQbK
fqDiI958MG6lUpBR0459tuAs1eo3lqBxE9SWfdK95+yNIvE2Re5vJ5WVB1Fa4tyA/FuXDg0twSzN
Y2FQfGHcf2AUV+pdiJoQGqM8UDT9QPP3coRAtJ5F5PB86uxiucEtFzkh06kNAPFpWvmUrndM5IxD
ICgq6kEQWK1p/UDw5OxII7CsBRVwRVFw2+qIhuHlfLMz+UlantgdziV6oMLmGtUhhup5gig3DRev
mYNTSix3dGgpFXlmrwW9PYtI1Cidrp5uOd0DTtQ1h7DJv/U5tv3CVVurHu/dmMyRbLibKHR29JVh
CmcfG8StlcCMw9edWpl+1BIhZB2INIVp54olELLsOHIqbJJ+OimAeycNMXOnIhrMRQxlvW/cA7ef
bTX74aEWkgnYbIXLeXpnqI4caFfTFuWGS46YyKtPOE8Truzkgb84qvF2hXvH8pID5EhrYwlTG+3M
5hpWuLuqREJ/2o0leT31/TXU8bhBiX+WsKkfQSphgEy+cfAHTIvvdENZZ7kmnH/2I5E9Ts45RRWe
zWvWBS8hfTArMN/eIZ6tdJcBjr20jKLsKnRXdaaGYxfe46dxeARTcaxBySP6juXVrRhmDJ2/LDmu
PtdptS2kME6ctPk16fFoS8YDBYOEvB/UEbZb9NoVsEPq2n5Oo9K+dDODSHjv0WuoUdg7D2ELHsBC
tSnrseObx8pJN1E7p0zWatos5nE915zvm6HrLrPfuMfIBCU23mvUpqKFqAS5cUh59p28K/fJfM97
6vzmAIT7mudfVUk9B6SIR4tTHuEfcaDs1cYmxm6gQuQs12dAkuaUMIQwmXbx7PHyiYr8VtuImpJe
J7vVxQXS8w4IC5bPJowudlu/IIbVD46YFUAybWGrax6UAYs6QD96rEp8y1bU0p0YRcAFbfk48Kh2
BbinFSiNYHcfiNK27GQgnDkSoU89hU4bMZLzr2za87LoC/3VN5IrqUMKjK9jNH3vrLp7cplAB03y
3MwtUO05QTkbzpgFuSJFWQWSgOx1MxvHWMAaY3yDE1wkR96DfuT0N5zymFrpalFBpDbkLLaulc1r
XPe0384odKXDuVXdr9DVxu9NdysAuJD9EWyfdSDW0bjFvHIsUBCDeWxocXcYR8ZNgqknJzsFKFQy
jFvoIhoPADg3SWd+tcYy3YUhjTB9h0+otDtr4Y/EazjMMTJ1q4rJ2pe+7qZDGj9VSVTcqeN4PnCV
7ByUp4WXCoP6ijrl10dzRW4PeIChasTxKdDlpYo5L8K/dyHdVVxc4YkuG40NGEM7UONU7KkDJynM
C2dZBt63dMbpBQ+0WRY+vcfaA3gJjdtY221A1R8oAaPfm5qogekGEWVOsLSHiqLM9E6+p7R9wKNE
53d+CQPT2o/YMvEVOBcP3X/vM0OiDjV56wzp0yTd2Nek8ui5I0CwMZnmnr217bbBam71tLS9Krko
NU/r/2Aqu1vGfvOa/eZ0Q2iQwmS0Y2PEM+El/dlSVlpd2+WJ04IIyd9sDhi5TbR0rsqTHO0Lfq8v
jVm/DkO5L1PSxbHzME/Ge01IZhAs6aeeW4SQ/aPZMWHhULQY6vgjmJ2d0/mXu+PDD1Puy2Xxk6sd
zg7VLP7+EdwTgH99AJ4QAdEtUzhC3HFLf0gIZqG2imww2jXvzBuViqcw9FqKYxTXv+klNdOH0dXZ
f/DiEU37L76ttO4+PMH3deVfrHggbXprmEGtljp8cehj4BzcB0tKq/p9Jz0YM0NH4SnA1zxGAMws
pIcqsKJnA5tagfTg9ZDYrVvXtuWrIfon5PZFYkhvMxoYAXrjXAxAQGVGapyuCwihAwC542AByOw0
zp2OWwl+ugj/B94bLvkmsxKqJ2FKpXcnQ9ob04ZxYa77e7OCb6/6AIef5JxIdMr/joE4gmkbnMMG
V1Pq7IaIcGQy4AZjb8dIbdv9TeOzqMx3HDGHUZBTju3yS+G6F79Ur6TBD0S+D3mxFYa96IpiJ03/
yUqTnzT1fDqje0kVKHVlvXtpdUsUSfOwf6BN9NnqrR/gRK619p50NL+4NCxQhLEnJU2vnTSe5ik8
iijatQ7Qo1Gn59C+11+JXTyGN3j/96THc/RAzypGO/UFhsmNfqYLTIe3iXmSTL0NY80HvzPsfa/F
ps5yZzsLMiT1GICMzjxrJxOKU2KndBbTmNHgAcjlFWIyBiJAJsBkgPtgpyIaArUwz+hbCugOoJ8o
Do4ldDkDU9Kvr+T/5b49TfWPf/3z/bNIylWCwTr53v7RGOxLBijO36aY/0/5+V68l/94Lz//cUm+
Vx/v6h97nfNH/V9+pd9JcPYvEmyb9ExbwEoQ9wjzv0lwlvAIPjvS8nzXDzD4/h5uxmTMf7EAxTl4
iQW45n+Hm71ffDhongzIKVuCv2H+d8LN1l9MxpDfTB8ljNMwJmM34Kv9aeXSDLVZ1UeFmdN4IVS8
S93io6zRpWzfp/Q+aO7QaTgFfh9/1N46dPqr66HqsPFX4UtqFdzIOqxpXkbfjwffNsG01bsPsyFw
aDqZtSSptGM6ujbn+Ohq0EF/v/beUXp/XHzvDyHAbA1Rjwi5dOVfHgKXXBdyUsRDKKi6cAx5t4J8
ZJ77EMUYqdidRza05MMjE8KhrjfTZpF5mJf+w89xX+T/sAn8/nM4trT4jQL4+8tqTKy5DgZk7C3V
FCg9486e8ToBl+WAnO6rFMxCU1Oxhw94qV2qZuRAgBRBNnfsm2z0bzQCwIrRj+r22zf+o1X7vmn+
9cehAkqYDudjpj33zeMPexKDHspYirzhx4mmxX1VBGxxSZry9PePW/5lF/r1cTMl5dtgWWc7+svj
Jiqt22mqyDMn2YfZfGvcQiy5P0Ifd7y9bLuVtNy91VPfcQ+EBgUFFQSc0ZD85JM89QGz9IqoEy4/
+2bS2kiBQ66poGgS9yEuvXGBFcdbuK9zutHtfPFaEsOT+xoE9ZLyWtDCIZZWR9JxJL233sIY5028
EgTXJ+dubdKpO6yT9GdfJXpPO5BbtpznMgyDDNaSpYNQvygmAK807y3mvKPb1TfvZkLu1P+XsPPo
bppr1/Av0lrSVtnS1HKJQwpOnMRkooUBq/euX3+u7XfyEThhxACwZWnrqXexDoipT/hAZzsYNOcO
zC+GVfFmtBmk6PIlSpLnuKphf6aJvda1ZdtUAwvl+BwF/ISh6w4OAju5dtQbYJQCacdVER/cwC5W
AfCCsNBcNoIFgD/1mIQEsp5bd+3yJga78pfR4kNU49HCT8VKhnG4oDdzLRBHGjvQNr1QyMKgBoza
VydcVI+aJflIjXp9cWDPJxdPqSY7YofWw/nzZ28QID8cMsKADiXAcCzdstwPlZtcCmruuMZdEdXu
stu2FfGi67mrtctNXviVFJQPgQDwwrgYAMqMs5KJ4BHDpuPnF6PoGh8uBqVNx5GuNMGVElF/P/E5
/PKqVcuQBp9kPEcZLSujGmi6r4IaYXRH7ab2mnsTLetVyAp7nVbmPkAWEl37Hn1dF2xj2+uan6C1
2idMgMeFRa7VZfvB5kFErfYrg0vZRs65CqujLYkvLMRTXEVBW2TTucQhZWc6PMNiSpBt8d7xxUTY
G8/NzWLZ+9K0sVbRLcU4/dfDMP98EZmgMwR2eeHhZegf3ni9h6o6ywgqeIEfVpE0B7brHO1MHoG2
oqYZpRXtsfcEHO524RVCZqreyMbe1U6GpQ5qaSGELBuZa2D7iB7oTAV4ipQrjILSfXo7puFtn6GO
FOTO/hrpexSsS/tOwpBFMoDb0TbecU6fEEE4Qzo8AiLYQ3TBk1ke4UmsDSf4R/wxlFbp74HOclDn
cGxB/LctT53R/wl0nYg1vRn42bgcmivL4kpcHc3ktmq2ohFIbjgVqYjZqx7xngGpEP+4hD8jP1eA
lKqjO3+rw+H9BSNeWNkOsbIK9U7wYV7ctevPz/dfjjfUFQMxFCQiTGL677+zyGAya3XG7+zGcq14
xDM8DICp0W6Yp3GHO/2/Xm/9zyRiOcR2gbytpMFx1DX9z70dkkHCEJiR89SiS5coFbACKyaSJ0Do
E7vhiZ2AdxSTRB9o8NCI5XzbEBIpCiDaGXDjYjaqpncEdA6+NdzYHk7VOiu3LIsveWgAvoMUoegG
TO+ZPHl8wIJzT4zuPQJN517qGqhAecy6+GufBNs6n141RkZJ0IEpqr5bg0LGx/w3UtMDvkoLEKm4
2g8pRxeL8sGfoblm1vI6NP2hVWxv0YUvIAlYnESXKCUTYQT20+iHN6afPYE48NOiB6Fd1n7C7plq
wT4QmU8VpqwlOIbGIiDX1nTjmvJnH+mPmIURA+Clo28Jmg79+UPahRXqWvoWmYazaxdfIvRd15gE
IRtZfQ9sJpkY/3UmiH5k8MtVLYx95WFS0eoUUEVEDJcW7yuaR6UYAIFkiNd6+nvv/oQZl66jAfzJ
rB1xJfMY4oJSQ6QF7V3bRGGezc2oaDKuZqPWmP5IWYr4n59G8WfopwoldgpJzNXJW78fjQRnjjzk
SjCHNsnVAjR/aeonBzhjCDYTect2VaxNZ+QySQOJ/uSIFCo4HAEGFHdExB3tziVWaRLrjF1aVyGi
TD3EkAcVHA2Y2f8q0fixXNXHYGF5UggBbMdzxYcYCUlIIuc3ZLtSZJe6zi5oG7Et6PFKzzl+Vsqo
MyiXH0047LD7AZKJ2h//gEVs4d3gDdKCLOaXaXF4rjXo0AvYQzSMYUIER5asF0/vH5hVq/nNqlbC
Nq2kvAhRNJy07zaasmvAQRhapdYuUkyOnFX0Rs08ZqNhBaPMlUMUg+qeA+3C3kZX778yBaXjI94m
OGDBy+/b/rKMy9GeuUSE6ZCCq+MDjtyNS5yXAD5s7HtVvB85fmkCTyDzcFI0LOZVyaMOfha/cH0C
424bE0Xp3JxqrX0Y0/qpBOixapW8rkl+B3d5xBnmoku+KeGBXas8BPnJ4tUJTdo1EFMWT4vGe7VA
qjEM8xBmjqbGlFjDoELG8qyrniAzO+uiZ7CD2hm4gjjH0D1/F6J9vZIZBMPlVdAlZ/XW24l5QBlg
AjxLxdPYF+zhzswkFxRGHtuZQ23gD/gamNzbInkKqoQXp+ft0b0Clzd9E+AzqYwjr88kxCwCVjIS
9fFloAhuhXXoS3gVtntrdJiqA0wiaaj0FXgVCQ8kBQDZ8/UKrCW/C1G1rpt3+H1Qgcu1BccbDTHv
qArca47VuvROl+YhqtzvyCJuvRZxGE+2J81gWXBP4XbCAdtjoheA4npyUG17wMYOE/f49q1iOETB
1rgQm1NQ8hH2dBZnoI2qt9oB5mBITJxQMMM3hK4rlO/9UzFxIxvBmgc+4tnWXfYtY7ExawR6mCew
RwemZjf8KI7vlcuUM9tmT2tQEMBijob1aOO0weylK9BLbWR2TtrgSK15Vk9YZsllxoLUQbMv8na1
usQs53bm3Kmw655Q4MWZNRzItYzhTOCIlb23mGCzf6FUsid7N8RUtLjwgOvqUUrdl6L9OUtn5xnU
9F3gQV4ybtQpAlh1wQSbeDXwPOv0zYRXbqOw5YemOQJ2pIJsBtQvWTmiZI3YP6fBhKy5smv4RREA
ugVLWlQ1LqnkV0JYu9Nh0K9Cm8q3eq07KJOxehsg/eGGyJJxBR9mNwr3tn4Ig+oN1BdyJRYIz+vo
UTqgJMY5vSzWL082LIXY6Mri3Pfm7vpEx7z8lWuvbY9FeeE9XjlE1/yVFcAfUKK5KVmX+ZXu7lWQ
yVuU/yPp3fYu7U2eXoCGeIyg53YdWlwRwAfAetkpXsJtYGLkWLF4ZQsTPAqdnNYt32y0XY2aiBgn
5tpOrMhvtHQPWG5rp8zQAKcSLkRybieOtTmzL+rwDYF4jjPhkF60UDs2ctoxB++Q4A4vCHscrs+7
c+fVMAYSwpGWbuS0HPSUHT9tPllpZ5vzdgLfjAJOeLlSka6ZSQW6ueJjYR8g9A0jD/8jlUizJT+j
BYuwavE9YNa1CgM4QL2H07qNGjXDcZL1kMiD3tknhrFbIKdnPEhOCOC264mC0elsPyhogCM79rFC
POIidUR/59ACsVtbonwDQ/sYpupYT8mlKn8CjMMug9xvqBC1WOFFhhw8A7j0NabMIy/eTLMJYJhD
ZFjR8xL+dBEiWuGbcXAkseO/IzlnZ32UDyX6pilBCCgrdfpA3cgTQyqI8MRSUvnJ2A2gER10moE4
vrrAyuMbqxh4VGBFT9e4AVLkrvKK47w4r0gTHDVsY3OGqMym4L0NKocgQOETvdhJMB2t55frSw2F
gwGKxlcD8AWWEgzPLNRfTYMf1+qEuLTlxGQ/WShFG0fnpy9KekFnLmiMTG09SwkCj9Ddgu5GU9g/
FVibFr0MpJ7XXdg/F6yTGocywwr47YkT3CBB8RpCDtxnoIjnyNwuw8gqw+IuLwuqLONgsLvGG8fO
oucpnn7W1eRt22UV4WOyDgFv+XHlPYfAyH0kDWofjXB1QKC48gm13KtQ3NYRJ737lgUvdpyXvq6R
LlLHOJQjcqND533TF0445sybOX2d6hypkOwyCfsG8Yl3lXGH4GjBuZLVfFhIM4SMdH09+kiTHHog
67bxYjred6MA0sXp6EfrgDA66L2EY8kr3tg/cFd/7SZ+vDvw4wvMfPykpcjrMijFcIuS1bExOpq9
KbuxZ4EtC385L0wLproBNjD+0i3zoCJQrNfLtqKXhL4LiF+pZWiBw5LIAGi3VCdblHfXniRDNNZp
J/96lRLYik3UcoCtgM0kMWccfRTcLiOeSoE0vfWo4fhSOSwN6e/xoVwAvmbGYznd69hFTbgjE1/F
GujRTwTH7qqnqDK+Aro+uqroYqlzBDxzoLDYCaETF2AXjKV65NEOLcyt2ZqHussu6FdckqI9qVhd
dLlfUaZDC91O0bhXCVgto8qsv0P7/qEIW4GyNuAdO3nEg+VpifsTgjillZ/i3mHt6DyoKubafqVk
F1GgORSQDq4c62vcbbWHPhAvM9hN3zWJBgn6pvhHA9zq7yvdONQxSc2avd7XyVmmtlEtjVPKh0ny
QalpH+YG1hnGpCqEqfGQCkTSEXiAkrJUXTZ1DNa6YE9n8KWYKL9qc75oyfigjkGrSwCghapUypop
j7Zy2oJcS6RGUeTkxsOvjj21yt2q47Cb5KKo057OyfFyeTDaveeNP1FZmf/Lva7FQM+O3GM5g4Qq
pedD7GPYSSScBahDhhD37Ek1tMxyuDM9dFbLOU4ap9zKpjvsVnt/LCyEZWF795gM0hssjwkwuUqe
crOBxwMLp9YU1ekROo+aP9HUGPNNI7rnwMWpeoF6GWFA7ameTKVfR7XigE1FV70YeXnpvfpkLN4x
n2GA0YLETogFRZBzvbh5kDHyhn3bc+roD3mQA1OLLkNYgjCkLjLCGvH+BJUx6ZspV01ZF/XGiGY2
IUi3XmVBR33tqYb2fkKMZXWl3HYZdyg1pD/lwa1tcD/RPjA2sXW8ll1Q+WjPNQs+jsn+p/yFzJVv
2nL4739fy8Hr12UOB6ItMvKweTAalKCgDm3asb8xA+XKhCGebxEuRVo8TwuhJqoEaQ02wuTS+Feb
YVGW3opHTLfF86h4l/OBpHitDxcEuAaXtoONKzGZ1wC5xVMMoQReHXKxE2e0bh66Kv9xnRTWocrp
vDmdQzYxE+vbaCB5PPN5QnUrZQsapYXMMXLEegQI0ZkgatdJ221UVcvbkwyYVIbYSqzsHooum95g
bm8dVW+ImhOTVIr0yD9A/tb61nNGVPRO7WPqRqcootGwc4jNuuP8SpA6TiOuFYlgDxhZeCei8BG4
M4fPBWQd2mczYiKiT+n5+v7xjp8NDw58lb6gmHdU80ccusBc5Q9GBWVSFcAz+XMMqX2d6sWdUgpi
7mbgON+ESSdft82pNc1NtUTfpMXVpMbBYyDqOxq2V1by05ySZYWX+7vBDBSgp3XAxDddF2zolxBO
SImQm0rsIO5pHMKHrH3udOgU5ZgC05gfLFtuE1wDbkIhqlU3Gve91YFlaqzvJqLxA5Q0hLOjENwa
+qNmFb5YozqCNqyxyYyATQmF31q0A765Lk/i12TIiu6os5B//MWWmb66IFBjsbo1axK2IySin4nU
143bnWwoDmR0vb7R2KuXRblDlsHC8w0DKIBfX9ISn+P0gIFyDjeCkSE2rBn0h1UBbXUVT/HFKYId
Si2gb+toM0UFPOvJ24e9uzBI1LdRBeiuRoQd7nhPadTjYsGm0Q+RhHLLZM3Yvle2Us8mjNEVdqjw
4Tu3WdloUOll0O/G1HjDdh6aqwXljUKB9qUE/AoSOV4nSqWqxy7TNBf9JkQ1fEytb+3E+TBwmxqq
X8TzCWAjSFCt32U6ZUKdcwh1AagBe7AK/fxVYcxvpFH0O9Jhp0agfhxXJ5zDvzRihCeWDU+6DozN
BMqrYl2aLFR6lLpL81C1/dFEUR8ufAex3EyvM1TW8+E5JUfUI1j2zkP9mU0SFXtg+q5Nl+kY8FhM
PR52Ol4lKNRABQsgVxLzsEqgVaX/yPG4izrcGEpZMQAxYkwAYJ2vh2zeR6po7ZEoFWn4MGBtBPuX
lXShW2x1s2QDrEN5bwF/a6EWTi2SH7O8Hzz90g0YM+qwRYaqRnsXSauVcYVaWstpEM2voZweuwJY
BpirVcdQnq4iBIvet9uwZP4GODRaCWntOwIt0oqMvaBvrCJHb32moNUKk9vTYJbDKtVbbzv2t5WB
TiHW7AEwbfQ44dYGUEq4gkjJggzB1zjCrnBysiMGpEdDKaAzIxsFeKIQk0t4Oj5afSerKr5GJh+Q
lLeaFi4g5oNIKS78qJAUT0DhOKj1QoKZfPDYMNg1riictG8lBq8aBQBTs+S+BvwiOjXHc+l8QbgN
vmPkN0mC3Qebdvb75Xtl6Mg4pth1M3DKu3GPGtYW7/DzWEDRq51D6hmHyiY16TMeTSFqu7rzVRtT
f4G2txJuvOYObw2XsqdA6E2Mbzm9JGHuXgN+5fTeO/Ry1vTeYD6UMkLKvX+9VkQqcs9IYyZAHiuH
rNEVyV0uw4SdCbI62mMjW4cVw/Ca9tp3QxMo7VXZe9KpFYiSGuhN7wsX3TTB3VRmX5NGv8Mt/leE
BUx+FFl2l1DI6UlPI8ZYOxTt9ytwYWzEsAZHGkEq4/zUe1fSsyLSHuh6uELkNOW0xRfEeilpA2+9
QPVeRRTDvLph6vN6rm0YYiQ57R79CQRVLHkZkXNodeMJ7aP3MaOSR2s6X2PmEQLQfFQTzD5E7r+z
ptu8G7qHgs1/5TXCF5pn+BjPcMDqhSarFWfNIOdbuOE01n7ScvPGU9Wpi4kvkyj6A5QtK4jvnlq2
XZ+sxghjdoiC6OmtcebW11lJxOr0hFldyvtB7O9hXgwZVUjoWfDzCFHsoVdy6roN9BXqNQSbQdqC
tmeIojZMUfpgxO23OlQZMPmVgoH8TxcjQJjXj+W7GuS5qiBJI3m8bsRsr0LWh07L0/OT+hPZ5mPQ
i+/fhBOe0VI84OZQ0r1FKMjSHIr11Ftv2UArJEKeiBH8wqRw5TnDKXG5HG+Wx4ZmOi2GQ+QyS4sG
7VdUtBLNthtkUS/qTgFYRpJqkkytE4WhMthgqCGEWfZvwoXbFp0jsRvKiCnzhGDMdBkYjqBm9FAv
2bZTsiuaRwEcjkvka1sDrDb529sV+qIGaHRJLE/OrkE1yJr6IZxGbDZDWKqzcrnhP16X0MZ3hfJX
Cf+UUFLDDObEad9oQW4xamC+fS4M5wjrmeEyBi0rYKpr2HRjN5kK8bgpWwY6CITft06u1K6Pnebc
aOlt53F9JVvQ/yoddwxnv5by/pr9i3K0V6zdd2iWcHx7Co3Qg4Tavkc9YMBvIaj2as7vIkODp1FH
xn8XnM/2PhHOVwH5oDGzvZuN5OiB8lHVF51KA6hlbl1KCBvvYkzuwzOyvQv4gYNWm+3aqfh1bekd
48Z5AFNKjjZVGeai8tCAnMuBGKAry3cjDzCCD0f25UVnYLrm7LV+J5MvRsruSGZPXQsIus8H2vRU
wBmrZcM/hhdupNn3pu2fNJu6FpBlvdKN6hlRCDClISBelA/yehi2oTFtdbUKHOfoXE/NVzcOWGdZ
HRWKVj8JtaeP0/bEnPCE1TZzgfnbhO5Q7bDIlI75oKcQu63sZYY/XGBA6QfBmN620ej45Tdb8n44
arohcqLAMFSUNnIDrWpeJRmsfmiSBOmRkBSHZbiCRI1DeujtxeL8xFNH8/Gd28E0bPeFNH3GA1/V
tiWEdgg2vMN5GQHZNGAMbJib/16EIoPl2T6pthbDhZ8zSkeJa5o3GPK+BxbT9pCWLIQAs6I2eZnU
vlG1w9fN8FuMeCZTtCneV/H4Jsap2KnRpZcxnrIiBWJcSbVhCHN66u4prL4jtoHSodooI6O3Q8Tx
rhTJ0RLKZLy8N7sYGDeBJ1Tr3msIihZJlUXIHprTXPK2GdVyLMzurv9qD9mbUM+iBwHsx5lx1AuE
vupekUq0PdWNjxYUzbaMvK2kWIZEA6BM1exDAR++coyXyJo3bZr9MiLnzrOU8IE+IjVCRiidHH+t
GK2iOIEUwBeRLwMQCKHfDl7yxXP5m6DZdzoQhbhyNw2qGP4SxKhu1dPtElFJz0l9dHXzrtd6tAYq
h6IH4AhdR3SBMHGhmmO9h84dO7/DosZKJRMwJzKheUntZlpOYYVOSsV5uBZHvWpBJg8VA1ItJCs6
ELcZ3uDt4IBCOKUvQHcbhBiWwwQ5rUjOCKbQPvGCY/s6rkazeZS9fetk1FtF5jy5E8QLT6kV4P4p
kPZUyvNq23UdkSXOF2Bv3xQyYFDGLjpXF9jJvYin7VSY6VpqzgPKnL7dmve2Qh7E+fSgrvk6KMNB
DYcdVk5MWZDkSoz00dk1JoblyYTUX+msQ4MB5XXbN7ToMmjRxD3lngB0STfMMJ77Udte75IcUXpG
FPmmDQUzJM09qkmvlhAvGVPetIZ4ZBij3roCMq1aJCKrs7N7UlUwyGNX+EE33l6zsy7oZNqep+vk
xroMMWRSvY03kU0i8uDny62/bdIdXRrSdJmWoBD7+26rFz0CwLQkO3wciNEJQyE1xrU67lYyQPC1
BC2hbR1iNev8/LsNhVf6sKJylR+GY4G2Vris37/cREMR1Zm03zHMsVDrsMDx1tpGVMjRCw24NFo7
aIxgkcsYKdoGCVZNuMv+4yr+cgtw9VCqmKZtoVH84SoyYRpQkr1+5yJxyFa/5j7P/degm5zbRUwg
bxFMNRcILhhyfwVuAFoFJEWwmdsBbq+46BWah0OZv9YDo0KjZmlTO/rzPy7zLwtqzxA2RqZIJhjM
/D/crAKJ3sajLXLN40hxvukdXDXMWX+yuBSEfTdGVh6ntmG2oJZrySJqjHUg+c228OdJjLsh+887
9/9FXv1lUQ8Misti+3VF9/1+TTlFARrUGnJfCB+hUVvDPEtZivhjnx9rq3rQ8qfPb8Nfv5F46wCf
/guKz+0qYQMi7HaLAdHWqgzly84gzxKXGvYPQ45+M3dZ/K8d8J/oQZAI6KPyiNFLNaXatv4PPKAu
mtDEm6jbpU/BlGNeERM3EF85ZhPCfjI+XxdzHWqOibJzVUNTfEAuxugekX2GPKnaOlX35RDQ1jiD
r5Ev3Q0T6xDZ3LXwx1eQzkgquApiU2/940EZf4GOKGAmymocdOAbH97zscw1KP5Vvwv18D0N+2xn
TOMeqZ0O5XQaMq1iRlu5+KzF8sswB+3t589N/IkcsW1CDOrMwoWqKT9gOnpBMA4gMO7cGP66qrYZ
CNyNiDDN5kFNv/UCV+rAIozTva3wNb30tfsImTDVbJzG7AdV/3oK+NiL9Oeci5sA+DmLzjvLG0+5
w/2ton8hjZw/n7ttA9qzed+IA85HaVp0Uao5lGELq2YQCvAC+oDVg6Yq2yGaV0vBLE5drGr5rQ4y
SkIPp8EyCzSHQh78xSIaqDiNub5umrUoZ8iglScGYRdA/UFsbttxeEdlS/gZbGdsfVmPM69Lm/gS
GZydmJ3q9RCp2eDSyb0aawsvuSAXBhLhOV+iH7hsbCsUmANjRGePttFHDZ4dDVUrimXUahbDeG25
tWoX9olaR9SJ8xRH1rOTqsQIYmt08xsxT2/5WJ5aFpmrJrpXIMpioN4OgYojBupDLdgLiQmJthyN
lLLh82NyhVD+nhIUPti2QAt7Hqp7HyCunjFMHQOdaoemC3DIHtmphFparXBGhBBYky5naUy7CgvF
BE8YymN2sF3hPYSS/6DuECS2TZIWHmq8VB2IQqKfoypFDIeZS1GPBXV1KqTDCZQ55aoRETZU4yME
mgYRkMcmz+9EJr/g0M6ouUQOVoMnrdYOgxm8alhMZHiQ/Ssb/vmGSJsuglWTDRTD1j/ATPqhIz81
AwhDR+2+Gip9/dWqlcoUh0CdL+ZkWN64+KbTLkZqnZqGFFle5SD4m18+fxR/5htpe2wDhQDPrUvr
w5OInKp0Qiesd7nkbozcSsGxMzqmv59/0fWTPjxzCbLZk2B4pZAfYyswFQwg0BHYLdXBZWJbI2kG
+oEX2lON4zTyijX2RjDv3Oo6s4bEdi/10H2XkjYUvhTLBNXtmSP1Q8N19si/BTGurT3TdsWQEczk
krT7AiUKpRm3qnyZg2XUKv05QjpCM7q7PJqOakJSqpmCWkCwBb+77hr0Qu4VzNULaW7IzIfAMC9u
kEz/uA/GXw4AUEYgprbUbZs97u85pugQEwM6Xu2kpMfwyvAMLknpDLBsIUCiPkZNpgYTNcNiaBrP
qiyeU1JHX0eXOXcfPn8wf+ZaKQ0k3sAWmdafiPlM9K2sDKPaNcr/rpzNuzKsjzbuxFohkVNhXoMW
2z++1PozU0lpssAGawvbR7of65zS6FzdEVjcjcgyZQEQkwqj0+sTDqflbBv9gylZtOgzSieoitNu
Wy8F/PNMNs9BL3+YyChsnH48YpGxEO0mL74ZeHmTwmHrsLzWebHrkdrsmlcrNwo0c5gR2cvyYxnu
rg12FQIroZJ4dxf7h1DoC1E5OzHkb147fWN0KXy9YFAdDf/48X9BGfPjbYXpRUNQkR9+PwKNPQGL
nogBV5VXZEN6/VdH7YoMhc4g9YIJq+NCbA56hxqUdpMloL4e9OwfOM8roerjOwnWlPMI7g2rhw9v
P0LL7ljWotxd10dXwIdVMjDWXbEevC5AwWHinQm32KvcJ3mOE5aHuhS6g7lOuokUOEVtp9ypf+k9
beV2HdepRoGeST+nNkJX7IBZ4AnzMPYdI62MVRHT5drrJuQ/azwVOdpBT9/Tpcxjxnc7BOmcgd2B
jHGegMFE4a+hAxhQz9rmCoePAYCjoZeu4fKd5ODstUoerxPNQonfoh4hsvax64TrXxNuNzLpjLuD
az9nGQMbS49+ZMPwlocwPWY9/4ldduanNQjHZhgKRsSIQSV07jJBntxi3QMzzc/xISG9sM20hn1l
kFnCtDZXixFesgg9RHZUVjB6O5iRMcynG70rd4WFwvA1sim4hTeHL9FiAJRJLwaZXQvbgzkeUYWp
/XQALTiRb0xcJ/xCZR7++mtUpF+XhZLx85fe+rPi4eyZFmwZkL46ZIffj2DlIrrXgMfcme6+nUwY
wQyoTLSj1jbDlcakMc2t5oTTDVI5OJwped4ktsSmn9FgWrDqJcexCqRIYezLmxg2T4Pg+fXgeDbc
CUfCn0G1fI127LofsjuF91sgr90WXfV1Ml3Gt0oPPs4LYzPrzUur05OzKTtbHlvfBOmJtd0vz2mP
6rLC4RUeH7wok89ObPEetGmNckb4JWuMwOhfPr9BfwnTeJFTwEJJwqtAtz/k6Sa0UFlkGr8rJGOC
fhrBfrZuuEuqAIaFx2zREl/CBt51i5DzYQLFhWgKxuABOoS8GvUQ3Hx+SYo/9aGRdoUlbRNeChwh
4yMfAIee1GO6VSL6MLpr6n9UTxWiVje31shC3g61+2npbrWoPl+17AO7R2kiTVj1WexVvQojFbt+
M5Y7WeMR0Og8ZbKCs2rQObzCBiaNnW0PMgwTkYc2TFn+FCilCqgnuR28hwvOdJQv4D2ZqulJ07Ht
dm4K2ZySVPNxGfNV9xOHw6krmaoBQnBasA+Oe9OPaAo42XR/3WWMS4Og05TsF2dAyaKElTlm+tNs
Kz++iYi3NI4azrCcy9llNBNAhxlKl4+k9RpfNV5yA/ZgOkb7tgTnUtfIHSndDPD4t0UKJRvlZQ7l
ECPibx5NE2SVziLAi/MUvGYpmFOV+P7Eap3mTNSHHiJRhQsVJa+sO32wdu24/KM9M//2AOloXcPz
8NywHVUa/E97OdTMXdG5LHdVyuZ64JirHT1ga3dtGqDNEzfMMGSQ9UoPUAIDdSwrlpEEqSWmcnXg
vjQ4vxe9BFHXf70iPxZWfX6U2dytKUJ/jCyyCApJVua+rga1JfK5YHK6t+wlnKkjC8eqtoub/qOm
/7OMcIVDWUuYRcPlj8FF39Fb5kVY7jTX2hkBFZ0Kzku5YRRDfFeleQYc4/NX4o9+U/JC0LIxLLGo
qHX5oZiKjDZAQYPBlo6eGI7x8drxGG5BIv4Z5/jcKQxF7rrnHGmvtKfWZoADkBXFyhojFV5rOg41
96oD+S6wmnBJW65sT9e/8KoJET65qybjwLLyXzH4j279evE4uprEF8XvUTH6f46DM7tJooG12jXe
+CxDB38rjJ9aTiTFLEzlL2ZfIqRnPXbMtj+/cR/DP1+twhv8ItOgV/+jAkkruwUFlFKB0Fip2n/W
qP0thsronJCqPv+6/2LT/1YakkxBOIWTCq0OSasPRz9qhtJBDDVSsPhgk9kWjac2Zf5cDiDMrEau
Jzxbw5yVbsVoTkft6I7BJAydqd7EBTLOOY5D27ABeFnuY3vE0M1GRy2chQI30txFMWgdra+NnTlL
djFttIla0DVggn60qTesa6djtSoY5QujPUToxcEkBPzgAN0oJWvDIMlATizDsZNiNzrGe5uG2hfj
pjATNqJdiZNgn5/jpUNOBkGTBrbiCvVOR4EWDk2PnToJ/FtZjYhgeKd+QS01N08z8+HtYHCtuqXE
F0KrQqV64Tzm3Vsn2mEtAcT59IQIBraAKkIbsAywg007Dy8YlG8rO603M6rY26n9EcrzrNffdDgR
mwHFI3Z4oBP79HH2BPcOhpwrzZ0UJisSGi58PJV3FNBOBqO3+MWhrTS19yKZbQb42SEUcbrFMi13
xAwaAGp74brs8fvz5C1vUZ6coIUApiF0evpJZ37MAAm36bizMQov4M949+0SvVloC+aU8aBDhsKv
rCbbEPA73xJMyWyBCXkXb2EA4+1iIsMZO9gVDvgDVAGhXMPQQYsqyizvhNyt8xC7+S7P2mgNu2Je
zwig1dHXbqBNcvK62OKFedNastktokw2rCsBb+g08VQQBSDOCMZhkYI6DMxdElRi5dpTyX1q8y/e
9KxVaAqHGqYNlvIRFqgGbkM7Dm5dph1gHURIo9UZCNHpyMDZ2l7kFsR9Zkeswbl9n78Z11HH7y+G
Sx+EFzPTOkdn8vh7EPBCmIZa5rlbY8E5ZSkFHopqKEJpeuBs0aW2urUhG8Lo0GGnzFHqQ0x0cPx0
Q207ZNlPWAwHc5mtjcPujF8RQwxIrfXcxL+eXNLMF1Hj4SkTVKsHB3mMFPc+kOFxFv3QEMr1M7s4
u8AeVpQXDimH6s3MGZTkEVADF4PKDvG3uTPXVtEU2yXV0tWka188fHI2OhftGq28HbhBK8tr6k0d
8FFeNVp+UnaPXSSOSee8GPFwKqyOv6YbXOs7XM3afUaF7tnjU0BXvNFL8rAT5vef3+GP/TbkSQIc
0RUiIUnio5ZF0FWGbdapu42aZdcwzKO5/1d4+5jYr98hpcssRQfZo394iDXVKIPP0N2O7XiHcvew
Kgc2UjPr9VVmyyfTdX7ZollXHqrk8wz+VgMM9fnv/KOr5CJIhBYVPYMF4vqHdBJib5E4USO3XphT
gOKEobayDZziZWQzgMgRyExbq7+7phugvzouO9Dz67JBrgZM2r/42uJjiw+yVzW3gj4eNhUj6d9P
9lzn2ZDkJbqnTqVtq/yFr8WzskP8HyvJkoYuQf3RD21UPLzZYQiMwzG+fHfp5D61RkndWORMOD0d
FJBcNjlOw2sHxSjYctP285vn/PViYQQKRiBwy6+19//k4lTDIkk0mrN14JmuKi1/G+a6vRk1lGpp
SFYySBPQVzplFmzrL0Zp6KseFcKs1tE9jubkEfg6r+5hQpPjYQ7sdFVlkbYzRwd8WB8817PT+EOQ
4AxbzM+mdDZaKhcEKYFSNgbYJLQK6q7ZG0gIYblJCzxuEwNk8SiXG2gh5irXwm+9QSQHhdD46PBu
+qnfwWuqD73xFTvRFjF98mQUZTewsMN1JHTXB2CzMuqpuuGI3pb2vHwVS/GYVgy2ehakiBw66NkW
ymY4QWslL4vHJi5Q/i/pYj+/ye4fryL9JvxLxzRNCHZUiR9ORNw5Vk0lx7wG9StkKR9nJHfxtoLf
oVchHHXRM0yovmcB9O/r/ZGlsa6pVe5xPHBB3QQYRHrNpY341/juBn4RVq9BBC8zUzcLUaaFSmF6
idL/4+08liPH0iz9Kv0CKAMutFnbLBzC3el00imCZHADIxkktAYuxNPPh+iymUxmW+b0ZjZlWSnC
FXDxi3O+I++J74HzTiRGnDg+9HGw1HPP+V9+GQ2N0byKr3LV37rZrXxFIsqrwTgKKYhlRTytD6dc
EMrLPl71uoUa1maLva6bm6mQG7L7wyl7c7+emdPiCR3SwMlxECjmNsBu4p+4YcD9WsO6K0W9rS2G
e0ID2kGAmGqAlUeWdYdsBH8TcCej7h6XsegPeqOAcEIsSorKB8Etse9sl95suo/tROlkr9HPhZBI
M8W6n3Ydm/ms8SHVwgWQyc6mCL/uDGVB/V4/5+VG4jUw/jup8g9PLvMvtwy/JltdwSyXRaX+fXjU
uG6UrukAFAwYE1MUUtWUjpGJvE7j6aHcsO5qpQs/osfKW67+FIyBJwa+niGPVa/k2t/lRNBgPiz4
hDxWqnJTTbhMXlDDIq01+1/kZfPb1udcq+ugtsFma3Ce6PtWOb+oq7ue8tghgkE0t5zApAbrXAFE
cJo3enGSM8k7XJJfy1S+MeNSWebhwqoUaexG6zbC2R8OgrdmpT8Qcd4qNWEBJc5kwkR1FJQLn+Hv
74G/Fv3bzEWzDbaMHI9/KfqXOU3QO/CtyQIXINLCQrXZfC8zsCXcOwzQtZ2mvmgojPxFgQb3D6//
lzm8bagUKyCqWHcJl8CaP9+E+JhLoY4Dx3I83sPFJQ4tudWzdDrkQ0l0Oyj7nYjiHk00yPnGJgVd
KtFHkovuMNrDGym+oJHimVbf2S46Ek/ITziQpg5epSt/glwEoyxbGkBnijBHyectYWWKrTO58n0I
Uw8RAOz97lY2OXLS3wdjBms2Sy7zUr6xkVj9FiUOop72ust4WMUdcN1tF0YH+DVbkxkO+MU9Id9M
uJRANZsAkSrXkMDrnM3W09xoVMXw8xhWUtYOx1HneUxdhXEega8oZnxCvWoFeUyeQ9PwrMwW+NPN
fMmB7V6czdw9KJEP2ANJI14DdkHYPovpBXwboAHLvMkNDdqABLRQlE1A7tG+I5bsLIziVsuQv5AZ
dTc4VX8gFPPYLLbmWx0acMNC8p2n8q0YEu2gdWT4Trk4bTNNQApZqJOMiwZPnPrtk2Nm5wNg/GXU
ncuAA2dnp9GH4LTjft+e3MLEnCJsbder+lXKdjvsSptYu2nea5OO2mqL0ICwdNRQWKyTWQamUi0+
mvgt21ZFljFKO4iBGrqGA/+zUl9bI2X3N6odgVHm4pmdQSGvVA2aNP6eHJOV3DgqtyLax2702UsK
0RY4/w53wHkmIslDMZxcWx2zMuI3EIIbPUZPJdb3ggAoZPA5T05H/NNe8fsMgkubW4rR8sYu2MqO
P1/avWUVAIsLK3TYinqZbcRhfMeVzBgPmHdt1L5t0g79/R3l/KWXNjQ2FRQ4uulQ7/yuy/5QOmTp
sFhstsxQiqQ8LNPwlLt8bli+pyidwZZuiRA2ko4SgFpYdX29Kw2eNtgni2ppgmzT6ivOfC7nFb0U
AUYYL1BcK65yt6xtcorBd+zqrjZxRhAKEkf7bgN0ZgmM6rEBYlgvGKYnBxRRyu/hk1gS1lrRhXE1
pzyKsJImqHOwYFUf2qE9LhRYgLdpia0IPsDvY1Ov5wuapBFSr0mmwcYQSTL77Go49X6f2HtwnIz9
yu5tXgjC04TxMEn9pdHFV1ceiaVBp5j+YmRKfAMADXMenX2EZYIxpb2fkkIPQK+BqmVSHlStc8Ee
x4XNcCeILOIdYgThbmGgmC4w2zZVvSWMX1SXBIFEjvSyDP73k1YfZF6VfqlzZpLQCf9QLS+tydgs
VcBn//0v+xcSE8W0xoLKcFChcFR/H7iyMy87Za2JCyc2zV06ShU2mGElKZ5EFm+Ytc+1Ja5sWcsQ
QAxCSwDhBnDiv38j4reN/09dIsMtk2taY3CIgsv9Vts7eHJaEcdGOKKmDdLFhQDhVk0w5bmzi9Y+
3+VMLzxl0+VljrVrRhiwrpEGI9IZgmNOmVv3YddzdWwPIODZHXZMfkd7Aih97s05IuiSv2xVfvls
iJ5Vyemj1kbnaVHz4Jhd4TctCSDMAs59Ob5ZVZyFzCw4kjpWA0D6mb2ax9UkZJCvlLjBKbRivhez
qt+W7ZJpDR7pwuqvU8HB2jlJOG54uu0UzayBJZfAZheV96C5R7rVNkw0gzacOWYN45RJsXN2xkYH
on1UaSCc5EMwmaHwKh+MpX4aKwpngbslUHAje5M+vowIE0/5HasaaF3jXFI8dI/9phWsFdYTMPFs
+KdeJBuvyamp1zERuwSuDmUUG8lysljC6PWDQhIObFfCc2x5mmeWiXanPBCfDUqjtNDBwwlUWVEQ
SEq9jadMkkdiyl/kfzcwEAoVuF1OYG6E3R5FJ3ajkpKOG5MJNqJ3r3dwxKU7EbizOBZaDLg1xYbJ
DHyj+88E8yFGKQXNUO/golwNuOKS50IrrMhnXkaFpHSZRhUTd2ijDAGOIW18e0lib1wverEsYay0
d2maK6GqdweQLDYyFKqusVSUna3GoYb2mxQZB1YI2ygbnhf6bB03X4ZIt6iV0CbPYymnMCktiAGd
/iLLBzunduo10Jwqtzh1lc5Tpu8PS8d/JSP918r6FwsQewRwu+3OeZdB0TAFay0TSewwrz7qEDeM
NmZP3Mgr8syPQxff0b/ccpzvUtVKDiZWF9eKOl9L+ruutQdfg3XrRSBJUN6/DwMYkxFjcG/pq09k
sgrSVL0W28QCDOopKbUlWNF2eXLW0TloV/zYSJm3b/73cdPWW0pGN7QQIlekrvXYe63svww35qdK
SoKQK0GOWJly600GA/tKBIi/CySiQOrnpbjERBoGInW/YAQ9qVZzHmKeNjGxwuS+kXcxcTmprVjC
bMHv1RaKT0HOEY6tYbRk4bvWSNeX2xtOTL39PQxrXPoZvmzqZnqgJZ6sIE14Q7+Plv9vfMTthT7q
hllSDOj1f/3nv1/Yfxve/vR/AmBcw3I3fnbL/Wc/FsP/+s//0h9u/+b/6z/8j8/ff8o/oA91i93Y
Hw7Y7RX+/V/evJVAE58/++E/dp9V/Fb8EXT47//u35hD9V9sReEVCmYYTC/+L+bQMf8FZkUwS2Ki
ZDHy+T+UQ2H/S7CDADzIHIiuSKf/7etxSLbc8X+ZFP7CsZluOZu8839COfz+YEIxACGQqT0iAo09
7neMEU7FuC0cy9mLKvvJnXWmMnqcLfPgZs0rCbsYb4B9ieUGRjDSmvphkyH+4Su7/Nez5084vm/t
3/YeeDyyf7E5zuFUbf/8j2WPAGIAxdDed4JI2cZ0vyCrnWHUy6DtmIy4H2AYFFrZrdwneLV/opUo
AlykE5Et7GOoAg6LbgaKcHRSXifiYOIJoWSymt6sUkc4DryOFoY9A1Tc98WXWTeJZ67LYdB1sm6H
5eAkQ+I3xFW2iuavFv/Y6MpDtVExtDSi6Ov4n2rd6cRx6KKaA4pCXqYrva4WNYd7vIaLll2MQbJF
Zst9WI78tJhUDOX9778wbWus/vAM//2FMQxzDBXpBzhF8ecvzO371OD2d/ZmZDyu8pQoQ+nnKjoB
3LO4Yw8LCWKeOQGwLvIICHncBMnE+xdmBXlBgO1xi8PQFKdJTV//4c19m2D+fnP6RuBkE6XpqGv/
/OZyp7WiOaNmw1zPup8cVIdAEUckH5u41STsxdNWRBBVy8jI5i1uBI6/fw9bdf79+zGEs+0naEv1
7zWOzZWRJWvm7PXaPJj59DyjFqN4UZ8Jo4a8Q1eeqsRBjHn5DyX8f/PLsFXnY1PksRj7fjvBVNOw
gxGpotuEMhBIt1P6+RmyVsFWurVpdP9pYswh8f2zoqem8dsYa5Qf324eEeVaO5nsFs1kc1TmhIAh
+biXZfrxP/5SXQYcKK34bDxLv72Qqax809tdajvFR2XgPFHQF3H1ySb7levVJW20oyFu//5Vv085
tssJUeF2bqIpQ+X47WWxuNW1zYpmr5T2B7aE2wJqebw0P1zNfAEMcC71ARyaRbw6oSB//+L2tzHj
7xcXMFQ3NS9b4e8rlVRzDKa5sb03EsJ8FOQBaOpan/01JZo1RVcT3SjpwHbhGjs5p+phGZp0j5VS
7X+kVIfFyLogpsNhPbv6WHGfpdYOHp0bprrt328LErt1FZFtljvdXhHgjsbWTzDYB65x1LS+3TNN
7bzE1enmYlAV6eQjYi3CViJZtNc+8VhiPq8KwVaNZQB7QEZPDls4DGSoWFru2Yumo6aI6hOxFtek
ilSH2JUAtmbQ+EWuQXqscc8vBiEgqtrtxFy+1wWunWgppL+062XWZoF9QRCCuHYkEzZlWI0xngGd
FVlG1iye/Jb5IQ5QEniQVDF8XSJmKT3jBPam2osz95iqDYyGBQ3lP/xO3+UQv38nmhoeprRYf73t
gE+JyVxSex9buGgqhZQLVClpbJ7KbVsh5MUarZ/Okr8aavElxbyf5/lg1MMV3trL6MJoqpuLKBeV
J4wWMhH33Sl+St1PEadfreF1GqMo5C+I3qNpS3xzvFXyby/CuGnWBTuvXV3+/uL7b698l+e7AYGW
NYzxbRXUZYtR4cdw92tbX2lAchGUZZ7VjbftmpPOvEuXLWUQrRCMH/MfZrLfBiB8oy4iXhZBrHBM
6y9XftIk/eRmm6etbh/t2r6Q43PB8vXY1eWrVTFFb+L+Hw5PzhH9L6eZi4RBUxGQGmwu9G/dKW2h
Tj/Vc8Mhnw/6sj9XqQx5I8xb2/IVecNz34HwRNvd8HswmkNtkB6EPgWGFt2ocVbuoi3teEGnR2r1
WfMnrvdrgDooc7bNZBbzaGbks9PplPpNPIZ8lAhlG2zbLOe9YrQMEBZWlxOTOcWBIBRbCa9Y6Vdx
Xj0OvaBlIu5TjQZc+CP7AsBBiacy+BvbyfZU4Lv5nP0s1dlAeEPyXKM8YrR4XNeeCRloR7kJTBJ2
PFkn7825xVcKJacp52d6C/Dv/b01uB+pxCZTqB+ZQviREjJqC8eREwKEs5ebXKhuchyMugcLMLR+
XRzqqtsXbv2yKuxzGngbRlmBwiHO1bHM663q0chVghXSM9Ijesia2mv0CcbOdnhoMN1jDjK/F7AI
/dVprisMrjtW3bAb4u6unaznrZLpGrRBXVe8AsnnGe5OQOjizSrJFhhYRtHMWBT0txpRKpT29rVu
lPeYDUo35QfHlMd53Qhj86fEIASOD3aQGpsUUh2ZHfiW+2mXb7HPCPKuy0kFfS9WhshJ+TqRHhwu
kI8lmEjy1yLDoK1EeSlbJlMjdV9Vf7WOzrAWKkoZbbE9I3ut6qEYDgMEB+IQy481Gx9cjPe9tmIf
XOZ7jAJbiggvspA4TcC3stON4mk0ubSK4TwJGyPBAmZFVuC15F5Pl0Br3BvdrVbSe2dojZ3m9xnu
nipt91EKzjuJnMdo5jwRlj8R7osZomOHjjZrpPj1CPplQh0fQHGpPLC3ZXfHpVRGw16oHZVabL9p
bTuCuuSndrLhndBZhOwd8coR0+QMxc1uwrk13G0sXb/Q8OI0Rgs4kD+wg6dIOfCoGwJOPlvbEFHT
B1FLT2XvWihH6ss8AAPQ1XniAuS/IHCe33j5pSwEgvXjVTxb/qysKmjndvLXJht2Bk6RtuJ3clr3
Ei/I7depDgfm114hCCOfXExkMbdCbTYTsXRo5FuHVj3prWcO0hTVBRrbeRzP2rUpUVJp2eK7OdFW
qml8JiVsXeKhSi4h7l8hlRONc4pwJvuZ89zi3iP+Wqvo35HDRtJkrOQ4h7beuI0zg4rNNbNdMZpD
1EvP5CW17Wfc3Qn3p62SBAsQtFAIE4a8HjA/l4EZtX7aWPoBPL2xM9vhWdVQmLIhhdGZk5LFaL+X
Sph3WhoUQkHcI5nadMJtvHiJfyk6rtttV02UnSt2VpOflAyyUKEAcsbSHqbbE5UTHPgIOrqJwBNU
KsesPTv5A+zs9z4xGAZEuHjNWYYa/qqsAl2ndGRmdabzaRBZMXS0LgQx3XUZd1NRcudoKXbrKsoO
bcQFTKmZgIOauOUZgqhNc7EGqnzIw7yaoKSIdDJ5bSNsk43dkYKbj1OycBnwGGQ6qCPxSi7xjGyp
m6cUCjwkKV7fbdqL6rQqt2IGDq9BOjw95yL9QFt9KQu+opxZqeyba/zIub+1aFPVsQNjetQdY6sh
hr2Cqym3HJUNAWBa+NcaQmOEmideOwyTn0zDgcX9c5nD/u5ZdQe8jYwPLZqGZmt7tpaK5ACq6GTY
ipwsbkhkSKe51F4gMCnAU5T3puGXKSYKptqdvK7V2afwXkeT6TYj9p0GaS2cB2QSMpuumqkcwrbT
zmPWxrtJ655gO7T7Na9pFOC6zNyKVcy6icCPvRz1PR0UQYJx3exGbhLGipYVNJLfm0xP8DH1F8HI
BECmRKKRxVXuGNcgAFtgEbh9gUWdZ0pkszU3lurVkshcTSR5wihblsT5DRfMfVmmeHZZUvVqesAa
RjeUCfAf/V3VUK5N2ynV8z+xyxeSOtkHOcluMLk9hY08mnXx0bh0M9PcMBAdGyK4uEh4MKHOjYz7
plcPUWPsR3W5lSmOBB0EUSNRqaF2uqNNQjgRL2kgMfKbOWooAu2BOGKQG3pvc+EbN3pZX3A1NXi6
GTm2kX6oWzYRJIhW6XgUeXdrWTUBJZtondN0nNwgz4kRUFf7yW3KO+ZgZIcUt+qkaedGLOVuabXu
WEuC0hiPkTs2Lw8KaZ++1jTsb2OTTEnTnHyGo89VTbSlTMtfxNDfI/58W/QEKETRHVK93ebmtFcs
1gEV1W+VywU0DA7nP2bEtF7uddkoNPzlhZLivNryY2pbBcyLdhaT8qzmDmQTSx4r/V6Zc0Kpex6Z
7AnftHh9IOm38mdiXIFVkDfNl9ob5WVumdRhU0VLjN9uW7EZIN4hPMk8nAaeQnMLzoX7PaoJNGXh
Pufq65hzhPx+xErJBda2Kz9gu+4nDE47vagOPeplThAVF18cKlWs4GgEPqYYxnVVJbe5S2RZIaZj
Lh0qne1EtxXSWqXGJTYsQK5G8u3xMVFCKBNR6Iq8zgXcw4k0ADOx3FOUF9fGelOrA3GqtnHQ3EUy
+0YID0PlmjXThj6kgpG80SYGWbXOfBh0BFdSbR6MmCGGuUynVds8jHwVGZvxnak/FJEKBXKja1hr
nTCcHW9rRTutZV95RELbodU0kEQIDmeszQKhjj7VQbuPnOwr1jdef8ZJ6zTDs5ypqy3jVisqwCn8
eWkqmahiq9tpBHV7esKrEq790NXKtWnEbzHDswuvSPa6p0c6MY3Q/vZSQZW+tMJ3HSaikk18Y60k
dQ5NsheeMjnNjdPozz2/mZ91jGaLuESXE5f3Yyweh5TFFkN027d76BpNrV70QasCyql4j5ugPirA
pTZ9hIIQeH6XXTtziBDwVlbTlVlk7V7r6gGVfP7cSGZXCtZ9MjYmYj6Ili6hRPiCkKY6y1+bmyzP
iGqulydTUjP+Hq6prHG9HpcEjWHMbTYNeymMW3q2PXx+89TW1QvEu+wS281NYTwnjKSuBlQ8dQqe
yWBYnU69TnoOvR8005tCaxO4s1e5lT6sWgKOb0jUgyGyIy0zIV3CORdQdZjeS/bt83ArIDRVUY0g
QkM9OlA3h/ZshQjKlz2K8+FKRgwEl3wYaZc4zBEmLRZk1KQ4ps4KEM1OO3+sHLFXLLeg9mLFQqUZ
2EbxK1VSXJEV8WJ5xka4HZ9z5rsKt1Gmzzesn4kFqljaZ3u3GsYQJfZ+IlJQi7TLGm0ayjr+VBxC
zhZ7FzJYafZWrlwlzXLJjfp5rNUjGUBoNgaFRbULPG5OQ6oWQuExvVtubAJI1cqdXnaUW7b0e8IC
MRsNd4OxsaKWgdI19/TGfF719dSY+meUbmPCc90xu0FtUPuR218WKps5KTn8cRdY1spqf8w9IkPT
/chbN7PYN8dt5Ba5Dwb109FeNqodrodg0Ydbs6VYyjjBheKYgXYaqv6rp5vytYrWDvA0SP5EH3ax
niVBu8x35bbOlMk1TEjpKxWplCQjP2JCssiZzTi0EDP08YxsVy8O3foEqM0610qbI04gUa5q7EBM
Z0dLDv3A1agaRJ12WlAOcg5Ud0Gz1xoHJTOfLBprb+60HwRpH9jev68ZcjNXY1XvyKbzWnO6Hif1
c7IIPNWjo5UaN0YdMwsoiVhFuTbkWGiqAs+kToh8U91hYIp9vUzei4FUYABfJ9dGTVgZtNNap1zr
mLWGWLnopBV6msoRatTrlWWJJ7Wm87BjvqU1DVlbP2EoIdyKD7Xa45NOdih2LbIxo5a/zeWOdIT8
5EFJoK3EGu6A1CROW1PPq+pXv3BkJ+imkjN6uGMlsruJJPsdMcBhKrVDVKwockdCOIfjZI/JTtfr
ifK0u6zWfL30UR7GvfK4mA6yqx7jqNna8OzFrxbbM7lh0bXkgPR0FxksklQw6OY10yqMMMaKWrY+
FjxSKLEfnA09XSXRnS3Txyk92ZFknN0/NK0YA83JtGAaX6dYh3BZ2WHXjMTs6QwYtPgRMJyX1Bo3
GOsvb3SUT7MtPxSlu07SNKH2unecrUoaQDC1ZvKm1dvV4yaAWJrsgYYgqCyELm7Ve3mScmiNECIH
hNH48iCLgevaOTqBzXqPTAfbz1EQ0eub5PSJbcNmiTRmWsszIRu7bTNZBnLSkYq49aOM5wdDc+5w
2yiBOeCqbkcIgmjyRRvREm1l2bRRTWMU2m58R9jUQ8ZXAyJypMa61iVgQWmwgktp2Ms26+ilLKQN
k+ZHsfw0Sbvf2ViJdmtvC9CpLUJ9nTF8g+YNFfWPUTPDaWtZAefdwbb67HKcvYUg3llViToxCRzp
YkwdznmJb0aD4VtqTG0I4dW3h1Xda0UcDtr0soyHaQrqzExCTPXQRaKi3FWCAoQ6M9IEOsbP3/+g
Y8SHzNHRQq2074tZcfZa4sAhNWjDkihB2iD5q1o5rOltH8sxcLv4KNMV1Rp9Ts4EICPdDcnqcKdE
iDfmd5Jj14CDhBFFd6IWSYBf0eGLfvnVDBHFFBQ2Yka3EYZR2cHEmo8FaQCqaWOiqRM/5Lhn4Qip
PZ+uJerEFppSv+q/DEIVA5AbeBvhIC7JqXCTjmPOVxfq8qoqf2nucWjg0ck5uVaz5meEd0VfJd5x
e2BL3ZyQ44DecyiWzXTYuSWXFSTBCHPVUwd4KlIIN07FTiuXT2NeAsARzAUN+741ql8se/a61B5n
OwGuDSEzs5X3Npn2pTUeHRIjjYzRpJFaqQ9tgm3/Zq3vkwd3jW5hcYYdimI6KDi4De+L7PV9MXcj
iUVgoeG+06JQ0naHrOZ2TZtbA6Ewhz0g8Vnsh/ZsAdoma5jGvrHTi8GGaIhm4OYV/VG+HCylRD0A
h5i7TPIhZi+pXMvrxsalH/6KrBGsli6D3MQ9WxfFFd3ysEs19ty9O5RBx2xgEJDXwCjWB9jAn323
oDXT8uOabP7yuRNX47icixR5KT8JhrHOJIUgRzxmiyP3yzP6zeJAHXCHgpeHO4EfE2uCtru2EwOX
m4h5VhprYAIeSN2N+sitNEAMWtpDjv+07qe7OFXvIoQnqHBb4qtNyH/bGHO4zbZUezd7ydrxB4aD
cgf5zpkvAwEZXp9QDI5G9qyvKEG5fIzaPA01Zge7sWkI8UqiaXmbMhhpeVwwDVvKj8hcD7XOo72c
548xqT8TMrrAaPLYHT/YHeyiXuNuGrqP1sz2AzcxNrLU2dWrZPhmEWJo0pOT2HeeZkI7+qjRNmty
5jsrkhO7K99tGgmrhuRnTfUn9KaUjERqsERQQ64uHS8O+53TA4g2iv7cG9k+nxkQAGiMAbupL0Pp
ktmMWLnLTToKHJQNEFPfNMniwQS8q21n8ieredabnywbUqKlzZhBVfyRVYUJ556QVi2ih8A0Z5F5
xMQzTLM1qFRimuI0wUtvm1ezXSBPFfzWLUgEYl6Nj7HjZLLm/iZ1kbfI3L3SoTL6oKXw4rTrse/L
W4Bc2HG5mJnlBY2NrgYTncBNnGmK6butcpfYw6v7sUQPfFnrfpikb0bjx3ivFSsTpJjzvSMQcU3z
l8JA/NXnEOJ6YhZ35gRJZtCrG3eoLpFmYKVw5XXc4Uczb+rqB/bzcFCJRy6VYvQk/gLmuhvWlq8E
cRLvKGUmWa8vY5Hf6QlYbd3WX0ls2VfVWu5WYlbmWbwJhI5elVfHxa4kXU5/sJe+DtCJB3AosZgP
5gn1DEr33L3Dt3rdqrLb6UN0J104Q02hE9u4pC/gx6x91MXw8lT1OatfoqgmeZvJgsIGiTXmWYp8
ueIZgqBH36i9taSUjD4LdGsUYg2NM3ZhMarxsb6Pa/2sLGyA6ryAbprbr2mX1l5TuY/OjIIMmE0g
s0U9iICYzN5LVkcJLbTv3qBRz7KU3q+QaE4iNjB/UTSj7sAApsx3iA+Jr86LGytVkdQUjy3DyTuX
lwb4jQDGrps901GvoCTaG0VFhElb+AWzUa/RuMsmhyfmPM1JsGSQe3qc0BxzCfhtUKnZa+QMxjGH
8aa20Z4Vlkq0lmogTiHfs5iLH8l4yRIjDZWxHIJ8bQukWlZLM5JzNMwVNs+lbHyEZ192rp5nvaP2
bZwPgab2CRwoWjeO+cBh8gh7b2BlFcM3zQzT9JjDnFtlbaGYx6+lnplBRrNcKmK9FjOq3M5gQRxB
wxszZ/GNUWsgK6zRCd/CtWmPy4m6Hru3PTRYK95YBR1MohF/tBPgfzUZD+Bzgd8ylj+2tcMJvyrx
wYEqs7Ryv2AH90zVPtJIMFeIGdVmy8ILqKnqT2iWHl08lLHab2PIyvbzrtF9mmgQ4YgiDuOs/0pn
yt1eN8+6OtwoN7lUmsOqyl/p1Ikws50owJlgN+ONLMvEGzOybes+aq9TGl0awfJgdGh8OYdpVKv0
g9+RyWbxrEYjs2KzsZAhgwLFbwPNTfzq2XpMxuIDbx/wDFJFzWVQG6hB9fyK7bWN10FdfFtX2/2o
i3MxnTRiMTAQ9wHu2bCuhx8ixoJoz2jbrLErd3x9WwlNAiGk47a3Nvc5csp1vl/7guQQVwVNm9nU
ufb974JgHeSj2o/qFdfNl4W1DZ0WPTtzKxYG5cgUxgwB9CKGJUAB9+VwTSQ0nkjyBd1Evdfd9TCB
XyCl0ky8Eilzu6hsNjr9nsiDV43V1yHW34yBvjlB2lcR3BWoiOjJZicMUNuc6vR+ilb/HC0yKdY8
qCIN20CfX094toUz/EDhS6hOWvo8Sl5m9OAb/nwECFkRwDfUbWAMMU9Xg0m8zb6zqnHhI/z2mZc+
JCPNOkrChcflca4QSS7NeI8cbmZqnD/PVjUEiwXdNKmUA6Vmu+H/YZyLvUmBOllnFoAsMiIlXHXj
K7Lt+MTI+9ridiASBebxmJuf0xI/WjnVjJ3eJ3GPsKQhEhUaa13gvSdZnJF08s4yPQTOruyqTld2
9YZFRc2QB2ORPUxIt1m5bnm0WUVaQ/4rUlPFWwcoXHZandv6JHHoegsVIbZ+hp1VZ+Yeq8u31u5/
aEJF/GWom4Y7Dre4r6Wzlr05x1mArZBR6Ots3hYt1QbfPZGcyaE1hh/r6qr7tGqOyIJ8fQYOqcD4
PMwwmKJSLHT83WfaccNpDFox6FOg9QOfu84sr2G2F3bqcilSTOxb1LljzzzoIKTM5BPSxNJxOM6D
m05kHzUXvLwjpj+pwWXDVbl2tGx4LD1F1furaNDLY6nVXrQq9zoCbIT50WXMqipAN5tjNvZGeJcI
Q+NLkjgT0HiqI26Oj2KZtfuKEmppM8cbe2xcQzlezSaxNWraPZcaNJZC8gm7r3qMQrVXRoSd73mb
yR3GRhG2thKjYTfeDSYmnlHuuc7hGaV2zqelniNCib4m3pmOeF7RP2N5MKGTteUNPM/d6sg51FXm
q67ZvIxUAMd2ErcM4cOp5AC3Ge/vMnOrQWeh4h7WZkaj0TPqw9zrUv448ll+KpsrJx4sKKYETULk
veZ3vOho1ZkzJu4JFhxh6qtu7+cO/289byN0HrFzXBX7eGHD5r4UDy50oRN36KMtix88eN9JtZ2v
cp0j0IFnvEtq1K/x1AXIPTXuHE7vglEsYyH1XDbzD7VtEEghbhY5ALtaGPQ7lIKdMY8HQJrqPhPd
3swea3syXqS68ozdJP6RkGHeF69C1d9Z1WzJnRnOCjd+airtwXXj2y6xRl9EELIjySSyha9SxdVe
M43HqTcENoQv15U/GluBid0wsZ+J20DTmwbtaH0hvx12euUCrcir18nITaYARWCXLEaT0bT3dcED
A9sea7eAzpPlXG9A61oqZqcmpNItrGWJAHWr+TgfmitRcYO4uWrv4sJUCcntt0IDespad16+1Bdp
zZwY00get+weRLER5RlTpAVjXrQPV6AMmDlEcpfidtx/EBzlhLSvhAaoeB/U6YXZ/M1IzpRpRdbO
mdzzKqJjOifMSCw6NHdo9b3a9h9GTdU421nPQ9C24Y9ml5WBAH/gGU5zFLhNvpxBUXo8fhgbr+1z
xBm4dxgmdUoRmtoSWq3G1mtknFJ1eRZSlgcToU9Wv4JxVsnAzulFNDsn/SGxfG6rxuuFBOkbZtOo
e00h380kvRuWrvQZmytBysq7iER+1nJxM5R4RgSq/bwVjzjUt1w2MDkx9uph2L5WU1WIx3J/9XWK
icx6tCYAPAnnmJXkz4StLcdew6pH2uXR7e6wZfD0rrr5mkEq56sOOL7EdQAgJ0wmfsMpmo5SkmXu
9PKraip+xqTkMnXVGy7F+ofhsLSuBm/93ySdx3LrSLZFvwgRMAk3JQF6UpQ3E4RKV4JNeJPA17+F
foO6UR1V1UFRQOYxe69tW+OOIcUcdB35XUykIXMBe2dH1ryXlv0zD+q9ieH6N0P5hmxXw9EhyTBS
ecgS656PdJaJiwWyx2OEJ91UUIDlFeMIEwQ8Aa20fzxcL+EkQi8pHw2TlsJloEX1Z7VBM+8ozdjw
ABxOdOz4WVQyV16eOrD1uYPExZjb5eAymN/qC8g6NFT7OA/r9TMKvBEbmTgaVgLxYttkMSxuS/i6
/QbsPigzzwCva7CC1C6uJlggnHuixFAIdl+2sP9RTA1I4ce3yJjfaDu9UULnyDyNNaIXbyeRfRsE
1BpJ9C5kbFLN2w+4a05yrvaSCkM2nJJgUkoGgHW3b5aHWanjZHSYCN30Az5zkDMAWBoEmkZZHIek
xALL1EPUS75jgeMzNSc7N2wWgUWoeqkrfuDEXF6j2HzwIi2hiRL/pU2kglFnX1dXLDZdOk0eivvs
119TaoexN7xDdUO+7cF7XxyQQ/qJTLv9AAh86zruB+TsbQ8koK6wNuqWeUkagl1Tq9qJzP+XTMPO
Hdjrw3ZPNks80Me2NJi1alA6wCIpNPGKyxz1d01drTrMP03ZfOh9GdQWCk97ZqiOivtLj6ag7eYv
WUxfXLboG5BzEBbAgsnEqBAV2T9Jqkzmljtl2AcUBQ+ltXw1o0M6iyVPRPpRO2SpsU+7G7gdBKJF
K0KpdWdV6tzyCDaCYebfrokOYApA8gueUq1GXEnOcHu0h4kfoy/PmHKp2ijRYCJOGy8lfK9jEema
+nRYhX+xDW19RvONUwHXEMGJflvRiqbztx4/QJ9vCcHZa40mjlp2GdEIbEak90jo/0a+kqNRwk/L
0eVSzXnXJseqmqUFkqrRYnIl4UQYOO6dzET10HJXlIQ0FnZzjbgDGJ3P0Gr6Zdcs7syDwfYy0ctX
W+f87Ah7CMZS/jq4hqRLTkg7liIcU/aZPc4CBt2oytnAsAnrh3+i9U6uaGaKo4z00BiTAX8HSEcR
RUnHjtxiqwYXZx1Lmqrh2q6prvLReDJKF/AzV/jgn0HeEpi0KzL2eGsSQtJnjyxzAOvp7VdXwQFw
8eboKwFLpRFBgQxkxY2kuKNpvyjbeWcZBKk8lujaWdJtp4iS1FQnUBXqBOj+HOtDtZXXIncN4EDd
EkY5ehcUJ5uu5wWJxjmIyvK/ZGREjkN242fLOxPC14ma6Tr5h3Lh9w1Bile6CsxRPOZdr54H9Tkn
EdGdY3d3Zkbgts3UNI/kni2gc0hb7WZF2deYaONJGg9ag3GpZQyRdMlfPXYpeGe1XXQ/2UTWizkR
LOzKBKGGQ2/IX9GoBzK2Q2ETlKABHWKyFrjJ9FqubIZ43SGY6lnXizNA/wdjokxtR3w5xEXAwTik
zlvR9OSEtEw/Zur0aF1otTo5sbpT7hoNhRIKJLCtUd6GBGVtcH1lW6Jleff0rNi4/USoj8fkd6QE
L/E5R7G2qXloCCl1qUPzghUQgQRLj9JBw6zEKTnvuwGsuciwSg7NrzthBPQGkooyF6zSQiJLJokh
r9qbOYwsAxny9A3XftLKXddoQ+gVeM/MOT6WPXOlkRYEk2NHnmO367FB6RPRdE45vjWZm14IrSAH
VrEiUHujb89tTrpI3vyYsdcevcgnaUBNr7kOwmpoaXp89+Ca1RFG7SW3Vujq1BNpWBtIZOzyze1w
8EVIOIHYhXnv9VxC6N5jPFZou/60Zn00Fwz1pvhF5GdxMEBB79XEtL4mgK41drmVfs+TQqoxrYmh
yYs3UzgY4PI3g0L2nfnyaxm4ipyUBM6YcXKln01bPadutuzzKD5opr8mT87oRlobwVW0c6RdHdL6
lEXO28qkJV7g0EbR19IKRtd1shqI52KXxnEYD+5Da5hvRZY2hGxy1RASswRLZjOX9VOcMYSIIYBg
Ah1zNERNhWyosaiagrzkhbcsnj+XYgZEZIEF3pcjr4nN86h1zzkzbmav665geYKmwSuWi0uMXA95
jbstMQMFE1tbIuu1neiTm9nx/0sOarHNSrQZxoDajSc+97Q0MDT3r8xRV6ZWvRXzqO9aDRpYhoTA
7L2K8CtUZJlokz3Xy1NpkfkDfHXrNnz2yQkqo4HbxQfZjPaRNsYNEbx/QC14wjH07toFpcRksPUl
k4/QCId5qAB6qS1nP0ua0xCTKwbFQAsxkO5Kvbuw3dJvjDzPKE1oT/IqlE483P+Ix+DhcxkFqCpE
Hgomq8VHqTP9IxxmDNqISwx+D9qdGdWuy+POGBLVRF1520liDWV6hiJIYtti4Pbhs0zeJPYaAvCv
lficXOu7F2of9cmjO5SPFle33RibtuScNJsalLzEiutKXICWSgOyALdsDIDH9M68HbG5BZAJ3iAz
kLCB2lcXTG0xIvxJu9vXs7z3KnlVHRRtHKUNZvUraKpwSclK0AK9PA8oWbbe0uogvZYWizxXsJCI
Z+hAGNH+kSpIUmJnArkf99psckqst5W7JFdbjow3FziGADVL98P2x7D1UaJOOnvWuj7N/Wkp5NfQ
8G3mcfWd6oqNDIylTs9s1jXzHeDkUx23L7Fkr5lq4zljzj1hfGvtOtkl+lobchoXO1Z41KjM42AQ
45pKyufa1nZTVGKJagggMEsT/kGtnpd5+p4HTaJfQUkS1f29lu1jalrvQ+zv5cKlYvUjbelYhp5h
PIBjJ+S9g0dkO3fFiGfDvBFP+ioIgqVcxKgQzDFK2UewdLEWC6crSOYEnZmdG4jf7Mlj8QJbELUc
UDefeqzSgqRmKFZMxVEyjzwj3vrnThjYQQl227GOn1o5FRs5av5OKz4ZZLGl7K6ZZX/nBZssozHK
Y8+mm5gm+1w45W9cl2e61G9i664VhCgjozAwuXJdhyLfSz/7xD+q5nWa5rML69i37ZKEqpLWHMDk
ptijjxDs//p3nIREVjECMaR2W3Tx7VJoi+yuJ3p/1pP+D1aose1V+TNY/wEXTgOvtRBEJyNzqdEI
1SRo+vQ0QngRc6ho7seQye9ZHLqqRUsE6awZ5UTHo46GbuzpGEWIubilMa6mel8tBHZnufs5G67c
Iz+Mg0Wzlp1tFsep6NoNV8Z3kVE+ejo6CqKDmNM8OmJ2Tsazw9ySzTm140SEVAfKym7N+MVsUmIP
Nf+eslzdjOQXQnKGvF8g7dBZpCIr3KnFcTe1/5bL8T+tr5hqZ/559Js4rCL7zikG+d4Sb4r94zHO
GM6b9NdZPAynZo5Cx2reixnMYgWpShT1p9lPPLEx6agGr1PWU+R3mN9T3zrypWqXrF49Rl5Hj0a4
m9mxdmrQ83rTGMZR8YrhBf5MrF4NP+Xfa9UMKO7RyLTz0ovmhUj2MykQ8tZqOykK41xy9FaN9Yp+
h8TyLqehNVkM1tmJgKX8iGzsuYPgsu0FryuilEvKtHAj+lk/act7J+EsIISp5F2PQNhmI4xzB4ot
KjRQAZ4N9ozlzlCraZ8M9NepKm5ZZ/02Uv9VbC5JPjaDsmSKaYCoCpMZMWHue+hWY4kbuZ+ICAGp
gw56VVBEgPkSbde1xvAIefkJAvG1GcitzlOmH04HdsC90+19qDHboWz3T1pZnWRUvTG7ZnGrxdBR
nOpi9M0TuJWTShixLM0DgVFUNtEUcbPS5qFN5PuZPwoLgA2j6vekp7PwFyecUyAXdNNojhrMk/kt
p/OuyLEKEGpeAYQyLzgkaqJt9//1w28tCbgccH7ipXpqcA23E8iUrHyucH03OeF7iQ0A2i+J+oUv
cR1tweyMfenYG2ofJ2wyhvQMcX9h6iCMsBxf0oZnZARKxiV4hNDhwgls9xS8YF1yd4DvjwoXTvq3
JzQnQMlFfZswuNedf7BsmGNxCG/QujO98LNDkUT6puvsh6xbaEYZTnTM77DuEyahGjNFBrRrU29Y
X5CtPZAAG6kCVbTj5gfpIk9pnA+q/vqZCXw6t/4RYNM6BtSPTJfA4pJ1fxxMhhpx8sBIRp6LNMt3
HFY6pJ7+IPJee0oqO312jeyQiDXRDf37IXLomVh5h5ZmAtUrC/ZoCV9ZwQ93iiP1kkzN61L4xsWr
XPZDdTkhZDCXMzzl5awKVx6BoGAUEf7Vqwb/mpnDqSq1+ZxNyx+2w3TNExgP42T+51GGnSncprPQ
piX0ScHdUoNp1AcGiYZ4114U89QHNmxXP8vFKhIMtVncc67FXVPH8xl7sTqD9X/vi7zdg4taLomo
FIItvNRZUTExtJJHvfhchhyZtKc0dlZLwNXq74STSoB+8MzqEUQ25vZVv/HPiR59EX31Zl+SMZOE
dps/xrpPZ9P+eAPHr64niFhGlgUym9DARN1lSci4RfEO3S6P3G1NtgsC5CNkV7VtZ3alet7rCPhJ
2RNQ9zGE92EVD+mF2CdYNXl/xKx+R6jgkmwLSTRaqhfyAcwdI3IRprxOXvlCECs195pfOFdJKGdA
9qmqg5gsWnTw5Xui3yOajUASFY5HeV6hECRtqOxbGay25tGYARw530qiDEKPqwBFQtDmtILnl7kP
YrSfepSJcdnfDP0zaThrG910tyO0PTRMnDtjfWqIAg10JMfbli6fZQJXY6Uzvhqq4guA2yZNuJAR
6LuhAzG1LefkIiNn58rBCZqibM56rSCoLM82epKtrZlPE9B9PmeUn40Uxw2ug3ij5j7dK8AvHMp0
1JhJadIYdcoawX7OThX2A9Qrl7Vjq2hPh8wnqdYwLq1drrHN2t720JSYYnqbmhwFucmmWo/JVMUf
itjJoZsxpY2wdO4erA6wYlc0QZsXoVkuRpAtg9o5AqNDB7iDXRjq9CSP+UR6uhXDp1CozUzqp7Ji
To4R3Qdp0h1bHElbgt+ZbcqzYTeX0VqWk73O3IRlXAxLMgVVzEZWgZcfZWEJ+C3slkjuCCZY7jV8
RBOGbZEpPtE0+AFSPb/hFhjyeTeno3/p8uU5TRhEmsMhmfnJk8GSe5QxhzxP2AhF6ploJkniOJyG
7jiaVBcdMD3mh9NRLFCn1XC02N9ls9ICeKE0Nmb92BYrqGWQB6lB5W0xGIK41ZEAse0iOuMVpxlz
HiePd3ICdu10kizNZgiJ4YjoNWA5TIrWBwr5FtrOOvLq7F3E8pqMcxaXbc4pqQCizYoJj0KQg10U
OBn6RX6tEuVoqoVO0QftbBnMsn4jNkh7ue4izXR49NUEn1ir+A2WZEfbnErckXkwClEe9Sb5sZNG
XpNs2fXDnB5dk1YibUUWtr1/XNjnHhYLtmxaTf+1gwjqxXzVjfwpYy+wh+mSkHNBkhP+ujNR2czx
upgCQPyX9WOQEUq4TXSTeUi04g+b7BG/x9ZBFIwu6UtMNsO/x1zzsZ+QAKjFHH7oGCPRPtG/UOAK
GUDGRwcuLF4x80YgyX6R002jN4ba+EArXoVt6QqEU5yz+pGBK4ohAZFgTPULk6RLMYGQ9DpSFh2/
PSFWN46L+kkUC7Om5kzpcHXkbv5cNCwvPU7qrcgpSOvlyRQVGZORgdxPYzNjz3f296EQKZqu6WHG
ZEl1UJ5sr7h37sLaxhyz0Kw44DRrtkOmsBMnksoD0am9Y8fnHj7PxcMZF5YLox4T3LxqcTVEFpkK
lYcXtPzjxEyPHl9thq7PdtOdUjoase7NUrxjpbDelrG++l6k3/emy3Q1Hp03zvV9OWj51pndJEgx
SHKNhlOKzjEB8LpnAPTgauN7AS0xrMbxlDbOrZ28N5FQBRrNqstdkErKjPJeKGRotPthW3urp/uL
9NVAsEvZDRjAGKn8yVx2OxyE9kYJJhiAFwm49IsjC3T0u8Tv7OZ5tZkOh9hjIr5aiRJgYzuXuMww
d6I/Sf7ZWkFPBZ0igmvQ3jairihuAmgrVO1DuXcy6uRl0W5VZX4siPm91p8PkPFLPKLsidjpC4Rd
2YO9yosG0ziSzNKc0Vvj+ARoyjNtWPZ8yqfiFRcKLH3m7RVwjlcblmEzxw+GrLuTKfz3nN2lstSy
jUtJZeVoGvLQjaW3OFGJd2cJb3mYfH49nWmB3SEl95ePtmMv0nYUjY4DoQJF0gM24ugUWdaT2af3
wcB+KnP3Qx/NXx/KLmpBRK1mLLWjZblwCkXDQzTjjtIQUrVMjHvWn2PTP1qGP13qSj1ChqzZRXrL
XaJ5vZtZ/tOjDTz97395aKi22rBYWxJhqekqxN+DsDH4IT3eZ5bGM1q7HzNuvVOOKenRKJrlANx6
3hTrW7b4iKArd84usUb7AOwUKRO4K+L/ouQ6kE6/HdogcpP0AXTgvDWxcf8kq05TH0+GX/S7uqPt
6XRdIV1z4j1OHHEac7u9Ys54Tfvsq/OodhgolQUa999S79+IrdL/xW5PmaY3Txz9zTpX00KoAiih
DQS83fqH0dwIKC4uQ0OscyXdQ6FR8Fm1/yoqJo/1Mlzc9Y/YjK+kLZbneoXJDFphnTrSebFXsOgi
6OOcev25rjJyekga9DT1PIkey1ObO6h0yz2yTSMY7bRgo6YBZmKmswV82R4qT0Ybd52StkXBvGWm
uEhtDhXrKmT6RmLJuULkajj/Kl+U1w5dPvGMDN7YV3WDeXQ7qDtTZWiseNIk7Azvd3Gz/yqvP+Vl
cwNnqu6jBQlRj+Ogx+EVeIbYaymL1RSGrFPcEhQktpfzrMlVaTpZvFRJGlRJ/dXMiBCccgh0FFgR
BHeseAPr9xztTcrA+rYUxsDaOXmMGzYqzcBd67lO8aqPC1sau9QoKNmGZS1TdyobMiiHJbkPjVdT
j9YflWNmZ2ZG0a6HGvzU2X62NbR++M6yEmpak96c2X5XVycWV3ctH41XvG7Pi2/u/JHZpjO3sCbc
N/CvQGbq4Y6Q6pBp4tmMUIrUDiXF0tSvfSceQUEj6EnUvm3KQ11yHdoKGpV1RkVD1H2M9qEqSAJp
1bBdFvnlGdmZe3BCymm9Jcz4trVuTYe47GRAI8FifkHUYIatKRHEsO+q536PmI3mgS+TYyKIgOtH
yL74xET+IRC1OBZssMfDc8qjt+386oQ+imWmqR+zpGAbiY1pp0wL5Svmba3yzo0XGnn+XJkG3/8K
ryfkEOOlfHI8hFYTrbBfWx9plp67OXER84w3S3P+FJplixciR+MH2Rqlh01s8WCQHbBELtANTVwU
oI1NNpYPy5T6W28c63s95/mW3MCfseUJ2GIwao4st2MfMsfEIl3DWx0PJBvbsv60cjQQHSlKJFNR
dw8zi7yO3TbKEu3WpJ1zZMUMUE/H04UEqnN8Ku6KDqMCyS7btw5h/IdW5nAtl7o9mWwLvba41aaB
0GUW2jYXrBIL8QiRwkO8hUhSGuIy1c4JAZx9nmX7k/CqBNS8aLI4IyPoNQx4UIovy2OVATUeXeww
kkcuLPS4D23E54bvZaFusBnvpju/1genQyrCbvzCgu+ZlCH/0An1qBSP7RqWQ/OptLOVGx4e3M+k
sn4muPEYADv9ZoygkqeZgoMe4sqdtjyckfsRr6GJj0Gob3BHbFciTT5n7PMua3QssQafVHned8bf
TMC7jyoq5T7hzL5gf0kCNTk+8iX7PPG+BIgSXxMXuXThgZgd4wtrlv8luaLLruNtb5LcoE/6oRaz
S49iES+Ab9ofdBDvrd4/zqBadgv7GOqgWp3hx/JcOt8pRkXeRc94xcOEBYcJia2jMIMxsZmFBTIc
N37QeWwUlkkn53XG18gqCzLZrsBdEbRAPF8as1dcnahzuhS5WeTSyVp+jTxSi77p8kZSC9n5JKOX
3MB+GGHcsRj1l+GRwnRlhk/UlUx4ay6fqI6GU2T4yN1auAhuZ5y9KvGDIcnubloz1zQ6kDBL/+zI
rdDd9EYkFKVm5ZVPueteRtnPW90Y5gPZ78MBAnx8VOBDyRGbDMbvFBJpMmVXbrRzIa2KF4H2lbMH
6NWAuRyQWhZMMurOejxZm3rRpiAnE/GcJIxdMewMT05mXwyKn01KU/vqLI5+tQv910Glf4oWJwtF
oX3atCk3oolMnM0TfUQ7n4TdckQNsGCZIZtRy+ZkOYi4iU+ssas1hy1iUci4W5fRePVkM16F32Cb
H47ZoY5E9tA1DSKrZJ9U2FbZ6Q+n1u130hXRSc0cOZg2gN9KNg6zkUfbviZvwIREhvocyVHedsVN
rz+NcrAubOyb04QRyB9WwG0axZd+Kc5Z7D9qjj5eXKN7bJC4HwtpUB/EONAA+tMMcOVQgyZlVHy2
ns7bIluicnvq8T4PCn9kRzAZ46U38k+FFe5oRIkeEkcGsxI5FZgs8P46ylblRsupF1RGUeWeUfKN
lDSCZONf5r4JatTmY5ZJ8axdDS82Th2WZtpOdBqYQREptf5fi3/5ITe5jTSSiRaZfyLd/haFVVzU
PDOSMgtQQ8Z0rwtDBdOURnur6dl959nViHMsTDG39zxL+pAUgnIHRbGbWcCzPZxPugPJDQU1rv8s
p3NU/tmycBJpZjVSdHAMwWXyt+ZQ9xvDHLKDGDhguzS/NTNPRO5quxgtIdJO41qtOuFIArE3hxkL
m3jTchY6RZMefHM6JXIozlHfffY9LBFVM25g/XIlOP3gzCY2rO51Mkks5ViG1iZzgIvqy27G0LVM
tKw1WQBRhNuObnDDaFVHS1/fl/Y/qlDGuTPCr4T0HJojngM4Sn3voNavpw9k1LTDTfbcjOWTIRfu
NjNjw8j6xM+xA6QJV4Ogs5njx6rnJm2MyT4zLNiMuMi/IJj+DY7t7Npmok6gnBpvDtrSdTh8Ro3y
abnOkU0YvGe+vETOO9GxGDc9Pu/kYlzt4r/EKQ64fbjLAB8Qtg4TczY/69p5gRp06zNinyQJOyMK
NMa1jjoSodiiTmv+OUQ4bUqj+sdgMNcYMdn5XGx0t70gLSABLA2EQF9ppjazDaNa9cBUbJnPRZs2
rGk9iyekKKkbkKYVHToQg92X3o+3rvdfE98joAgR8pTjYiFcgA7bBR7gkVMw1Q3PjpncGxSqxLbC
UMTHsdjiwbSXzxGLXmylf6K2HqeeYJfW+YKISabC7L44mFV8Vz2tieiFmf63JNF327JTZLNVb1rY
dXHf/WeIK6mwD1mJcbb0+addPf23WNVjslRfK/ZCa5lddfISteSfjGzrN33THxe/Z8JPcKDVfHhz
5m9a083RvEQvRORNWEw345CThItGcCOc+ZF2xrPHC+/nUdejiu11YBPdAYUBNFterO56TiXU6ch0
A5nOF9FETtAbmthkGi4By3QYr0z9hzdN8f+eGnNBe64AlU7ti8eGZkENWQtIPMacnjC/HHIcWoyM
XLYxqKKboSd7PO63mq3RvlaLQhETIkhcU25TMAoNYwgNSWxCa1CyEyKcyPG2Fl6HkQronidvql1w
dw4YyWvw3huFMXOj+fau0osioN0PDP/ZrfqCpR7L2C4noqLQvGf3pOCYkm2LXhZLWGk/wpa4eTZs
QKUzlatJBA4hPhgEbgSaE78Y7dCw+yK+aPRO5qI9eOYq4oRCo9OjAu75Eqz48Y0sCytvIt8rH4EI
11tMW9fvZfoEKeYiNNc4tkuWUHAPMCm9KXnsCVgaU+gCTenM6Mv6gj7YtAGZVa8gUuSdURLc0vXi
pBdki3JjinXXOgtVRDJoQRQtzQ5gxl+rM9yH+/FkZg0VGXHecZl9OyOaArMGATmXhcGoT4kjlQ+2
nQNt6bK2od7ZTmbk/DwlSxJDh3Sm/qWclsOS9I/UlG8DLw1BGWzPI5sauRTFgc4u33aArIOYqRRd
YVYzV4V10KI5vcIjxnelB4JSlbdQP0AE8tHPsZzwokF90P5tofgM3yK2Hhsi0KTM/SMxhPxcSp56
97lhB3tarBpDSJ7zuV2EcqEL1xL6pdDGDScfLjFoBjWzRDbth0zG3lUf1AVKqJb+Nl1+ZCyIV9Bi
FmD7D6aCfGRL1oooAO8uQiXRY4JOKve10fCCeK4XzkK8DgoFUT8mw0nHw3Jf0+EmbZ62Nb6coC/7
Jxil+97Sd0QOTeFyVWQdabO6Jyd+Vzsdj0bFDDR0TSzE49G2+udOLS+CWVyAcOvHtxDlGM3r2OG6
mCzmHFPxTPAjWrDaDhducsQ32gvnWcVGJ36zYnCvqtDRu6dNHMgBr1tfbVxd+/Nrmj0mBd+DLs8J
lr+0bO5ZMx7dZvnx3XlvoRiFNJb/6bW8xVh59l2LvVzX8EGyL2sG79yzoL26TvxAOpF7GIzq5jVt
civRb5OWQiZy5FKEMjM6G58sdKn91UjAzTJE1zwvQ9D1DHxs4TE85wMvrdNf1Hhw8/5Bg7bzWkAT
3s8la8I05z/OktUxSgDOjfOGQgX1J2QFPXrIyGFp6DL2Q8xXjeDoQ3pTfjGZ9GJ88E8L2MMD6JSL
r+ntyStkeiwVwyfR+FeX3W5E30bX5Oln26b7cGvzeS50/cgY8btJ2nBefBnGSqDTQ9Ws+uk6xsWL
UUX48myFWKCy6oso5HJSosnW7du/LC5pPVm5QS/4r84dNmHC3mdtY/LerFs6FHUjcFTyR62roU/q
0qBoM0lZijuL31IyTFtOd8aig58/8aPu9Ggt2vAsHpt2emBOXL0I4AE26M+HbHzSPdLMXIj+22Qm
CYzRlX32+6XaeVaMZKyoQmdO5JsRmT96659lFNevNgo9ohdm3lLEI01u499KreiF4jT00ge7jOWX
DmUl8BJbHmsldyrLIeVLXAoQYZeDmuJ7benpKYsT47LM82np+F1AnrH3qU2bN+NnJZGZNyyuHnzL
Ocez8cGUYTzEvZDYhSq+PZ+eZJwXjlYUcSuOkpp+EGsG2MLMAb0F46HZUH9Wph+HqGDGo3N4omO6
GCQfSYk9cDAhDWrDMVqXmJBDyFxCEWA5vKUm4HW1bCa9BY+RePGBD4zeqaVy0AvZbKZsJIRDtAcF
3exrEenRAfzTDu6C786dL6q3DkDQfpBIqLfazR6b1vlhJjkf/KJ4Jz4FCx7BSKesI9mPw/ps+dqf
Ev132brqqlRn7OLFfqabR5RkyuKmEv3XFXQnvVmx3hp9C+m+vjqe8Xy3aBXOnSGDlPMCe5z3Agze
3Aun3htNIrhMxvTqS/dNG+3kFs83tUpsjNp5oP/jlssqhZ6gyG5cNodiqop9X+vQ5tb6GEzPhJxQ
IjTTNQdkAwN7PbfOy9Cm56FozkMzirvO0x66peuGXu9iFE+Ly0g24///AZG8YDeuTRvTFQRn4UVq
Eee/O1lhBwXrb+y1NqRO3PY9EphwlFXxTH5yhmz23DfDDE/vJZd5cidcL7kzbTdlM18cntEDJq4k
HKKIeyJ35Yvfs/wFUpQGrUXZWOcdCnHCf655h223cvqdmtp/Zu7kpza92VqErarpfpOyJ25rYFCD
L8fCUhUUDGcHwi9a1nUvpVi3Rso6tW2+YABZ1A6uS3+DD/zd8Mh7Y7y1hIUUG5jDUJEuYXjRa5dl
YdHhGOgsZBBMLxG1DRyOvrWfOu0d/FGa6Z8QyHOW6csnsrYffJblxHDH6nXyG+wOKQr1pRwY3k9J
v+sSMqhgBY/4ngcCsAibgS6zBAi8jF9EMutO4MwFvyp/rflXjpZ7ttI44rtx2l0BhwLvvjXe/Szr
jjqmOJHo7aVIvEeNiKuLNiTOPmfcwOy5u5tox/Yy858irfUvc2y+ry80o2v1NnQOskmv20+kC19t
Vzb7aaQ6LkBq69Gn48WPi48ts2ArF0J4h/VgFOlVcOBJfNFDonkX09fR9OkFSnsILYknmWgAuvBN
ZYRwwutLickHsoHcqhi3uJN1RE/iywMG/UPqx8gIq+t4bc9opryzbyHGnfT6blTIchMJB9bBdmQh
x2SmDSlnKGMMmBogWbaTFw01JiPw4odg0WefBqBs4f31hNvYBg5GyuhXFal0r0XNz1h7+dHg1wjn
sQtBlugkHDpsMXvv1LG1p8Yexh0YB3ubdpZ99PKTpR2M6TFJn6ip5oCfCFVX5NpnU3MuA50yTqNv
M/nrmuXZaNt7woy2NtYfvuSPpPN3iCAFdpbSr76cDrm2h6jjNdAZGgwy1o4oLocj6SW+G1KlRXeR
IXgDarpvJEO0NMXkoCMH6GfT3JfOvzhB3ZQs7xUmlhDSeYfDUz/HAtV252IDSJif1IN9wdgQ3bk3
ZWOxR5LouPukAKZeMsB56SCrMUrMbu5iH1yXziFxrICq7d7EK8pqXmEU31XLTqJflfIp2uN4gTEe
R7zkhtncvYkJNQiCCbcitx9w+ShxV9rMi6j5J7qReQdhf7BcpuQo7ZDN91+WoC9D/BFAp98N1UQB
pvghyPzwOcvNbWWbwexQcTa40ziT2QvEJHlkD27pILpJ4FD9H3PnsRy5kmbpd+k9agA44A4sehYM
yRCMoBYbGEUmAIfW4unnQ9ZYz62atmrrzdhsaDfJSxUEHL845zt2AnyPr7UzQ7KyEIbtS+thmtko
VKNHg2e6Xw/mpjP5UZIZKghzYaBZ8VJUNR7L0JAvaibAv6twX5fsc4IB8Ek9IXJ2RwARqf/ZeyB4
Rit8a2Z8R0PNRVtV6i2zcDcG5JjAePkuYoHmcz6mKSiKXnUAkVD8aYO4WafDpGqN+SMSpI1fdT/w
xli9e3AlQFHIJh3YbOPDnOrgdxGqa22lT+xcUDdlH9UgYvSMECEA8aMdoPlKI7XvATeQA7WTlCzr
lBkWIL/4t92w5CcYCljQmsqcoZ7XfOmSmgveFvxdH6udbJkVOvdtQD9LKPROhyYb55ineKnoXErO
o7oFADfOKNW97IaRABPSSf402fjoFhPNJ031VFc3UIcMxLbF62BxxBGZWNyEUfRJkdiNfJhF8CU0
DLU1I+TAo83phcNp1U8TAov0ZbanejvW2Y4pYrJ1M/qMHArUTWP3kP4qOpnWzi6tjYVAoQ0N2NDg
/ONNNuV3jh8RMo6oLuwhJ2q/32Zx/9IDv7VKXnk27ukU6VvCvh3ZfIR6Hnc2tAJUzeW1n5dPmaAh
u1Td+CqpWkl6xl7TkcilSeClmQmLFpcwSEiLsXHfGb+iTp8soK9Aiwc7+809c8KcD9Ash+hC/fFf
ZM79IV4W6RQW+e3Pv/+bchYQp8M4gnGz7eAEW/i/f4FjR/ifyjKqvB0Q/HET+A1AN0B7vRV+c5ev
Jp/NDGIlVHsLAKsx49PQNtdcyDfoFj+LUnklRyTQQ+0cFPU3MvadXT4JZZ/nLC0PWIPP6CBiUk2+
imh451H5kCQ9dOysuDfbdgMNhSIRKQNPFr/0vnrrCJuz+S+CKSzxf3Oj+UU9aZtQsW3b8v4J9Dtz
ZnqxP3o7Ku2FYQbusAzxIU7EC3vIARDqvfV1I3eenWE060sToQYGeqNwYQb0XNu1ew67Zs+miI3n
AkL2OcEEczAauvy+yFmPiIDNOUw2RozENc7lF7qKtCwArzC10t6hDXHY1szzraTOOYKKoyjkIW25
aerqMS2RfCzBxgBnkvtepO8gdN6MdLgMhrFcRoxP2ATihQheZr7kDYvaYxxjDZkGBHtJVO39wMDn
YQ31Dr20W12oNg5OsbNN4IqdcB/6OeGbR+JgCB9hNpkBnF75IwrYIwpE/JyGZu/R8t5J7Kn2TjB1
TUQxoc8lyzrfi1/+3DilC4gRbNFBTN4rxgV4Q9uwJjXMgXwL0mZdG/I2U3K8URr9QpO2j2krbhF6
Kgaf+FZAaUkRvTayvZt18htwzu+80t+liYNQc/uKjDAYT023hL/etJWxg0UGn0JyJdo6vZC2uW2k
/mjLZQ2Lh6padp5DP+5ZaPo3bNOZf9j2s1pCVtMnx1/DjsNL0wPsqkjxYhRyP8TmK3w8FJSMQjjX
zO+xqcqNl0mqG9s5RCbfUfAba+u/GeK33HX+EgFEB29Dv1X/xKHN8sbhgnRg73rBTTZTV5QMOeGE
mExJULlj9pOQMrKfoqmDHSZVbGE80j102Tgiq7M3dj+zyux1rZgiLx7QQBkftED4mtPfjVU3mMrk
K95rECgS44Yf72WNdsPWhb2OQAJlGF/ZIvMVCjyyxoI8GFM+5Fa/c1NMm9ZIj5go5r1Zs6HAr72Y
pIoXqUO+OQ+H0Q3e1Ng9BYsVpQQhvGJFxGMCyiaoFn6NujmYC1wtKNGIK8KMeWFvfRe4tsO81eY3
9TKYQ5O0AKZQmP5rurH7n9zuvmuRhuDxFszwgt7+y7kW530ASrH2d3XzFvXxq1UeUqM9TpJlm44Y
/ViWJFYIHQZsQ9C6Trc2EmLzUmsyKR6d96GhCVZ9jvwxWbd9D3ovCr+J8kU3QPriWGgYDmX5wk6P
Mdq4V3H/Hcbcoemn28AQtcKzqJ09tLpD2bSvecaV61vq1bOH/SB5YTAGYxEDC+CaAeqW9PTn2UnR
j2FEpWumKLf8tN9pidit0h9xTnXkxXXOs+jXv36xltCJf4K8+6BypMfBCC4Uu/g/vlihHRnSkpm/
G+3iYxL620JWCKj25WNslpKCpTFs8PRjGoLfnjOyxgYJDGx2E5AIsDbd/vVf/0DqP+E0c4PY5nJY
W6Zv/dMPVGpuDmY+/k4hBGN5E3966WOaQIxyhnU1DIfcNN7nHoDnHHm3eXDoyvqROAnKLBsRH/p5
untuj0mIbyCnto6YAhB9VnT2Jhm5BdhwfcRZeXAWKKdjQzUNPPdNQO8wDaj9oPt/kl86HijH0v41
84pDkQz47HjerbvGt7jkYUJN2ZNdBKByKkz9i4Eutc8wMIa1D1DxprdJhziP7cMQqvp+boLzkAHw
lAYL8kEQd/qTe5izIM6+ztUYntEJmtYi/A5TSpvMXwuR7sj4Oy0Hnai43nonfg9Hej9lkXAQTTyU
+MtAn/sYSvcxKue3f/13cJaH4l+rA2Wy23LRHYKphRcp/ilsAV3mDAGec6rgp1xnU0k2BXjbkfFY
q5JTmTw4RDPHcUzqHtQWM//SARV9SgiDM+hqNS54ZZYe+Q0e4BvboAvQEGDjiQuc4zjuwEOjXBCD
h8zdc9dN60xLksFGTHQi/fTcS8ppIi++sxT3p1EV9yMjgjVc1Q36N29FkNClWW5OmE28EKX393Pk
/1nqDNEx/xE68z93v4ol16X5kz3zf979j//8/yOahlrQ56b8H38Nv/mHaJrLT9xEn39Npfnfn/L3
VBpP/c2R3L6eLaXkEpJcOfCp2n//N8/6G9HGplCOcl3OGgEaPi/qP9kz9t9c3knUhCJ6ffms/4il
sdTfPCBoGKl8ksWEcP3/TiyNLfn///HKlp7rUVhKgqyFY8o/wTV/fT70svIA9M/bQmHeQAgZ3gzl
TKBpZj8bhXpFEADfqDnjGLp1aBdNB7GvyoLdGDe/Zs9fFYZT3zgm6VNBjIACZRIBplG5y0vnMKm2
u8Ubii19OKdvZt/euCC/OWOMY9nGNB8Rj19WAeeIpfgiY1U7WOf7sJh9aqWQCUoQovRgsdkZziop
PLnSgV4AWmfax+cmo21RY/Ao5MIARU0SmzzEcVmvp3F+70IeX8wfthVRpae8J9eJQTEkjVB/T0vT
XCRVwqcYvyxgJiWeaZygbgdVGqH4UWXoTAd9O42RtWuG2NgPwrlms5Ve5nrvWr39yN58HRLApdXQ
3IYWYhyOJ+zrwFEJCWwujl/gR69eIgaKa0CIMPRBiPlfaPxYSz5PQP63hUuoalOCyEkxnYUOfXeo
eaG1BFCbCA9/Oo/qTlNlFFs0usAAChwNKrfpJ5GG3/S1+WIlw7PwmchV9Wsr8ye3Hn7c1DoTq7rK
Hfeub7po71VEC7FABebiQeNjfomuhHiNt7mEsTOh9urs4VuH8cU0nX5bj9B+EFKYqzDtxztMFRfE
+uNtbi7xgdBeGPhAQmgYe8PN+8XCSR/IS2zXgpDCa5l45taPPHmKG+jzLNEeyr6szouuUEQ6OUe+
9rYsZFgFzvLV6o03K2UiXbsuWP2C6Fg27dW6dfJDwJwKHypy3SoZNL2X9YFbXz9NbO7bBIQGujXz
WlRoOE3Hae7CcbzEAWPVug+ndZtA3CRkONzih33qlYzuZ/TiVYALL5ucmDqMSFdNvU8/wkC79MQl
zGeAtGNRnOqqCfZQ9fJVITLsrCQgCz/CflIRb4D+Td73aKbGz5Jo6CWG3tpELfzLeQFpjSZz9bH/
CrKu33idc2LvAkUxkleryteILpmh1zOx0UEKI9XAuNBk4liG8s32s2Mtwl0unK+OCY9CzRTV7kaR
4QIx2L50vlrN5fBY24I1qaFIu5OPE75OpipwTYOZkboy/GYl4XMyXmOObFmkfBZhS3/ihgUSd3c/
IwFdjzLxGfm4H1I1xdbuWyrrCQYBcgj8mIb/YTTuhwnKdnFPMy6so31XQQ0n1ujWyoJtUBiEqQG6
T5ETGTjZ0R6tnVJ9eczPUGJ8VKH4AA9PJQKzFXWFVN1dIrgC8pklex79ckX8nrfqwGwfDZDJi9GV
wT3OrIDUQfCr+pnkmyHTPx7RtdeyA2vp+d3GNZr6Qmui4WiqAUNNi8A2aw8WyoFjU2Dhr4uHDiM3
0h+evqIC8+lpZEo9DuHvMHgEhvZipQhraTxO+OjyrW3Cc3IZ+Xm5XOypjJijLC4e6rr+8funoCBM
YVZ+cKgsL16HWDvWrRRokELnwWFfzuDYro9WC+doCIvpNLjDThfkOA6OpmaDzbuPzfInrDrnahBw
u9bIfNf4MLxTXxY+Oer8F2KYkgrZGBb60sENRp8iiGTrOPtFZ/mEiWU75/VjboS7QJn2juvhdUye
4ObPpGN7N5WT3MVFUR2la+PpHKJ5JaVwTl0w+QAW+nzbeOCaKul/BWnS3M199snGrN3i/Yu3KO45
nFQ5UQ3O/cZE9XaY5fwui0mcu5hQrnzCkxgAvZ6UiO5YwsrNgAf3kPETC6MLP5aKSKO6wdTXGnc2
7JFdF6AykFPecqoCrxJufSW/FF0BYqFdOIMnNoxW35nBmzsHxaFrGUrYyjj1cQ+sLbV2VeOmx3Iy
30v4nc8NnBh5H4aV9RUAr7phszdeC8stj0OLQoCpx7g3p/KLB2i27xySQoykDzY8aL/wf80EFaLF
NMygvB09zuux5rcB9MJgaXL9o29YV7sceyY88olkAmvTi7g6tpjRu7JA0C4Nc8fZgkdUH03XlbtK
5eImMTuuMgcUV1m4xbYBltKWHgkWRn9L9Bt6izr8UR16UnuyiVyTNmmHnhPsqL9fE098N6xJ9/Bi
905t/hC1hDp/mPUyVGFUb2KbbF0wc8I6wvrP3/qOF4pq0tlFbncwYucY8lK6rB978ZbOZIHZ/N+B
FtVddkAtl9+Rsr4sbuWWRIclI2OQLw2u/LoR36POoEPP4rHBi3Q2BvbaTqb3rZ9XW8Whd2f21b5v
RHxRsOlvwixV5CwidMbCWsLnS7Kbpue48fD7b7CfD1wAvGlsRBQs37x9SYwKUjv3U6LrvKmlw8Ex
x/MtkA3rpmwBUOqhxgWYYi4xQvk0GPaqHnzjBfkMdUeLeRTK8tav4/65n7XYDrQKCPL4Z5TIcdeq
VjHl7pM1X8w51rN67ewkPYcLdSVIgUPEAh6zeZgxMAB3G4djbLOVNxXRyDN/BTC79nuWUArMhLep
mQzNaP6EpVmZX30GZGnsGkbxPvqNvjfnnZ/CxDRBMVWU3qhtkq8SStAazhNPSva0iZdArEz0fWIG
98nWnOM3LXkd7BGX8kIvCsFQkl3ZIR9AMbDwTptLz3G4rnp1XRZuqTB6xIUTqjdHG2upUDa1oW5Z
aEBMjYYzr5PmQRSYyLujlzgLj0OWPBPK47ZgqINLOvcOxx7zWcaVD3WBswisn2yOrmGmzGyjn9HH
Sz4m01EafLiidwRhjZv0rU6bU+sGzzP88SpA0eSOwXDww2E8iA7QcSAgw9b2rE9VqIMtJzFcb1Id
DHRhKyBIzr6L/F0sjWNUJ9bVMgsG6svNSEYX12843tq5593bRuIh2nHEhoHJQE1UcsbeWVElPuug
LzZT26A7s+qIvfxkrfyuite4O+wVmNpu71JesFiv8FL4ZHXVhto1zeyykQnTu8pnNdnNv9GTJbd9
HQL7KwjiLUhz3bCSo2GuZ3QHWf/CdA+3PhWXM3jereeXp9rT97MTLNJj23/rxaPf4hMqzdpFKUjy
TVFnKI7jnKEjseFXf5ghvXHgrUdUcTsuFOOIMwwzRf+eeo3YFkTh7TBPBTezcAa46EAwY9DvQ2Qa
38vMR9Hv4Xbz8u1UO98xWqsqjZAwoLM5+ZW4tzttHOLSLjZlMLHO82e2sJk/bexozHFVyKvgffwV
s1t8ghTgOjfvFSihUxQpa2VEHaDHbH7ebyPKqy+7a98bSZGv3Azfdfnel+70+THblGe2Vb43AfsN
mwb1yRAwn/qRrxyF9wTqhOxxQ/1q+ii0MAgg66x7+mGC5KtxwYam+aebz1iQwI4YpltvvGqKKOeD
8T0iwdVqzRJAg3s3llN3bs2GTKaESI0Rr9SJNc+DJdQXJ+SL4YrkEsFSWzWdRgNkqnuuVdzbcVr+
CIMFXlAWX6HMFMsIWP/ovk+6HsTdlIlsleXa+Kzj7uyjNn9GW9Tti8aPdpy4JMHlPSYn/9Fu2+Gl
Cf35zg6YzKK3cV8d5BK7ppUd9G8T/0HWPnsqyrehg2ew9jCs5VFT78inaPaUCCTvmq14itrZPpWy
ZhsWR+KJ3/0ua0J1zAHKm3Uunme03NflX1YvscFxil+radpHuDpSbzjVnf7AN2re6yywNo5RWqxe
EdtxlTP0kT0ixj8f9oGoH91ieDKUHtaNUwRrT07eZfZz7zLlRnxM2gxzc/biE0x3OyIfvrhOodfo
KdEseF0FSt5v915TfLHOxCyzvHEtQobK4NLplqZqrLd9NRfXdnkjKcOvobciqrDAr1Snh9kaxYNf
iPwctqdqzC6Yd6Af1dO2T7V17w8Fj6J0aDYisMot1EqyTH0vv408q92TJwxxkU5v29lzwERwRfwP
9wsKR/DBQChCMpbpQnnkOSTmMedpnxSjpC3iTh8pRlNcJMZB5h4eCalt/8POZUjL8FexZKoUqDLh
MsmzKj3rCpYVHaz5Ugdy+mbPYaX5nVvV3S/8d4ciHogLbotX2YIVDhr5oQbA7fbyt4r64csd7OSO
J5pvVfckm4NUx6Fk8PAOWEn0XQG1N0nbXSPZRKbkb7ijjztI4nTF5oe+m7bII63nmVCz59qp0Dam
hl6k8Omn3X8SmSkOSY/9Oo565+CX0aVrpWI9sYp1eGuwv18rpdUOvQAMvdz+yroCPgiyJESSuD1H
0T10xawO+BrvxySvNh2tgxN5q3byBarxEGRLkBgrmQyAlGVCwjnZCv7tUI4Y2qRU6zZ64KGCQaYj
IHyskP7YsTrFQwEJZPbUPptYY+fK3iPbTy+tqGLc/HTgsnwZGSi+L6oEgz/BQx3Ny2OeXb059eZH
bg+vmH/UgyRR9iRLXl4DyOpHh84pi4PsMYwC/4gIKIaMzv/PJoq0wqr4WVolQMLFyg3tNzFlHOWA
DKV/7ZKY3pS9hCFy74ybF62N1nsLLa5QBQSBZbc+Ww6K3uYlUCSZgZ1ZZbbDz483HjpXceOEnXyK
rXAXljxF8DnIPexgTUnRRru6cni5VJMjIBcgeToPaoNf4frF56WWgjO760uKXEchuYzSZHqLU+BQ
uW6qO6ki8VBCE5jOcdaVdw0sujvCAsqtCBxFk9QvEpwyxd/YgZ5OFGnf/jw+lXHs3BfMQCFhgg23
XpuitY9eTNaj8mk4eArfpzBeV2TWDPedAcmtNxUnG8l7R4JfMyItwNr2fsQ9MY9EC5EgsRG6n8GO
2UtsFRN/ECbRs51NL8yWk8dgMhE9AfeS8dxBkuyBljFIYIbC1rUAo7yt3a66zQgLmzoWKcDzKc8S
IhXKWtOHEShHYCMEhdboKvSAnnGuo8k4C0mr4CEFX4vQYGEYpM2FcReTTtyf27ICdNb1utwS/oBp
lOo3FqH/2JnRG/d4HSUYnnLzwWpYusSwGTOX3pOTN8LEgRZGZ6kNpW9870PzXS16mUZ7T51j+aey
dZ95QqCpqe1z43H5NxJ6IgOq5JwhwalJEDhoHR6DRZ0TiP6a/RHsJIt2x1lUPHU9OgfdYhU34bc9
ou0mxQ7Fj9vd5QhyfwOkITgKW5aVEoPcTeUNvzKKIb1ohwANwCJyfyVuvteV8reW27EbSp9sdEc1
+qNpAOYFl/D9Aj/yk2nSzlrkSgl/y6QaYC6pEbM+zawW/nu/iJyQiAAAzhNMETUUlPaSoocaFmFU
sUikDAcynEETepgj81QFJHZoDuYyy3boSRn9LmKrprsPQKPuTO18yEWO1cR3wTQmB98tfmprxn8p
Q4BYSLik0zcbo83do7b6eA08qcJR2WVPk5N8WO5so6UlN8nkfD4NOxya/iVJ++gaGMilkrY49MVU
4rC5DIu+bNII/YyZZ4KZJTmne3UFR833X5Rp5Na+TEw3NsmiWkMHkJ7U8mZYNG1//ukjc4s9aDFJ
IbptMErnWqn0tmS8dGSNcdst69O4slHMDVG9dkhuhUPCSq1blHWEhKCx0+bW1YO+w2ribnDDRNs5
y1FgVT6xJcl93frto91FIWCkYMmogfpqg050BMp3z3+pnbr6RDyBVaLCajRnBN94GCtK3by5UAtP
TeOf8syVT2D8QgaZzz2KiS5zUD/UIj5MYAvmyE5PVt09MyaYt2k4hBtOZu6yosfyjH94WyVhdJul
SO/1mA6vGYr3VWyI4D6HVrLFict2t8hw5HceT9XakZdJocosq+jgB4NDuew595nEDmyONhYD3hWr
tLgEJl+n38dpim1QpMhRq/ygCrM+tp5IV+ZI5pnbzefI0OKRBQZYwzPWIffL7eMPq7VqXEzJuMVE
tWOA578VjTtuOolRAYIIXXwZYYnyubxJZpTlwKDLWIaxJgJ6O/kO+zcnDZ6WJ+da1dlBVSDyQNa+
uVF0IO0RFr7/U9nQ8iDe6HMAdummiN6tYihWXduyQfM3WMCxtITAuEywzamKfhqEqiywcH425Aqe
bW/YNuwYuYC8lQP4yF7CAokEGLigCeR8EcQ8rOFbdqvCYkKWtDJdF0iub2TTfBZxf8JlVQISAK9k
LYtfL0H1LgThRS2WWyDmKyu0f0tLPySMtXeyxfUIUEZ8Kv8xinHL1AkpyFZubenJ5/sgC9Wmyguo
CNbH2C6QpcY8qyj8KHI3v0OEBQd02eSUQaW2ZWKH696e8kOu2k/QOsNzU/rBrvDUAH4i34pJnqEu
l6wPvL3BEOH3OAFAHwlkSRyBPiCcuAGH6rWOXLmRwRmnfrqOTYBTY3yI6WNWqZmhkbbz6TJX3ngc
zPYTUUC9TETEuxjUrROP5BsZ11FU6cnz3lyrHfBWQIYFchw+wz824VZUI+SLiahBTZoliRjZVzNG
2KoJIqhyRAPxbO81dya0nfjgOKgbHNu4DxXUGvxLH03scROVCNdbUgdzhJRrvuRSo8yITdNvVM9A
9MJs68/Jb9SzyuZhhbhT11lG7YezZarJBsHY1N0EttiPLQpK4PR1b380A+SiwuLB3irOHnRduHgP
ylXhBp/9tqgL/xALhDQjnfa+l4mzNxHP3SzyyjvmMWidisA6TiEApp4rcWyNN9ceECVxre8CS75X
uRkwee2Na1/po1VO86FH37typ8a4gKfGkdl0HMnBYk7Jl/0E5c/aJUlhPYSkPrZROax0rBzO4Gp4
kKEVUAmht6hrwcs2ht06IbRgm4xOxoZA3wyCPscsEn3FqPtJXOYr7j8CoS2ldhYr8Gff6p67ifAM
kl5XkRF8M/cfTkw7/OdWW4+tCLf5MM233OfZJR6wtPstWjAM8iU6hMPYXE/zyimkfsVIMV4GP/pM
+/a57XD3kKCot2Vt5acknqEjGlQ2TV48tb2/lV2dnA2a5XXRtu+t9rJtWvoA1ayMfGtXv2umAg9z
a88b6QA5rVrWDYIq5HZStnj0jHa8xVVGZac9e82IJtuZlnNsCGy8Og2EhbKy1pXVW7cFrs+bIiPW
Q2okKE5SHGBqDWsDw/VyUfsntr2LNDBDKimfcwDsxD90ehubxD0Fvp0dzKW3YjlDxjBt00E0YuN3
eX9VO8LBlzAYViIqxLpMZBwoYzT9SbWZ0oFyTpISQISZdjNacXa6B6t8RD4THLwsJLjAtI85Vy/6
DfP8542Y9oajm3vfn41DopAD58HtEOCBs6NzShm5y1v/cWp4RGqXX+Xvb0KbX6oa5Ao13rgqEts+
dwNxZ+Kbnie6M5AZ7lwSKBaWfQmARIDq5GAb6RZck+ez5sF9ogh85bcy6an50UZjOJT19MQqjQ7F
UwjXJ1ozbGEReWpnlSComcYGS8NSwincwZuW6/k2ThvJbB94FqEbYpVadUXGG75IG27ZTaksmoKa
qSuLde4vVIKPGQAgKJGKj+LX3UglkMuH3W5GwXkh/4f8xHTTJ9Frh9/zivZpAQPwVytc61Dr9hwN
vflkaEffux0CSgDvKwTyeASWAgBwDX5K3/4EppbcVhk/zVgEEE7mOV9PM5aNkH7rbPT9jsJy58VQ
hCoMf7kfHtw4PmdxDM4pAcGu85rKXSD75nbCEMMebGXhAygm3HX0junMYo+ICmvT0ZOt0fNF2Cmx
yxFr1N2GUDKuac0gy6zUp60iCeMlk6eEIdImGHOy5DVbqMIc0tc6oI6Dtu9crdL46Oxcb0dPcUVV
Sj0GQ0G76XrXKAzOEf4zKo6wvZhhrVYFrJeNQl5zgl5F4BNpwLrNMLPosOA7dcdk7rDUDjWolSi8
CWM9nstigkNF78Sole0ST22sQMh2sglRbqMJk0qjRw/3wpA6+tYUhrXqKtBYdCITbHloojxWcGQB
dzU8qVeeaWLF8cNtwtAEPdCIqLoa97NlwNcM++4JfQd8+UzLl3aZ/5ulgWgRQJFJ4UpalC03AdzA
G/yv+mAiCifQq01uu27qbiozOcaJgAw8Ga/MQyDyy+zdirPxSdsZuN4EbZBtJs2W+x1aoYPKLJxY
g8x2e+pURkFBDLlc2WFVru3Wvi06DhT4FpBgJjyA8HWW4Qvy3XDo7rK64bnhgygqQjgUNn1Ho9P4
pIZ+54esqXG33bl6nA9etHPsqD15c3fm9oy2SQjFZpSjfmsJtUxNtTeCzNsPkfM2piPcQwvnRG58
ABxFPMu2uKUqC0fzpar8jzy0Vn0hnnAUEp5J0udWVo11bnezFXYvpdRfjhTHPozzC/4eY8v8/2xF
clgZlpPv265mwUb4wVZoyh2opyiSKyLtMox9WEv7U5ywM0x8fSltr7goXz5VcdDdFbSaRcCkKjJ5
uvo1Xr0S7gt8xPFLWlb54CxvJGyHde3YB1D0FuljozyK5jd6s2UzWAzXCkv/ihLyEuR9vwwfEA87
YbrrHR0ejITc3bm41LwGAAdJ2UD3YkOJO04J3DgPweU2dhGt+IRBXXEiGQxOJXEBPXJwkgKri9ci
GmSKlW0NGHKr0c2IPw5AZgKXqJ80HK9d5XndKSrWGb7CbTL3kmYVQzHnBoNHWqG9i/iS/ju+jw2t
H6qG6DrdTGSDk0KQOpl4LyqwtV2AYl52H55kThr4CFDtYldDWOBAWoVY4nZCDI8sp55MbGGk+Dx5
oTx5WGwTgOq1gyFYV9lDAfpjbgew9L3N12TZO1T6DbEnamwqSMxd7SYIsnMT5UyFqooDpzszhci3
RWQ92zGrZoiavT17dxbmWqbhgDYWGrBpTrdWS8uNZXrd9yn09LEnYanpaX2R7aEX19EuAHl/us5h
HF9VGr1lQ8PQnZmYsuAQdkgKIUIiiowqaiKEQrs6wloW5eI7MXr7UC20T48FQpKNZMR0L9mSlUsy
LvpFgqE08dd2FFI7lduWpUGQ4SEwspzYCxX8lL6Jman47HwsURmHjJOmxBkOLckPiCJXmUcEctlQ
snj1ehyz5EWE4kwe7W5Ic9KuJrB13tWPoSoYiggu0bNywi4pSvHiIxC+kXZHgEZKCRHp6T2dGlBX
qcO7g3cQgOzEGvUcG/6wagtxCkMBNyHIj1nJ/tqK3mx0m6jXeq5Jxi8cLvUUE7DtToSxMFlfl6L8
ZUK/ZmiCAbAzrDs7HR4CDHVRVHVrWTZPfPi5AKR+MCqWNUnijS8RwccEfOEGFElRrTL8cze5UHJD
z1DdWx3GBw/jQFGMPxPPvrMf9Q3cE4LQyE2F+1Gbb02RfumF3BMQS7kefDvfqGX+g4C82cke29zY
AC+Ife7iqja7CxdHc0I2c3bCon+aY/OOse5hHgXU1D54lGxDNhCdfTK4q25foXOGuIXA32oJCAJk
ka5pAvHgaCu7R6a292z/HWZidJ2UNxwcu/loZftcw8NFu2E8hmIhFCBH2GLxSW98bLKHXoj8YZTy
oRyC4K6co2jDofyYQkRdJRoaSdmatCXKvNKc8VDqcCYIJHc3ljNt6qj1rpOoy9uJ+SLYVyCFdaj5
zKR4Yo5pbvLyVzxDPRhXiI4HLl5Yw6A331hWvcfNuG8wLxTepx8wDxrdlyQE35HN23wqHpq0u49N
tr3K+aqYcYyB5BGlx5tI9PbGxc2szSE8tB4zykj2LIN5vYU8jWUWXnrDyw9aiKvHwvguNutxnREh
gp2JWFSvK451Pnc7LzLRoE/z0arJn5VdsvgXqxPBnBbjxTbZdS7LqkZzCEGrVzc5IX+ch6QFytS3
N42Y/G1G9gZRWS664bIGHhy+BZQ3TGT65Ji4xB1ZVv1mQnd3ZNcCqPfrcW9tGDcyOI67QxRGC8V9
XifgKlaW9I2LofvHukTjY01s5C0mgStga+lO/S/mzqS3ciS92n/F8J4FRnAKLuzFnUfNU+aGUEpK
zjOD06//HlYVGlltfyj3xjDQELJbqc6re0lGxHnPeU6fvmcN6zrEnbu4Us6VcRSwVMGSG4Thg9Vl
10YBWxA5inrfDftO4+fwGrQYSBFXRCVXAqphn1SZ+Y9ZhtaO6PFdi17SJz7E47ZCDOr0WXHIE/GM
IaN88PA3khaRV3RBAnK6Nw59xP476fjpwvxSk+nDDZV3Qvv1WfVttytynL3SJL04DPrAbJV2eEo2
L1J4yRlHcrAricBEBShFYMrW3h1NnoZN6TKfg/cxRV/xJIqnyDJ/4PbR26pk4prWbbTrXFZb6WTt
C23TYCJ7xz3UNVGksc/8i5MUW+kUGcfRQm3tXvZH2ybh2tYgLT02ZRx0gkO4bHMJF4U7TUTVQCN8
mos3GyQAjXf2jeNCcLKWL7XvoDmAWHfDpN/nFmi4wEc0DOfK23emOx7GxhzuNJjrNratE1irE33Y
3c5H9SLZJc5yMsKvKpsf+EeQAQZMFNouswf26jdxcoPTtp2T8Nu4iO5Z4lkvAzzzFjLpSo31+Emk
Aeow+c9kdI5toRi219Y1gQp3RfEvt1R1AVjgNrvB0XVPOCvGPlv7NHCP56zOmlOCwk1YItkpn6WI
2T3JCj3yW3QHU+iXBCfGqg70g5PPF2Nium266hnYcEcbIfQgP+WyVdzOHUE4prj05jXwxrtG/4CB
zCSe04Yna+6j0XwYRPZCcSPFLt1PTIwE+RKX1elzjtlHY/Hd6AUyH9v6mBUdbZjliB1ZEcxweeCX
E8+FZJZfURp95eNyMhuTU+VFR92zY+jEFK1AtrEINeFr43vyyPmFoOdi4tLQ9DtBWUKRwHatim6A
O2ml0Ob1FR9HdbYzIhgiQU7C8g7jiW3ippgt60bpkzu/IjLD7GlJtJRO+lFdBZSDuu8/PbBfZmM+
dGXywWd8sgOsab3RUrgZ3rEoJKt4gHZOq0a9s1xSHaGH06ftafGWF8MctqbJSS2zcUHMS7d0FH2y
6UYBL3CEuBGc4QjZspKE7Tr/G+Dh5wC/4Oy5H2M0Xej7oxPZxi5sxDTulhXKVeJ5+U3p1eSpRcND
beON+rFoHU6iWfhgmPlwDJlMch0zRvYS6kyDaj4Y3nS2xhzY3uKM0W16Zo01bgbf+ZCqMfb+cDKU
p28bcrQTANTeHx4wtDhXX+7dJCgP9MEifAIcvFB2c2vGrXeqEAEOfqrpWehXY+dF+0HyMSDaQ186
TgkUHmxUY4ituVIuIdAwXePO61ajcPdR4WJsiAeidql1y0z1FGDjpq0Y9gfy+Mo3hx2O6rPfGO8K
cLO7tC+nrroMyQXHmYHZKmjO9H8nB5m07GRwDj5lSxdM8RYH/qPVmuNtAjL6TMqE7f2gidvN2Xev
XPpPfU3zVEUNp8jfJpib23kxio8t003t+afGQWqI8N6vADBGe/rUra1BvUYOneYhkO63UTvJxebT
5wTcn9khn0p3OMR0bXOZ109eVPNRO4T+mCwNigPVIpi1B99ndzYySTPg025sPqWZukNWsG2k+PcN
G5N9r+jQUpwpHOVfeNk3YVH+9HG+AcKnC9CMkP/Z9OyqKaY1ca8sqlwptt7G9FmZmUezATAYWbxk
i1esKxkYR6rfj8GCS8PrylbIK08NaIZDVy69rXC2Ya/00T1GXAo5QAGZnuzPVEPhMotjl7Z5B+j+
WOYbx4bko3U/UkxLSeAUcUNGTvKjsrKUY2wv93WYQccNA/thrt9nB6eZAHk6Ycn8keqnCYcAPfXF
E74PLujgXRCMX7MX2Ri9Kr+DNTRwWwFmsk5UPN35HJ0fJmLom84ommfke7Da7RMBa/1D1s5llAnZ
OJPcZlrTIhh3xnA3WOgTjpldhQvxqTThIJj5UdvW20SzxZFVLtkGPdm5AHjGjr4qyoJLoIecb9JN
lMZvRi55VOmRaddMUMUGSC1ZKlQi78zhJ1W9G9F0ey+FNaGAha8wMbwXDsJf734XtT+TP4EuaABh
RllN93Rf7Qi6weqkQG5lix4LMJhdgpxo23FCja+BR64GEUzNx3M5WwkzV9QenZa7yJIwZPwoI7ap
QMxgvNMy2oCR2RYWhUR+Km/NjRkRkGjjqry0iNRcvWifefmEGvfY99iYQLC4O8aXNLx7RDvGPvik
2NCCKblnr/DTGNjsmUjIysaW17NcroOznsxz1/Q2Qj7cPjJ171GP7bq2YGHBlytXWd6M656qEKqz
kD4UHysVt9Bwgn2T7U0EvIOIcEgwtaUSnSK/rv8qq+YJPGfMxpXoKTsnn2PrmYsFooc6YIAFoSSb
nWqaF190l3D0a5BWdAVzoKTuk37QcqxwadcWOOWrSeHRhk8uhWMhXnMeDOUUfOt+gnL61pRQ7kEf
ITmX7j1IaM35Bb6s8V3GmFVrc1rO2jUhTA5IdaB+H+A+Tz6nVPWR2yblhhkJV2IggA3jm/7G6Hgj
Q8bZWdlCzAIRzUqdvAzQYJNGH6yuTjnIkaNGnqR0OtZHo+ufzVjbu3zU72HsU7eOMteV7TecgxaF
8TSBWMQ/6379S8Tg7o/gyb8VOr8r46Jr/+PfxX/NBbm+5Tue65um77nu4ur/xbWP0FvnfE4zc9i2
3U4ykpts9NSOarXRZ8gCoRdCaeMzmTRJo6Wwa62+fA0wcbldov8mZCa8fw4R+J5JhA/7sXI9Kazl
5f7ycmQsSlCU6bgvbVQxuhxvh6FstvXcd5Rhcrq26/SLwReLhYi/251xrWpFv0HrfnmFQTS0qPjo
xme3Cbgkpdj8zdu1xKR+je+4vD6iDeSzSFssicO/vr7KcZDR83bejwRm1qmHDaiyg+KgPBuccAP4
MULtW7kUDnZMH2D8t2+T90Mm1RKVpEU4ipxtMTQDlgGuyN9f3f9atGb5h/4Rovk/kpohKPXrm7B5
7963RRd3073+aqaHr1Zn3a+Rmv/pN/+M3jxN1dd//Pv7Z7488Vsiyh/drwkcQayGj/j/H9o5xPn7
B0OOf7tr3j+/2ui/+eE/4jue/5tpKoeUNlFHCqqXG+2P+I7n/LaEKonnmJYtEOD4zp/xHcv6TSLu
EunxCBi2pV4yPZb5m8VogtoJVzjkC133XwnugOr8yyXt+njVPMuWShFUFIr51l8v6cnobFOlobln
kdDrcHTqC0qq2kyqLr/1heAx6SAm+3Bwr07Yxt9jI2CIBdrPPmZGZYu1beXYEdyh6d/4+w1obZRr
TLjNHesByw3dmumhwRqw0phQty3WyRVzfOYTHarySMn1fnQT43agwPXA08reYPHAkjxGNcN9yt1n
h3UDklAffUOI5uyU9FT1oi6RX+Q0mOytIcIrwrHyxbV69xNDUL8b3Kz4Aa5J37gpfQSmAbhlLur+
IItufCmNJjj2UWXfpnOr0GK64lBXOUfJEUPVxmfutbVmSpjjYEBmHmj1eMgFxRKrIbddYHB1/RSB
yexXaUZnwphRo9zzJp9V66c0/VbzMbNSfBz1PFW7NuQM3UlHbFC8aRiHNGj/DI1y+DYlBuzsQRJR
1q10XvTo9keT58bPKAnwqMaYNufa6NEbHfE5M1h4KevY/sYP0/pQ594tjOb+ZM65OODQG3YmxSIP
ZDJcIsJNR+NfO0KknAr/PoZjdjfi7L3pyQfzKMpEvI/sfqltREwYq7B6mPi8NiBfyz1j5fSDVmXn
qaxNpg2tV1m3VtFT42SYxm7sgYys8tY3HxK74o9zgwUKWN54LkKyOtIltJkW2XTnMe7EH+YpaxfY
LqYEx54ooy7n7E4PDHUms47vzLoCEg2oYzoIF66URuQ5zuDJj4hX+Lgi19jAyGWMW9GTsYuiyKoQ
bKcYYLMnT0UfG2/MgOn/GVIhyB2EDNT7sGlvK8/CtE06vmeLxeLNw7nN/W+6aoefTlvYbJ8zM5v4
YOj0HeioAxo0kLuB/nbvpG2InlOLR8A+wXCg7TA7utqdfY4hhO3ZMIwslLY/+zd1mBLs8uRcUOwj
MW6t+SCKexn3+ltU8d5uJ7N0btsqwyLutRUhE9NsuuqsGdCjwNPpQdlcA6+XJYweZdORbBvGHle7
ZXYTPisgjWs8ZPUh76B/QIIzow3Yq/qgkAsGIisql+vCiftd2xXV0loXtCcXLgIbItOl1Ycb4sTr
ZqxLeycZdcruMAgHmKy3XtvTACNZMDPfGI/sdoMDKCuC221WEjv37DuHGBW2PQ7jxViiCLReIa4B
2Ag2NGV3TcJcvkaWl1b7pqUdUOtY/Kxtv7vDnOJ8xAk8+NmYwxcDf+ij5FW4615n4wNPEwOlzcTw
6Ap/4ETIrOfGNSx9aIw6vcbl0nA22BKyD49D547QbHSqAih2HYNr8h2D1/wwqyTYz1ldnydPeG+p
ZTqE7waWXS9EEWVsLI+NUeENjxK3fwKMQ8lY1ToWq3E+PxFgsnbAFexHeM00j5HpXmeQZzUWrTl5
xfxCd9ikzGZdacFOkoMcAnhZAGxt2ccpSUQXBE97dRmUb91+8A9mXM5byViOTgm4pqtUNjRS5XSI
3tLSlB7iseH86bqhh0YiePMmD8K7n0lQSmhn1slzK+RAY1LHTqkGRd+AHsVeN99OIpmhVBsmjeZN
8qjmZDj1kwzP0SxA0wxQO+4DbQ7PWYCxcVLobiurybsf0GCdt7wzBdPbdNwoU7qHqKWLOioEulbf
emdZ+QwLjQU8Kad6EfUMLijOFrQJlHK8TlOhT0OYePcT/rt1N1hIkJE33MyFzUCgBW8VbjDcIa5W
I3gYS5o4gFL7VOK72nW0Zr+KdDBIGM6JvuAsr7fKUqwKZCEwPeUWDg8fAL4/AehIoUdtvcZRZ9oc
eY7puMkYM9nhMZpqkhYAiPVG2JV8w6Y4bSNMCh8DC8Ir0JnmK6UOGjyR321nN0WIs8Glu4lX/UgS
xz1iZ8E5RUR7ZXBp3/pSdoBGpyiKt2Y/+halsIEz74K6H76rWoxPJi2lJwoKOOEnCEa4Bq09p8jg
WoJMwLjF3FPi0aDxQOunOXdLSr6Wvk1LgObrXEUHPa22n21h0GyEAeHBrsruPonTgoI3n44MUFhG
ycytl0+zl7XnIcQBtK2pijOY3uJJL+qCTzICSD+tclpDXxOqMMjNtSn2BQ5RZLx9OAeBgytWCb+/
0G07vvViCXh6C009LnJuhXZZ5DKMBlolVJkNPImWGZhtkGFZ5UiYe4RAsg7VPOwl68yeggLyHpwh
nE2QSojWia0fcx7EOGqDMTyAQBvh7IIFcvjOlZmwQsrjneWxrJZ3Bp+9DAbqwubJwWyaMYtaMVau
D2ETxC9hZjBIU3Fb5EfLjXoO+Wjo+2TOvRtRUdxh6EYx1S3EJnDg/xUcWeBeW+Pe1G6ygc9ovkx5
TkaFoVaLMSMvL2TZqnsKrsq1lYUUMY5REdlr9F1MoQp/45NwvbLc4CTJJyBsJfT92VSb0JhKYv89
njM9xN0CHGwUDg8z6B79msXQBKt6Ww6a/6/0B6PrzRQiNA91L1kT6OyiWq3EztYmZnvNyqJ8HVVc
3eedTLAQGoGxLdTkvQpn1DeRbbR7w52Z2JeVOrpz6z80jgvcvOoxT/RpjsDZOg1YLHfqbofZC89U
pldvI0ex3VSF85kQA6wa6NHNMpeweWZVjf2NiUPyUoyQtQlG2MfWMMnTjm10cSGKrFW0WJQAT24L
o8VfhFM8LvRTFiw1B900X2P8IQ8ZUROMRkwLgDsZ5oYf1/Emhzv0YGeeEazCJDK/x/XI5Lsx02tv
OnTDdvncf02TRn+nCJUlqYqogFxygNJzTikC3t6ctbp0Vjutyy4FfGkk5prwASOuXDCgBDM/oBrF
TN8weo3n0dV6LQKn+WnOdrkr2qalLLXT+wxD+dURKXPpyKyR64wmfazJpmz7qmPm2k8Onoc+Jm+7
3MI4gWMLPLhfsGmdqlNqt3pvQfq8JQLeZLRcWHTQeXX8bjgzXNV2yqqtP1hL8LGwJU4JumQ3zJBd
wt4ZocgVEasECqFd0XWV6OQ8FTEeQHv2PrqCtucV6Q+EAx3nh0IC0SzMmvZts8UYkZRVhU6B2dAA
znzjYwW8TSc8xpoXecuzlKJLZwa+GXb+OnLZc5oy7J/wPhV3OHEpS0plt86H3tuo3sD9PzoRtVwx
sYE4oB/OlEPOTLxq2VY1MDYMkdjFtjZIUqyMmWZlZkZMLzvXWSzIhqkeDTeMT6UzVc92F3Rn0iv6
aE4u6oXjttYL6tiEgVw5KCekYgpeHJNF0gWOV8GiH0x1qHUbYJikNGKXt9Bts8Chj8oPgseuzvO7
zsBggODpH4gRw6HwohfCbc7O7rGFk1Bx9jaxgIvjifJFRo2g+7YnMdiS7f7xy/nsv1E8YFP9zYEH
XMJfNAYvI/BMvpB9Cg2QnR0tHE905KFiy5l1FHU2lL1iEeREPydiTRVIj4m2f+r5t1Y1RRXEGNqH
3hLsYGaqbdWAxhUmlPpC6BCIg8HMjr+8GiRXSu6NeuIQBFplPFLefY16UgdtFfAJGjUNha4PedDH
eW2Cu2pd6yCH8akfvTeK96IdEPcR6gnW8o+azBMuu7pdO55aentxDLo1+F+Aq+1J+XQ8lnE77Caf
3GFpMZD3ymG+UpM47ceo9ai7sfLvo4ijz6YYEORCloypFvlhnLVP6RZhnA5XK4MsHExCtgyNaUB/
Jao/7Uwd14fIHWnRbWzvRMG8/5karmY5iiZkPCPQuzz3onTVtDKGEkXmLwZhAqqBEacbM2ZB7N3N
iG3ryQqHN4tV8oiMTtB8WcRDmV39KVa3VhYM6FBJeSgjU2ABdihSa3AQMyeZ75xx3M9yJqCdAFOA
SuVO+yArknk1EzUj0FmWX0PYFzc0DLWnWrEQt6b/ysxc3VkekKyVxKV85HRC+FSxtWTf1jUN7ToR
Y/bVhJd3ryZqWFwuvzdjCokpqpEouO7XsYD+Vc7DGwi5iGgDon+dJ/IHvc7R0ZrwWhjBTBekCoS6
9e1cLoteSFsLnrrLDGf60RU9pxALzzLhhT6DbZyk89UwqVJkDp5fXZh8BxKnT3NmUFFOloTDCtnO
VbBs3ZskLp5jvO+fRGLiByHGiZKhTOldF7jemnBjfBwTo/5hLP2i2UzUKVLafOvDOiG8w0HBd/qS
ruZpOFBY0F89TO0bmBnO3prGp5DIDaS1tsdmgUFkZzUjC3jUPicmwFAnFvkT7R9EbpX/vXSs4lvO
puqocRXRe+xhF80YRzLzjtjU9kt0MG7IX0X2Z56ldASP4CJzJ/ryYhk+R91AZ7IQfXIkDQDevQ+v
mAbyywCv49Op7PB5BJjHaW8Z/ndZSX4oCtyncShH8p+qbs9pTq6fIGhxX1DqiEUDxTBf2Y2uPo0q
uW0bI9oI0kI7DfvoZiYJtEslKGYKq5p9ZfFbWtKdXrGV4G4z/ezZ+eNcl5cPtRzhM+eRfmb+nz0F
bUnpz8CKZJHjWs12PdH9noV78u6g9UvPfNEdHn3keEpw9USnLuTbEYjJs1CTfxMlxQkuSpeuHaOf
mdCL7q0eOwTyKAlvnCh1bnnX1SZNhL6AvLZ3TOujfTuXw7VJuVQqDvMSPxaMCq5XZmLeOiubC3vE
dEUapPjIfn9IVFNL32Rafs/Z9CnHO1pGBLpiNNR2bNI75iuc32oFxyOLt7k9ejuw8dcqG6vTaGDF
wLp8sSxidKl5rDLMfbpwP7ADsw0v+weR8kBXTLof5HIY/5uH8iIz/6qrMiSSIDVMSzgCWVUt3/9F
9w1IqQ2c84iwN7CzkFNC8t7S73OIo7j7bkcuAfhecrsE1tGN2/HGEvClurkffrIR1eQpaflyybs8
c542zrpLp2V6FUQXP62LHbVUZbXlzG7n2w7jTbBiq5M+xMj+0dWKWss+Fp5ru8ekxhIhiCA066G3
WDc1jNDvf/Pr2v/06wpL+qAhFe4FgFxAff766w4J9QWBbam9QfXO1oEo90GwmIjEjM+Sc4uX3nLD
pN8cWTRfTUoachNFlXFPSWb3Lem9QW0z2+EhFCezWIVmZX/YDRHblfZNzYrlFnCPHVxaVOWGCVve
hgQC4zBXnUDJ2+AQm8Ex/pgl/Evy8zX+AG9X/uz+imD6XaH9h7T8n09lzn/++a/8H5Sfhcsn9Mtn
u8jPf4E2nd+bgv8t/Qu36c+f+lP4Vb85jlxkVslxGqWVa+FP4df+zUTEhebE3OV3pNM/hF+hfrO5
EXBYLZeIx0/9Q/4VAqST5CbhOzZ/cNW/Iv+K/0L1I+HiSQdNDSYcB+1/uvHc1jEqjzjT1sHcPRH3
cIP0pyA/3tPf46Xutp00HJ5Ha87eag5DfzPwkf7vXKhfb33XXThUjlCmi9Ytf//+L7d+GDkWWJBM
b7uy3IV00q2dmvAtqUcTAKfAy9kpxtSp/j4FVnVUahA4M92zWXb1c8VIfmskLep+4rwnueNd8X8W
QGez6xjZ8lo5lCN6dZovmoSzjzrNjWGF1SZqcrnzPJ8c76w2eZUNu1o+x+gg3/yke00S17tf/qB0
A7IxNhENTO82ctg3TPYEmjOTb+RWItE92tXQXKp8PHlkF05xJtY50/d9q+JPVvw3KqjtmzIHh+Ms
vhaL/FWZRxvbaZxj7NQP0mLxCGFKuqiWV9eq1rNViKM19Nn59y+iAwpSIykFtfhptf2ub+VnmR0a
EFWj9aPFMJDZautEtFdj0Kxc4uVaYTUlD/6AHS1aiSHaNXB1US5wPaYEpgkFvbiSnRynm5DxtsPE
Mu83dtBTO12FNzAbwm0nIHWDh7tIhTrBaGFe056HbmmV8PbIFPs28uRsZO2GUvGDaMWJxSxglgty
rsLEmzIXkIGGNgEs32OtC72VyjJynrlKVvnAbhmSLiUv0BbWcSYPgBsVz2t2JYm9cW/cziEuk2Hw
0PHt3BdrMwkuCG+cWUtPJ0h/68zJsGyN4g5VYeXHzQvuber/fGIvJrzhqBr3STY6Z68ptsUIubyG
g7S2qu9WF96YBDgdv5sekHdL+v8Eh0mPx2iVF+/DoJY0L9uNBooLiimHqygjDRhy4obizN/EJlw3
3bWJrXvKrNATI9w4Y9iyxxuWUDpOWcw9xsWOgVyYvXMOBWVVTSPeZUIaNLEtvfEjyqCRxbGMAa9K
QXxpdehk9lJZape2/d5zrQYBa6/ScYJIpn4ydrhYWPy2cCCWxuJUHL0mI40Wo4AIy6Ttmuru2uda
K+19UMp3vHhnarzesbrXpaa1Rh47Z3mXjJA8YN5tRTyRPel5s8PMfS0bvBDQRMjNRiyh8V1mEmQY
F1TZdvBban873FEZjRSUw9KdR/MxHO9bJfL3yZbZHlDPd0gOW9Nuko1T0a5E5dZmgnOiAD2v8gDH
OVLjB20SxNKn5EVbuI7LZO9PjHmqlDQlQxOQtuoztCmuFxW0ewxmnC6gjCaYGoZkKo4eTmKgEhR3
oqTIXa6CH46lUcYKrMMKsSSPX0XtlBeHPVOCuWL2n+BFX8iW5ZbK1kBqM2AtfMIYM/IEQb7JdnOt
TzXekQ3e28+uLc5BLqtjgL9oRVAGOwOeHQYcxsEidbISreLI74ybMfU+x3h4lpFI2IRDcFVLNzQp
JgYzejdxCd6ay5da1ofAI8jfEM5ofMjgaNxYGazqpneYHgcwqNj6tAxv2NtTQBTQvOy/JvQkNkS9
TwpedFW27b2UVot4CMNR5o25Sjw2dhbeuIPOaD6CXkc7Yd49AEqz6HS+yWJsObQgoYdHePr0qIed
5aYjs77xJRhEf4qc7EPjMFgR4fJ2gj4qzo9mf5R2hoc77b8Ak+EiSWgT7HphvMBCoBcmDZ3pAR/R
B0GeZW4H6czEdxGb0roJYv9ocs6Yxmm6a5rxa6AFkbh7XO68tibpxn+zqcC5uonG4xEFL1bhDrRi
YZ3yo4D+BMJIee08ulWHeMmTW9ntdB3rm6Yx/AcK3KqKSpUgEZKbdEj3UdRKGGV1thOxtDd+KA5J
3M3necph/nlYhoh9ZTZRd+1qUiAGbYC57VREH8NtY3fZPZiahnAfVUHeWPPho9Z4ZNfOxujeYc9V
Oyc37vHtkPvHcMKIh7FeI8f7qHrXXV0e3L5urgm4AQQwI7xSJdSe5WBgfiNoGHGrbXykm0IVyb2L
7MQoJ6+OgFAeSQKKK0hBbIWFdxPmHSkRFyCY4dJgVDlhvKNeq7p4dVtdnOVLwhM/z4GpYIIZ2gC0
AFrTmrEHTaCAjc1oegUeNb2qkeYRvDwvhISG9YB8ecofer6DQCVinNJB8Iz1kUtOBGg5Rvc4VL3x
4AzNSXm45su6pSMxzW0OzYO3DjI/AlPdlCfKVINX3Ev7vkdGd8pvoJC6jU79eCvJbGBytJsnR6t2
1eeELdt+K7EPHxo1bw1a1osghbEC32wyCASnGGGvvrkNSqIGIIQWKastYyzX7jn3KJ4xq/6jmNKT
EYKKMHPxypDu0Uf4LwhSHrG2ePdI6njWLHmrPG9XjuDE6T3wN+MSNAbd7VAxMsejRxFzTBVLCrq4
lB3JzxZZRWL0Rv3M6UeA03Eu0+w5GlCGe9d2Vrq1u10vu/78+xeqDqeYyxfLULcLtC5WgVEvpiP3
NYTl8lRV2NgS+5nnjXiK/HVSkjdssWuC+Ng7yQQkIUyfpqTBleR9w4rrf2sKPK3Mwda5EBw9Y9lc
beOL8w9RyJgWJmqlTpMs8AnNn4LkGDZeXMxJEt+HLtqkIINqMyFb5S5eUjexwZwxrrHVdyzOm9+T
dZw2Hi3aOe8Ai67SpKXYg+KPV8+mIXc5ZOXT8BCxHAslZwxd4wNUiOQ8xk51CNqBFjhvEue+pw4x
4hm/zd1AX0XmcEYy9R6iVr0zu5mRuQZvlCfZpdSEBoGF8Ju5L6Nv0EzEXGTntmW+gloXH22rfE99
fWZ6Q0rM68SGmgkCfX3NLGX5MtHp5VtxDEQhKq6F6C0Q2YehstvTqNJ7ssDBW7jcTDW8qqnOPtU4
1edg+TL5AR0/sBkL26yvqQzqa5u/Rxb4KRmPchdjxk7xld3WLY9zkgn5eYxoLfcnt7rO5fRRlDTy
NYq/n6twgWvbMb+O0W0GJ0TFdUP2ARaJrDwE1kXpjcUI1Q+qWzPFp1uAgaSKCNRVA1tkymJFWDqa
aMW1scg1AX2JSnvoTkN28vnEVjqN9F7HjrktZcNEm9aJjdHEpIANxZZYYMLPAe3d1j7UmIp4hB2Y
6b3kEripl4a5bIxBfhupvTYNCyBWQvJBVuW97EV3DjCWL+WnPzJ0nBNOvHnVGNQyVH76pQNV75X5
kqQ6fzauYNL8p8Qg8QQxICX7G/DoTKd6NXrO4xTN/aW054o9a4EdcS7p4hVmfxij6mZMIudJm/je
69Qrnvuxfy2YioNiK2GaimYE9pw+yDyMNrqv6/3s4GzMoKcTx/IupoqepwCWONDPZm/5FpE5M7Ae
Ghk4K8zsYk/QNVlPZcyuv02ZDpnBMaf7enDep4Zqmzlrj7C+Li54ywu74nozQ1pfG6w5m0Kx97UU
6OhlCsU2NXsrHKs5Wlagt5AO+oqFkzZl5rnzotobizE3dM7wkOTNYL7BwBgeGfMBHijDW4M+yn1n
ef4L8W0iAQ0238IB9MPFvTZMKX9w822i2C2/iWE4FuEfQ7iJVhJBlCvv+4eW4HzuZcTHedLsmAjE
W0/TmuNXqU3YNNfnsAbioIyCzZHiPSJl3u+iObkzQkXhSdLH50La3cmw6mNVpccyM556aKiHEfQ0
Dt9lTho18bUb2kcza/RdZTd4yqXDoKAAWWElN5ZkmdC924L/Efs0bRJi472zSa0KJkKPzSLpcuYu
1mw+H4bPhI5UngBpeUZ6atPCPNnzF5UTtIaU86PfB894UoPj0tq6YjdUrKAHk6CZadi056Q4D7I1
6KEJgU+WauuBOVvb9ogUBuxiY5v0SVKlnV671Dzbpd0dAS1s87Dj0+bq3eawAdaRnTbnwPTqM7Vx
TNy7gLoXkQNadLnORDS1lykd3knOcBkl/o6xJSWjlRHcuNIMbpKc50gAtzRDxD/Sbpatx8Hm1FZE
dLNYZXIy+umC8Ne8iPQyu2V3amrRH4duupYt9WfJHIrnWXFUHICtscXt6gcqgO98Q55hGDIAKzkO
9E7APjEKxM4UEOvtJqLmiQzMVpXnsXb0dg4Yn87zB06Y5jHUFsfAysY5ncO16aPZWHuEF5gAuNE2
ap2nqokkPeWAbquRNjTtf1hPDa6ZPZTZO6MOycxECaSDbMpuR3mu6icZsfH0zQqr/aww/qBA3+Ve
OGxHb2ZD1w8uFUfkJYHMeRioWPJDqMgbpSKAwsyRbUllj270jhmr2NMGjFk5s2HAVe5dVHbW7YQ4
tQ4iNux5qONLGypzQe2AtkwMfduaVnQYCqJ/GJfEGspSSHpWDI8FSgu0h3E4pVQ9rfpyWFKi+Wri
AKHLNLg4aexdrbmYt2NO6cnkCHHDekzfbmDeeaAcTgTOc+o662abZzaBDe8m0AUDbJznhT0UJw3c
f8XtfMKdbZ4KkCF57B7i/0fdeSzXrWRZ9ItQgYRLYNKDa3C9oxcnCEqi4L1NfH0vqGpQ0dEd0T3s
CUP1oh4fdQmTZ5+9164rNhM2VnKd9jAoEIYLKUCGewfnPjD28jz3DRNkps84JTrxToE0pZy6XI12
umAG4MGkYFHY8kTNY4rfK8e1Li2X2RR2xtsYV0cgU/Xv2pbPJigoQmLtZZgNeruH7EPYhnbQxvpN
aWlzoMk7XTd975KeABjC+fgW9OGMX4iFPSniby/PjW+tflGKDKOhyVvAJfdsJvNnpAi0z178o8oz
42jk3aemudkRCV0sEyx6YIYab3TWN+LA50C14kFP2ECI0E2usKbolxjlgx9OgkgYOTmNT5YajSfJ
FCIz64kpc2V00lnPQ8MyTneTJ1JwoT/bpuJ0gI9tENS+92F5DLryEkS1t3Nbwz2VpJH21WKUJrfp
rCyTbmiOdcXOIDHipxZIKc3Q4WimwGRheW7TOM/Wka2Hy5P6a2onfc8b+uzR6XnSRzu5DF39HbA5
H9i3P7Ci2w/MYS78WbGN627co2sGB3rSt3QQVOdKi14MxsRLnCmDXypPoEJgAC5HPMSy2w0y7nea
cILNGBDZz/k2/jhXvwvRFnfF0mTdEN510sHc1UbevjZy0jdi2qUc8Xa0Foi30KGPzSy1jrApvUTg
wvO3PCrYGpb63YSASfWz6+6NgWFhKMJiVfe8ZPJJvnR9lB5FY92AQ0ynDodb2adYbAzvHguuaAen
f2cMLXd9DblO4/7L0ig/xWWMNDXIVbVIPImuiWMkqnYfDh274ElU+zScNzSw/ab+qPriv75KejP8
1UbJMYEbfnWyjLubg9GOvRLCL24m8vb2xWmxloRT/7AL+TEJXDkBGy14R9G8izGHbmqCoCiAxc+J
wyjvpmHjUX/lA7SM7nQ3axurMY9ZNB0zY/yLw1rhXPEbrwB9k0RX1VFUoo81AE/GoVVWAGxie4Ll
L5o34FTzVey1mzTufrem7vix2lgh5PdG4xcZ6lRaOeB6jKp4gfOF35NegjyqP12L0uUpFFT5CAg3
7OLuJKmvwimRxeL6nRatq7DDr7+VzRnEWnq3sU7aWXAJt4Rl2hCHaM2mL2Z9OXSgsWlLMFDZ5t6n
wtrxs3p4dTVyfyuaPMyNO1LUjDSk+chpNJK39Z+yiVp61rWb0Bwso9jneFcyK+NGjc+dzL56wBpn
dsbV1UIbcKtiN5pW4ptTkeGRsuiv51tvG41zTyUJ/9ZR++xEWUPujNdTNmm+mRu7rK2eo0jH1T6O
v+JAZK+huOAp0jf45aYbptVDPBD8ixoWE/agScbU8GpZ1VsRmM4axou7zqvx6hRxeBBt8gHd8sWy
oit4md/jFNCrCrQKSq2z6xx4B60OLcUgB0UqfeBsYbS8HN0o2rNQ+qWlY3GruztP3Yq3yqGjK9KW
Nc1h+qDRsZNmvmkqIkip+nIDOCpm2zxJUf/uavj4oqcExpPuNYqhh4aT+A7HqdtmQrx0WebxOuQg
jQtyRQuW609Uf8JbYIOnR156z1uj25RqkuTnjfZUT+wY2waBuhyKYwUMgVmanh+UzOTDBGZCgtFd
lVzQpBYbmI5ERz8wSoSbWod36mKl3LbExemFok3HzqlPxPIJ0YlgFQAwi0ii5GhN5MPaIY/wLosV
AfzcuulUPIGEMoHL2jLzWXtXl0T2zOzlQhGnRNvq07vD3fyz5pLCsEF9IhNWB3QdDSU9EpU0XoZZ
HexOo9i4sDVqidXWtFrILY6DJlm3TNwWTZoGwUQ3nY8j9utVm/IK76sXnEZijfsQG4uTPKR4tfSh
eB6CdJtmnNEh/g2HktP33ph2EqARDExnpySmmYRSyAsdZOWWZy8C+nMsl2NVHB4Hmx2jPf5pXThj
4ej9JrKDeZgTMylULt649o28/g6jEMhj2/sUGf7MYizCVjd8oOuCpB4b70j4mGK+oogfYqJ1PYkN
6bf1AHPNLXk6ujQrdUyNdLSszARlNZQJLkZCyWMxMi5RWcLfqe/4SXJ9ZUFbRLUaMCMZcbjRvSHx
Af7iT2qbe0Px04rltbcq0yrfhRiXVg7+mU2qwnYb1DP+gUg7CqOnrYok4T5P5udc2NGJDy3cZYXJ
97adHNQQX5KIJ3Yz1YdONOJgeFSsxuCeufM/x2Y2756e+GUttNPS1hjN6ckVaHWR4THwjOWwGZJU
v8xEcvoi34lSg4KgK+3eGt6HU6BwyJk8UsQM7Q9VT2G15kbXSJEVDWX/nvSAK9T8hBNv3mFS6jfW
4Hm+pD/JajXjyknZuHqejHfFwqD8+8+6hhL5Qut59YWh2oFO3Lb9nN30Rr2zF6EY1mxvdaiZT6Ot
H+z60UwgQzgaUJKhO786ft9+Y4F7iVQJvS9hzWgY+dUONJ152TwTolUHtxLRsZYjxHuvGfeuQ93S
PPVotk4XXIfOktuQp8oDD6K1qQGdHCZbfpgqGm8A3WsIIZSe1QNPSRFAaC/D8RmRHMJbeLF6Ye8U
L4Ib5tk1KqJ+xQv45c1UCHSRnPylJMIUdEB7jpPdWhpeQUQM2baVFthYnlpaU3jXMGgK7pLqM8Ls
eTdUTI17Xja71FBCW+l50GzM7qDThHBOktxluDMZH5XG0yXRPILD2XzDKx/4LEIwNh6zvmx+NXPF
EzkLL3rRCugJgImb0o0PVTpPKzwPcLb6ofTREYhA0JxGbpBP1Q6DbwgZX5YWovn2IEdZu2p+Xjkc
400alivHkqc4ZwXtFGV+nwLxK5ladQ+9vlksnx+F1eWHgX6EdVq79iPlrgW2BkxdmTezTr9yt7h6
cILoksPmMMav9BMwspXMZybIQVFiZYVyVbAAX4EdAEtWD7PPL6kBpLyaAdJE9lxvJ1MKELpAksYO
sBBBQsgchm8axWemGabvJNQm2R63atxUGQ1AlL73ebIRZvZVDWbIYFDsQjCbc0CeG6Y3qdqhcE9t
yKM6bzznVDWD9ZKa1ge8AXlB+lkPujBf9MzeejBHEYBy4BxJiAWx1ynqDmGYxrhjObGE07Wi6IlZ
s60JXo4GRF53NSTYksKWiz+c2RTlek7/QhRBFS+8AvhxVmHBn6hMtZlDvED39TDuXgbh2P6kd9om
lOY9cMf+MI5Gd8wN91dtdOYJGZMtOPAiM3wLAynvBURAmcmTJe32ypljelHxsaXTECcWJvtGr59c
EEbroREaKgLbpmQoQEhHOVc05WPkuczmKVui6FE6v4MVKF7yIjiZgbMHO9L7NEDVvjaUaHiYsbEF
sccxwQOzr0+ao+7phO0xv/PhZAvqRfc2FiHl9cirjQ2LdiDdUvql02mn0CCZk7OgMNxUf/NqMFNc
kNd2JPNb1ckB9s38GsfB2s2WTWibuwyo1vji4sHEDLo2UZmfZ2EuhZul60dNxSFVzrvAqTeKbN22
0vr+abKsfUzr7c3Is3bb4w+Y8ozMTKunh0w3XlSaxCcqfrD7prx0MsM4c8IUp679XU1C37XiXtUs
bWlZsN893vYrIsIN8k/MGRuC7qrJFM0jIG3BbVV3j3NM0onxDnntPUp0Z4f+qnFoB81OOwILARtH
HbuUbDuGmjxGlt9LRABXF/GJvAgTCbUdMY5WAJTAfLnGzbFKeMBBHM7sjoWh1wLgbdwtn2RGuDm+
pF3qnZoA6VyME96I0m6Otl5/hgi6u5Y80Ua0GFpN1joVtAh08/GKJ/MprAftQwoAKsckrpiGI6d7
pBbuQYgEQel2RysXcoMOeq1rTLUWLpJtqnp4Y43ekNo3yTm3Ue4nRMXX8Vh1O22ixbwmqXEicpyu
545uD610d1zRHxDrGvau+niP4BVwYITCylPiQvvgV5Lm49F0cnrBRVV+Oc0hHMZ8NzY5PBCuESZq
bbyiHCoYbB99kbUvnIYHnyQPi+30Zzbn1tlly7lOG1dfA30edqPivNrZ96wX1ds8HQdpJj7VSfRo
cyZO0oJHoSGjvRz62SeRReo6y/0qwA7JGb3cWCaencr2mievb3/l+IvzxuyezMnEdT/r6Y7m61eY
R9BwBwELITF2QduTNPWqCT+yqBETMHHt4EJ8GnYVnHjwcjpz03hngOxQtuERObDSfSmKfkMBw5Ye
oemem2V9y/tPIbHORmZ/Yr0j4Pu9jQzDF07mrH952+xKmWj+gAl4W7TRZ4kS5wfI5jHnn61lhdSj
MyhXxELecmWChHDMNxPL9Ig9EGd3pNMj7aFG4s3eqKSP/XwGY4ULTPOdQk+wKLLLzsoBqHnPBj03
7NMg80OWOWvqfpicQ3px9C7cSU08MON8eco4gL2tVgnlvbja72wsXwabOdAsB1LkuvNAJ0Kyg/5U
LGe6oKmeNZ78uWLXMi4h+OYs6HZCfcder7lPrLtf8kS/t+pYY6MGqFMpBgrWfiyZmJybFWdy2qjc
hIS3xCdhNFQBUbDVNeMfNKGIhR2AuwpUwEp2oLsU67PWS/o1RKIP/PDzSc9GyQexMKQMhN3UJX/n
5TyupvUL1nxs0imAtzB2/tg9OGKXwDTVzpd65pYMw1tcz0cSF+7iPA9BOvAeydkhRklyNsr2jPeO
3Sf7xXrAndRlv8n/sHuWHhjrpUNgFgjNVfxJoYDJsF7hBMD8BiXxfXb4fetkP5qBgNbi123iW2XG
v1rTvE0mnS7ZkJDx0JA4C2ihMuJxDk1gPYvxT15QuGC20Mz68NvQRm9txcVPIt0/ZhMts3aMK8GN
1ufaskw2RFOMm6CKX9QwbkzIgtSYM0sM8/RptfbFSANafVOjRd/dTwHuVTpUy1Viq9c+7Ph4u0Wf
K8H7UBqSsstwaZ6NMlA3rcPD2wouAMmIgi1A2TFmPBNVzSOWdqQ6rzHTQ1WJXW3dp8NZ2ulDH/ti
F/GWSgOLvpSeIyObLPIIdyIc+xwr6qkyJUcxd0UKJzoWuB8nG5000H/rcWis0wnvJUTAnaiGj5QT
RTsi41CvEOPIhzLXB7+lXoz0RBGnd3AIRwtGxqpv1dBwYGwYDPOZRFWbS9tX3TCsRbZt7A6nBqaH
jPXzGrNttBuKwDdamkcinWYZPa3YQFnUBCnOAdSpFAuLl/P/yi6UCZwwmHZeXTIxp3NI7S/b+gbh
rrdx+rei6Tnc1RvPIoUVWCp7GACrGQvGeI1NNfVHXb85UdJfoCvTs0yB+4YDSuoPDOinanAqpqRe
/MjnKzSki1058mdp/WFUBkEbG8O1m/MXHCDiI1vMAEnV+alXFn4iXJyXrjmg6BV7CikPQ17IW+ak
Ojz1xtyOLuUnhQEIqfuJgZgCK2VB/cOoqhvWnxwuMO2aEECa5kq8PjgrV8u2FsGGTZuiyZndYvGL
k5sIZlrmTD09d/GABmIm2g5x9sZpJf0sBKohmY/NOPX5m2zx1ROwHMrSOjRVSVV9IDzQsaW1ami8
4qbKf2V1ZV9R0PcSWOWWH9z045K8Q+15j3k5gpjEiUCTFsh51gRfSEaEClynZMpXGzZ/8lQvX6Za
Ll7kgzYkNfBRCEtTIKcVpeP1ebAibT1HLVcYtoyGhag7hsZJpMI6j4pHDqbE0U8rr4Npal4jon10
QlM4mTUqOcWqNlZGwiXGXqX7DtOzTOnmsCLBrRtPI+SjghJw8qMHs2l54OO/wT7zLoWbn3SCr6cu
NdtDm5r3WoGzGIPhh9655dnVXG1zHWUr9xli2mXK5nKL/77Vw0NSqBCDiaQ8rsa5O7Z/uOx3IAlW
WVtPG8Sfkt5R80HrxUqNpfrmBLoOHFDhQUasz0V5Sa0xJzQbq8/K+jL07lsrVMarcyzvPVyUPY6/
N9p5aVlo9flUG+CriqKqHpMBoStrODDNYNh9M57jNar0rjLs/COP2ifoRD+yVicvxosNGncUPwdO
viFl8T2NSfaeiHJXxE71WRrUBsMJD2kzoHVn1vr2mIP4XQac1yL1knMKD+XMwf6V9BWBtjkJrqai
RK9iFXmOtcLZhyoJNyoN1CbIdZukl3uSUcwBVDPXNpgQWGnobnES8z7Owv6MlaqE4J59c2Qy/CBG
/bS5ZKHuUa9Q5JV3+ftFNbMH8NfmPqw3eImqE6m36cjSddVpvwfSUU9I285zJR1avII1K5NsvyTR
n5zubtUm17Iu233qvZgtW9hUTfkVMg6HKKtHeKi1E3SKW4s6fDCNPtmTYol9mn4Qd4bhEshCMfmx
J4fi6vqjZUm+VcSpb9nWK6tpDux839lHlvswJIzDIgoHSa3uxMvcg0zlmxaW47n3FjkmqK8asSLZ
de0tbIY3HO7tts3sic4n3YNV26Rs8IacDf0KepoA9pG2mAumn5UeFviStOoUVjVPH2K76bLa9qbu
UTVN9plJsIRSEfKDFuxrVaouRZL+njp1yO3agmIW6Vcqj2wI5Hm6UFp5m2ejWKdt0d9LGnnqujA3
GMmLja4y92oshmXsPJfWLjdOM1msj7FQtijkqDf0vGhlXB48oy/gsbC71Cdp7p2+0vZjPl3ySgtP
XlFGp6gVJtIvV3jvwJpTZ2bi6LVOnN+YcpoVQdm3hL7JLXK2wFkZDY9CjY8UDN2J7ExqRu49UX35
IFTDespzZ5aDSfnQ5lghubYOrVUHtqTdW+7O0V103TteMI52lqQUxyIrNKjmk9177vM7ovtQpdW2
mEFLpkX+3FNutzfMAECt8CLYo4Z1nW0AxdX4reKu/glv6AQy3YLFPHY75VVXj60lLxToKwIGoYP7
+SpVC7besbdqiFy0y1xucw+4tkLaPlRLFiIVzolKXEF3pdg7rBeOf78UM2Yw1jDODpWdrb4sdgnb
qs3MKmBT4TDZKwdKTxvnnD8Q9YTzEehjdO1d87tUNe9DL3vPQAdc+sw6GlZv4vnSj4DVDJ9whcuT
AOQJS3O50ypSynmL0Y3G7Yqttvxh1IbHrchJU1YLpNGaX5wWO/sQdN8O7lZSumG+F+4M/T8BBdZI
fv/BjCcLRNHdMcmMpFmPxxRK0nppLOzf3IA6Ri+CX6UiQec7yODV2DkfiqIPBOtuq+h2rsMOWQcY
AsUq3k/HLRASxoQuLkx441MSQ9slCUHFsmJxjEnXXyQkb0PQQazJv7+VRQw3KdAOoU6KGQcuOdb6
WiRGsgYiCrvctX/qaJb4/bu3wNDvdlEM3JTeerLqN0fr7ppLu4wmtQP/jjgVyDxxU79GSr97Tc3H
Mff81RadX+k0sRF9SLw0eaKGYC2M7kVDF1xJNRHXwl+MEUDZu65Oh/XCZwhU84Z1Ddhx6WFAbRA4
ovQmUSJ3FJNirNzYRhc8I9xRpWHL41x5v7sifF9gRUOm9lNpfaFbPKuluZJb1MQLnOkbQyO7Vdh8
9t1k3P/+gJbHh1vC4lhV1p2TwE8w+KBQw7NBpCEYpk0o6PCgiO8iRmN+rrPgPbewFLCqZf8U7AaD
dcrym/QKVi04mwjFF9XREl5x07J7xVsDZh4v2goCAKUutp9Vrby0ZHnXSRo4vgPGaeX26XPicEXp
LuOuXnsPVL7jLHsHc1mDDjTX1IyNvLuUxj5k+UWW3fKfSmOf0NpKeY19hVvJn8iJ7qyhpOqGo5aU
lo3mGlB3a+MV96Cuo4kjBPStT75XoAF8NlYs99j7NnHaDZu4Hn4pofAE5a/cUscijuFsEYHPgcAc
LVghGxJh6SrIp2W+4mQT8QGkufczqvCIRhZ5IIudzKYCMdVYpB2tnCuO1W2z9ZhLcVTF7rZuUvLJ
9TM/7bgf5hR4vjc/JmUS4W3KQ9PoB8yl1akj57tGop62Igi6K1I4fNfeozgPPfiMFdxai5hNh+xH
AJs00yHkQ7QtmneQheNBhPYtqUjbuekT+WfMLhmhsjSQinPGpC7EqqetTvp8RUlBfjZUm58BNrjE
PiQedGFn5xQ67dqt+WSahCulGh08IgFktLDEomOwNON9M280Lpn1SI0Ghybu9D7joSB58tomwY/a
kXvTys1jvtjw4pyVCQ+roiYwl7hpwq8rRSuhkQeKYP9wcqqT2onCBCxWNSVDUXSAJAITGRthUSI2
ZyHG4Bq64+3vl8kt01vXTz/ivAuWrvrffVXhdh4Bc5RZV18HFv5HKzVxi9QuKqbLAilo3J0rnorM
oz+Z5eLZGZoXz7DdQymc4dhyQWZ68lZ2Ld7AmoARz5thM7FXLJIheVj6r0jv2h2MepoOKUiY2Cw/
EObfQMb2l7CtdrYu5lsezRNmYV+nEhEVOfd62hzmwD4RdbMWzIKkfyjh1jAsPVlHJZVaFBDi81TN
jmD8m6wGCmoCRt0+qtm+5fIeeCaB+LCbGbpEjH3dHk+YiuDURdB5bc2ZLhxDsMTpDSS3XLx2gwzp
TGHRiUoRrszCu0djMJ9nERHQrnnK5CDVpNm1p0ASyovC+moGc7NJB2QU1zWNVZxW5inKtG5Pi84n
m+27O4T7bqT30xgZu9wuxvicxRpEGzEy1zt/igB3cCLrV9Lj/LcaJ95SX0JwDcq3z6Kp26NhVQcW
aDiZOj68VBTJJnCpn9XkvAiVmnHgbXIkYYzfl14iw9aYK6T34JmrTvFMX8Wg5Wqf8JoTHbTCVo+u
WWnxTgUhyUs13Y1eM/gYJTvsbHNzHYKiwqoSEpaWlJzAMHuEcRueRnpcoHU2+labQm/vYeJaz+2U
XW1vPnTs0NdmkgJtTNq6P3Mjnq3BFPA3k+ZQ0ZNBQBfhwXXifiPx0VPLw4ieRFjyBZm5bRnn5T7g
CE5NKGpn3nTdcRBpd5xCzD4i5CTA63ECYQPxldZBHjWq9/VpnPaIuZg0iA9Oka1WnMCwcBm42nBc
Q3KkZ2i3GOWNSOvW7YAVol6+/P2T27reoaL2GG829memO74Ucm/gecW0mn8zO9e4Ykx1pMIYEqfo
SLZY+r6UEKrdmFi5yyoKGKzM+Bn3kzs4R2A9tKOCbNkUdFScu15/S/EvrGA3h1uzVtV21ljAijR3
QT285V1WQ8VX2jbrR4oo4OptWSxhaoOvfBd8+kqftDNRk24TTPbPUga/7AQTa5lUA7qZ2uhTiTcE
BXrluF13yDz11TNPNEQ9zzTP5WswSa0f6XLc5Ln4Oabqk5C+fnGxWRKr3hbCSm7e2DsrR5nhNgLL
dElAcXNMI88b1ymLdEGIhD6fi2vN8WW+j3ZuvYgEI/8Uw6WcRh0UvMe5KCZ25Ln80iSUkXS4uA7w
ir6pqj2AHo+RpO5ObR9/cOsPBGdO3fKlbE3t+Pd/kjK5cM6h1wHKDF4IvOZp0mFfDWi3aRdnoNsl
ZYuKL43j3wjY/ykI999H3P4dsPYf/7us3O67vH7l3+3/i7Sc5RFU+59paafv5iv7L1G5v//Kv6Jy
8h+mZzAXsyDiaoSK9m9ROZ57LhExDFOm9ReH9i9GmjD+IXVX0BwpTXdBkIAMbP9JSnP/YVg89T0y
ZxK4rvF/I6UJIf4r/Q/in2MLWwflajmm6fDz/XtK1aM8dUxTwaM36Cj9iaKz+Z6bY3DJ0zhcB6IH
RlIH2qV0hLMyZqaGVLD3WJCB26F7mSPu/jh6IYJZIjRq7caFe4btnMGxKciPB4u2E+Dw2NeO+Y5L
ETtDOR1d2I6rsc3F0cyznRnV8RZmKkf2GT49KvfR0NuTRkE4pUTbMGVjoE91yGPdtQmYsr1UeffI
G2XdUMG2LgY4z6rnbWLx3ndD3oC2w5BcYJ4IreHeVZgKiY/UkidHrAdYMGbtVCXZlkdnecabGdLT
cHHm2CKr3mW8Q+r41XG3mF+AtoYKFrHUb5C+SbH2cm7fGzvS163p3QyqNfd1ZKcvScU8EsXZea5H
ikXSyt0XOmdCPHUzo533xKbb9vGSWbuleQg8RxU9tRodIEVYP9CaDPY2QErzLq0eJLrfyqlkyz5P
CwtMgyTOfrtsON1nerlJoymjWgBrZm6m1X7AGMUCYSz2g6jwPCA7rMgMmn7KEuJoEAn769PVLP04
QT8IrOY9aiBv6MjkY4WdCvoHCSOGDx86C4/SsMal7Qa+BrTrVLtWfzVZl4DuhVogMemOVZT+QCCk
xS0zTgjcEcBkvEseSCSec/WZExVtDQYhjGGYzOuQGeZrj6nLI6P2MSm7ITiGtjGLYu3pENYYJ7eF
B+e+TkrS5ob1aoz9ovQauAkmTDvUCKxVrJ1sgKunIZjWXhCNp8Sy2EwD9dIzT6ccmevM8BoHQ1/W
U8frvkEuFzd2UdbFDfUU4W245DqAdEtmbOqdscLUF/9YCEigkPKn0AxetTaafPTe26Rb2/TJmsbi
B8QCrMQuaTHSN8wfQPVcSAoYpeXFbmpn3+nZMwBNPLgsB1FRLIpfs/hQmmjRfd+XqyL6mZJMWUN2
8EAHpBqUOLHradb9ZzbAtF043XOzH+p4xrZrKeRmbg2tT0+zxt+QoHyyvbBdA6UxjO1Ta2iYUNoY
CrBprtnvUcpghu/WwDICRucWfy1FKoXd7MasTK9anf2ww56oDAgrFrfqTi0NEY+Yyb+t+e2LTA3v
JtMBbb/uEtofr+Cv1CGqgmeXkrabLqtwQ1EQjsjU+w0/q/xUJBjsbFrYzH0nKWgOYxrOmXSszPiW
onqncJJRYNK1o2dwnWZF5vgdZVnkgji6Q3W6x0wpVxOT7bOASL+1FammGkecM8kT+R+cjS6Dddiw
Biywlx8A04lTaelUbGdduRWFgXOlSSmOyyQ2mpjvT8LlQI7GPBt5Mfl9++lq6XSbSs4VJCHwNKgO
VIGUOqIQ4tJI3wHi5EvtJgu5I7JOQ5cwrAzFtI5EA/EmGdgtORxlSgdLNwPJRYqOZxA3IeQbci7T
5L0W89D6GYKVmsfh4ZIsBjzFmYUWar+VIYoIp9+dXinlW4l6wrm5Hk3HPYQddkGz41OD/DYdO2qO
DrQSPXR4+3uX1vTOkJcgcG9TrXWHVqcXqe2oxOJwfEut5MtKJuOm0ToAKRbeEfakgnZfJ4fyO6fb
UJGVYv+gKIQMg40pJECHZrjEGJz2adD+5ATqbQZU3dVsF9qpETUGKZkQ+4uH55GWT3iX+Cptkl96
3t26IN63GU7K1JDKt23bfPTasl4rjLMJOhE9Kax2bjY+40Gb2IhDUxq7GuhPZos1pJ7yESzG3Cyl
rcLAX24tz/aQV4pKipp94lQtMgqRDhBkN3S1EMPhVHFHFfkpjyi6w6sGmE7hR8+z0u9EP25TO/ko
yv6FUyhJpCiq4SjLVVtI6yVIWVcZSaTWKgjUFe/d9kymULt00fBb9NN8b5v0yY3RnVhY+GCqoNaz
xp4KjcUnGSc/HZbvMFjjjv+njvKaTFsHXRwlf453+NRSupnHD6cqzR/2CLI+IQpFwYA4wzDswFpE
1UvXokaKUKO3bqlqIriKtkM1IinPAqsDTlPwR4e6Cvx4pn59LJyDbg7BLaDldqYB7TX2eBn9GSb+
mEBmAuY5pbc8dZi1CdwqEHxnLLoYCDBnHIVLg1OZLIG+cDgFWFdlYvZru632HL41HNWXkjtMpyMD
dr/xQsEcZAVAXl6tQZ0hOXvtYmzBTDLGavaaYDfFbbNlERSGRNxAwmDgHa1L4Kq9WCRa1kUKIys+
U6Fye5MR5yWV0O+H3qyofCRS7AnWzmKv8T46V/iBWfkavKwiPoixNtn+s5NeI84kYSZ+i4+6JL7h
6mH3HCbVw+Jve2BMht2P/ncrSpLXXXvp+GQuE+f1gnN7vBzg++Uony+H+nY53g+c8ymC/5LLwR9W
W7USyzCgmAqqZTxwlkGhYmLQmByiZYQAWKSRDDcf3TJeQMmJVvYycuTL8EG7MayzZSCx5BtvNves
L6NKMrTVVtPCcMuESdg6VQRpXDK5Se1sPLOVW7UMPrjorGUQ0uu8wikD3r5MmJ4U81KyDE7DMkKp
DBvyBPJxlVTJNyN4eISQJffJMnyZf+cwXsxtMHsHJs/iGC9f/v6p151unTDJactIVy/DXbmMec4y
8Kll9KOsLLlJpkFWtXgKlwGxZVJUy8hoLMOjsYyRSBtgVjWKwPtlvlRd5OKcxOI79jChpzket8M0
j6tsGVDdZVT1lqE1X8bXehlkMc83B3sZbjWm3HQZdyHLM/n2yxBMsuXA6z6jdpcBOVSMypTV6lto
UNoqWgZpbRmpR2brdBmyx2XcHpbB21xG8GkZxiVTubGM5/kyqPfLyM58DhA0I13GMB/bC8A+ruZT
4WkPllv2ocW7VDcU3xA8O9L9aGAJXgSCRSrIFtFgXOQDthmkyfWiPtTT0KGAIjPUi+CgL9LDsIgQ
sPReZ9wURyey/miKHSDx2sD3/ooXi4zRL4KGh7KRoHAkWvnp0X20V60yT94igxDWga66SCPBIpJo
qCXuIpsU6Cf5IqToi6Qi0lI/z1Qo5YvcQkdvS8gMCSYsxGuxiDLDIs84i1AzL5JNuYg33iLjcESJ
qbhA2tEWkQc57R6YRvYKyw5OwV8pCE3IkKTSZjM7CSPhsLwIR/lfDSla5CR9EZbEIjEVi9jk5vD6
QRjA5zLj8mWWajh7rfOH0ijCJ5HKT0Xp2M8zyU4+0HX9n+ydyXLjWJqlX6Wt14UwDBfTojckOM/i
IEobmCSXY55nPH1/8IjqiMiuyrTcVy6U7pIrJJLgxb3nP+c7LARHSD/N0e2TsyzrEYl0UFps5eyL
1jI8YQao7eILIp16q7rEvmWFsYvUND5iMp8PlYpuWhvc7l/srPryKV88+bK1cnOIAHqordzayHaJ
jacerFoxi7yq3hH0S24YHgNiSkW/sGuzXgNaGlibVflEe8LSE4WeMgCEsqtyv5lwF+7LqOXlpeLm
19KZ+PLrU3EkRwsuTGPx66/Q+Sc9ujOWygA5Tw5tA+WcuZ02egCOBnlDl9HUB1CpREDs0hnxeWk0
yH6mdXSews2OAUplk484OhorlbZe1fVnT2isAIPt3yVKIma1i7ivRm12BpJXhKNEH0ZUbWhLcNdK
YfEbqP7aGBMK51jLZ3ofQhIpdQsLRaPcTX00qARD/mcOWJDWNN7I4l9pXHirEndY/foRnEj2WH8S
R5L6XUC78Xbs4LSmvszIXXT7vOrLRZfki7KQHS3T13m0wu73WsfaVyk8nGGN/FrY6dJD3QmyR4Yn
yve2WvemyMU1yhH0NNwjln9t/dLJAXy6eNR9Gi5mNi208ch/PjO4tYal9iWVqGVtg9e4XpVqg4Rh
0zXmUzNKPQIeiHBeIJh3WXJpwTRy7WT15FUsX9h2FC9FlepzP2G79ufnJA6klTQ2DDMA9lml/9NT
i28Gb692Im8YtBLog9StTDGv2o9u+sAqENZEYDzNunlmQNLf949tk+hwIJItd4jiLnzbfZHB4mNf
K+5Bxo/FR8ByT+CK1dxhrMK8wIdv0n8PjcdWQOF27PfFcNLsIHmJiY6SJ0vu3a8vWgwf9YBaHxHg
TlN8dZgLGR9l3TXtA56GagUHwezuEJa890crc2fCKqD4tgTUei9H25u25YqPxp7n6i6m85FOzj6Y
p6XkTQbJ+CxLGBnGX/PuAkpYkTBfrYrcWCV1oxyZZijHXpGKNXpvPPOauKIbQmcMV4U4oNC1uQsT
Z8a7t/FFVwFx1pRbM1bYqWDCbX/9tUvILUmBHrPu8VWO6OXG8ppq/uuvSHrh0aiKR+Hq7nUQaFul
ehJ0G/QwAW9x6TmVBRtiYBM2emV5/fUht3glylbuQETyOda/BCKfN8wmtthcYdS1aqg7OYM45S6W
02PnhWcFcRUEZ3sP8l6cpR4NoqyVamEYyUpYbkUPsfyZWkpO4H5881T3gvDebV1kulMd58GJw8+u
9Hv6VbhYyND5WykJDSow46deh2INtP6h4Oxc6rWyDXhvcByn8sMMLYdZczNjKqqdu4HS3Feqorxz
ySCNOJ/YimnTPqCDOm5uEjuq+Mchh+yp4bw6WMQGdqinbPtbY//7B5wIM9IO+gLHf7G3fSVdQzQ8
sTTC3EUvWIrp8+SU63VsGUeLY9Hh1wffH+eFawR7Jlz2tlAxs0reKM/6pngfo1FsBk2pzhqqB+t1
eAT2gu9YRnOs5VTftwH9AVNz0K8PhY3niD6VOTbukNqjpLxJBUM5vVCYFE9/DchhLfORgGdH6zi2
8Q7ggh10W6b25qyYnNO1TnQz8rWTkaja7deHfJ7SDssh0Yi3OTGbWxDTH8lYy5jrMsPwpgjrFWoE
RoPWG09DHLtbXMmnXu8I51ntq81jegFMfgg67kNep3moDCQAq6heqCZj5KTTONhDO9SHo1d77sJL
LinGlZ3fKuZZIeqBCzsdP3vc+Amp6IfaIMSY04nMY7WlpLS+xlP4xdJjqqcCrr4+K2lox+rHgW/S
seI9qlJ0kDIABBxMU4QhdUXLJqDYvv9u9YaJDMKwRLkeV9dYswFq0mPEiHJL9rBZZhkYRA4BNO02
bvCtgrKPdTHue0rZHX0k+hJXCpIQ0+SVnbATNI1SAEZivR+N4gQX5WjrEFoQ0uJ9nerUvcJRbXF+
lCCAnX6YTqI508XEVz46KVjCC8D42/uvdSZpLB36sFO4zR9pj8+dNu9oAO0La+XDJcKNEoE7DJq5
Db1vLmVJe5T8znb+g8G0GUVyhfG+UNBvhPflhdRpAWsHNg7/+D/03B7kJm8K6t61L98293HR9Esd
VhEexZrCrqIFKDHBaGrt7X906V9dIP+ixUM1tIl79t/r0ufmR/Plf5fl8Nf+jj++7Xdt2lJ/U22h
C1nI+kRx00D2/dnfITTZBCDyuzjNV/5TmzZ+MwVqpQ3fjFmFKkDR/qFNK/JvCK2suZqmqqYOOfLf
wbhNlLa/M9Q0mlkByVGOIfPHf6jN+fOikiz9ze2beWXRGeR5iIJxx/UUTdeYx8WWc9H95Zn6L3i6
/6iJs2j/7Uf/gyb+5xVvi6gh+86V7nPJ55H7ySHW+he8uAl897dHShzSVJgEaCSXhFDVfyAnhm4b
GrVIhyWjSAAZOUK74hGZocU0ML1DGXeYXIE1L4cqf8peGK5kNg6SllHzjsQ5IQdmWYUZOMpl3YF0
8FSwg9IeUfgnQTsBMsUBoupQI1WG/VwjAD9jEUqG7AGsdq+N0rnoamypJMvBgioanKt//oQyTPj/
HiMjCwtCp+CC4qr7ByafWqIpGS32LxgiowhtTGOJCsU5as6CWMYsq6WSXYd3LxQmbVINO63LyQ4B
jWJjmz+hppWbTjpqNAbA//JSrMX6SSVx6QRd80kL1jyXY0o03imAnvvtlqAl+RQ1/JREuvc1sQJ3
9mlobQisyb3VRR3O/HrTTZkfNcH0E1pQRzAFrHX8I1uy0C2kFZJp1lBs+HSCq9APnD6ztkNkxbdq
ssITj5v30s9Mip2BE7IUQoYbyP7AkHeJi/bWsBJ6SJSNHbgXr6tIn4GVX7DFdNIW52pi762MvPKZ
tMBcR6wQKhnHQl5lnnrSq7UoflTKXqUjeib1s/e28/Wd4lVrXGo4RDxdXiOGzuqwzqhKGDgtQM6g
tZbMMW3nqm+gZlZTRbPFs4Tt4CFKRVslksVuuFBP+HwvlWgfmNrQ03T/ZfBTZSki5YfaUtYMXJTZ
QFSu07aLrjAZViKNF9wH4k0DpGmWKXRbckJ65yk0iOrnGxLydAvTYN+U3wnYXyeqtcgZSmJPWO7j
Ra9DdRN32Yy8ZUnIl0mHu9Il195izu2ob8DYbpEWBbOr9MdpfOxhvoIv5zLst5uZ5ZPt6ZIAZA0i
2U4WEH8AuuwRfbMTptZcTm0nx4m2pWcy3KSG8d5jX1+API4Ac6kJPF5xaUo9W1Tl0Kzt6Gi2BZU5
ys4IAoA0WLQXnUFUk3qBYVd3w1W2IEXpTQDnUPe4EluqQCw13xOiH4lTw/xoec6mRCbIIQtVpEqk
ZRCQo500ElIjxD6HabKuI2mBtVYLGoO2EAYvMIJPleovMKNzDASf6LurWEvwPfhbvxZr9kdOjWe7
nCLJVeKUrjaukviuMJSfUwwS4G50Q4djZ3EAcLTom+wG9CDd//N3rqCU6W+Lk6XLQrAg0vfAtNFU
p6//BWVpe5lS5PXA3CMiB5x6WA4qymUgyPPH3z9IZMIipXk34eDv05ZuR09ndoBsv2r7aW2KgGNp
/XsQqP2+63WEi1T0GzMgKEYCBs4DNWdbbF6kE7JmxxNGhbOp3Xua+Eb8Fju8EeGcisV0x5X54cPB
OcRqvM/DR6C+KZVeM7RyK7Dy1o8MeNWujYi/BSboDNSnBgYQKCq/I1vppajfbNRPv56k/xmO/4tN
CENtIMc2t8//fh9yCMas/Ej+ugn589t+34fY2m/T+Jt2LY1JtDFdYr9vQ2w2KCZqqwAXizYma+x4
/tiGqILvMSyZ/2myrpg6N80/tiGq8huMTnA8smUpfO+/OyKftkF/fQtYOt0yGnsa8MYUbwJX/ftb
QLM9KWMRatcI9Y/ckB9qQDumPXYU01LrbjS+NzNpaHKSl9oWXIdjgDBbkz1xpZsc0kkZjYuY3BT+
IOR4O9VnSSdvsrJ/74YCc/NA5CdS34pKN9eJvVTw1RHTm6BmxnCijqIGYzIeqCFJWA3jM3MYeSvV
NiGuajKs+/iaa0Xv52GHYuqmvbzxmq/QLfeJDr/DC4DkeSXj8BZ2meJEuc4vrfsS30RNTxC8FwbZ
bBZdh3nUIYn9ixqJTVT7hFw1+csAigrDi0p6wjbCRGhkGGCSa81mfWVxhjES4IY15bhEn9CfQ1Na
+SQlWSP3yC/vmts/yTrVLI6QTAhPFLNSHmCjTXZGnu1FI6VfYgTD3lgUUo2TgVTv94DUojk3mnFn
Q+Z0ZcCjndqljt5xsIxdpov+ZpArqpNu0aDqjurazFP0O3dDAj8qhknDxA4MazyjZ5meRWRIL7+3
kfYDxBfNu+yqikJ9r8MphFOVgE9PGoNQTF+6IJ9jQw4g0tVZmDAlubg3mG4TyXzIMrRAi6oABTdo
pHdwCQ2CF/bQH6t0YP5OA4PAzE+txBsknVc7lN9CgR0U6iOpiO6gmcmuM40X3yr3XlVdFNd80cN6
aXzI1bgQWq6thj7bsRRmlJ20waoz1H1DxI9mhmRH7dDF7dt21ZZXpNcBXb5+JY+41URMi2RFagwW
QDuWyZxx9JfX2VAnBF0hpQTldiifbM7wGBHZ8hhKI3nNaiMH/+j/yIPCBEw8WeJc5bU1e8eHfkct
fOjIhWmRJeqhq9bypS3lk6cHzHF73al1WuFrGc/EAGPXGYP2qwDrYdlVviQszkAU2OPYedRKU3bi
DJmlzKU4DTBk2HuFCe4sxx/GHmzaY+Or1wXSTvhVuq600tCvGv4fY0i5C3nbBGVjsrlpwDhWR4UA
PYWeoM4aGWNcLt01v8ngOJU/UyzTTqC7exo9qM7sj2laqQsvuyadtxza6hILuLPDzrTrp11RSgY6
cW+aZGX9qtzrxjAjAroIy+LiaXY7y+1ybrbqJfK4Sjgc3ciqPnyZXnOGWYKuaM0GswZo4lxZT3j4
jlqma00JnkHAMK/EZ72k/A8FrcguSksmwLJpTwEQM4/Dwenoa0s7+lM7F+JmCoiIWAd6b3wvTO+Y
4fBacuhgHmoUK6TTcY4iahJ8oe1Md6fqYtuDGcPX6aAlDM/mp78Pyc9giH50AsrFmJ9IR32Dv702
env1piheao5L22qI0Kek88iRwSuyBHyNkVoFdnGiHR+ld9UEwyOpRNSomHpCt7M6xM1LmCpEmd1g
q0bctwFWQIbVZ740huACIMEl0dsQZVTL5MQco844dD+L2k0XwdgVi0DYuOdlhoMWbCO8yi+ZJFNS
Iq99+k+dwKVzahTfBpa20QhGDAziKJXtXg4YufpRmTnYWG9dhXehsMO33NN/xgP11cWhK9P8c1yO
Nfq0zSDTpCjMV+yVluxoDSDva6X3RueZlzOmGja9XCuG947eB/dQhC/GyJunlYrDUKBgEB8Ckjnr
1OHBbOhjjN7Yvp+IBsQcP8NqgRVeV8aX6V2HmkQituZINajKiNhN8YCr+e9S0b5MVDyQ9rRVCLwC
XWNtBdYCpUmMeWAQ3Mly3oWoMOm8HtwNgYIrSnswC0AuZojQrdw+os6hMIrSXVNW5iol4MtSdTKS
nt0IzppuNc5D+Ximlt7ypmhuopQLxtjQh82RCFAdgZHhFGU1fbgwupJaCdOlddFsnN4nR+kJxG/u
UVLV4LmHfSrlkEnqQMTw+d/LsfzwleZot5q/ahTziAk2WtFyPNm4KQ4Mq6Nt8BZsGSzMQ9IzQuVl
onGM5dMI3yVKoOqE58Mnxo+RNMclJS3Nwr3EI9vl2i5ejEBRqXcunmLsHK+k64Q6eQgd7TEbwg/T
89lcprSspPDK0qrXFnJT3OyBPsPckE7Apy667/9sm9xy2Dp3g017GnQc9HlM6LI0Ko7Q1XwXFTEQ
WXAuTSSDXc4ZfIZwUOVIezUHc0NHM9ERcjOI8SNEPC7xb2wK2JYLzjmmcOlRQ6yMSu9iZbQ55Q0h
jxbHiZXUSxDlSzPogPelDzKWdFQx451pVvclmPHo9FIa+pTTY/A+K0eJ+VEX+8vBlAWGMqU85aqu
EWveEMPTX7LQpGZLsR65rZ/lNlauhB/auT+xMNo+bLbsiHYtQHEyvRSd9ybAaNtaGvjhCfvgIvF9
nZIbq4Zr0HIHx+K0yKUx2QLy4Rk38LGjga4K4mUrsrTKokTjcVwl8+YZlqGDYm9+UdQkFESQu+5J
s8ZkXrZbhUSuCkNPGs8h8L28DW+FGL40F5qmyiiPyzill1Q2APboydRnGTDWZTr3U2mZl0w57SrF
MpW3hGU1EJf5AFeqgQK1IGdltGb85YmRNiJdXY5d1GwZW1rgkd2WbYIS74sSWNOvPwF3CTYYkeYp
6nZjhuMrLfflEnq+slQLtmYpqWRrKqMhN2avzY47ol2NjAqsGLxNTlqkF1wBdtgd7cEDclVStJEL
GWk/pSoya/ydm+HFoQJtqRchXsY83tTD4HPOr+JHbybuvO3wegFbhTlzbIYqICnR2wsO1urOG5Nx
zvHxjWttPOLfNe+1NNyCKvdXilq2a4ldAkJPA7n9SUIlOJi17LEgJ8E2OveGmp8VUBJUk6n1XpPz
izE0nMMjN72mgnGRKPrJ0GiRcVWbW6Hn+YqQD/S0KPavjBWWlQBJG9SW91I2RXDR6ImsTGak0we9
Etq6pS4cUoUJQEzPNEdleSEquCuU0tyxKvllBVdPA1A0VSUUr10Lk2bAbOw/oOAwXJ8Gh01e3fju
Hq7hoQs1J7G8ApZNuSXGxPl1ZI849ITPWg6D1HCRn8cuM/RwxIXb3bSE6XSSpN+60IOVJ2g24wyn
YsdX6a8UVA109s8W98E8Vbk0c1INZAPLpSj8D3n8bhpXXzFjfG+jMJ9ZWlKhA2E1goAnNoakzg26
DDBj1hvNhi1mGLdACW8pm4mQtTDpCLhFcYkC1bA80pIyTcHkrVyZn1VgUhqnRXhPi4HyGsts9lIT
A4oNpJkwfhqNd0C7Yk6Ph7PVjHfcsSjtFAJAhVuQLP05AEacS3gBVNmv55BvmoWqDHsdMrCfWucO
ZDH2DnCYmVzMu75a1QzGC4k7b9IZczuwuS3UwaOQ3VVKKnGujmCeqfwhtD7F3bXyoLQ2cOtRrCw/
g9HKv1eiHPuYDSgepDhX808OLez2hbwUyriOG5moQjpvyp6SeDptjZ6Rs9Ld86x/aJV6gEnarHUF
hGwbLQE2+0hm0Zopt7+KFRm2+uixf5tqlDgDOQUr5L7rjlrutrskktetGqwxPEHlsP05O0f4PRQb
BIG1RH7+gT1+KduCDreeXhiTPtuKU4+BV8U0kz0dEsIMAb4p0G1ijhp5dG1B/c708Dzww0rbf6Ou
KACjwA2yLl69nuQenMeZugvcRpuLkktKnlqv3GGXFFNTwRg9PDVYBWP6XuTmwRDWUknjd8EUb07g
+ZYhODCr8tdjpX0ZEkVYWirdCxloYuvvRIneAz73wWp7KxX2WXVucM9ItNfUVWZDap7lHFxGSNJ1
gMzXZdK1mIAnJkwrVycTGJe5vEiYDGpxD+oihrqTPsu631AXtwPgvK4rUFkUD+5bmVKizK37BTtx
jsYBtn5aZCvgF0NVvRqR+mW4/Xcdgc4PbLjdTakw38+1uSW5wFEGe9MU+SJKiF3RIetkZrqVqEib
5XWFVQ42Z5437XrsjHvASd6JcwbtkUYOvfd0bGQ+rTZgFCH2u/k8T77SJFt5siWBTAI2rFTA9bA/
GN3IwS5IWbiqdVGOZ8ix81Azbq3A9VpLbz3FXrOyhy7T+smG/BS5ES5Y2l7Yy0ygmDH6MUaSIPwI
Y9EvbxErp1OS9JkhzB3DOJvTD/vMvDuiTVgN90wdwKjzTOPJPneKPbd0/ctXsm8heA2jSF31CRtE
v32GlSi3tud5jo5lfRHmlNRZprqQFXMtp4B76cdiI5dJauxUpQr9kdu+Dg19xoXNEq6pezuu3oxs
pA0jjox505IKDaBoLwtVpj0cJ4fVu9lMFp9ClfatHm4VHzuLSQ9jBU4UoBYcZcgP6gVK68ZqDHbK
afhVedOhQBufbXQedF7ZwKoAn8gFitgUWTG1He9DNshK+WXmU39E6y3MqpyrvcXGOHvq7IHasdor
uUbQMevOg2pmBwEo2q5w9mpCEauRCyNzDc8xFLYcQHNvis8+SmdU7tSHMQlO+ND1Zd7oPJOc/2NQ
y44cWXsxsWkHSb+GKNmYMHNWNDlbszBC959sapUxLxqKEzm1bcaUp9ccQWpBg19qZn4qY2sX4IGf
WUaxkRAfsSJTEGEioheWe1KiQF2kkMI0Xq14YPjqN+6nZqOUe2rIK4KXD0+mtlHU5xQ2tdHMN56n
fhSsGEi9thdMTdRMLaj5hjJTsKnU4Q7b/K7Miu+JPyz97pEAkV+6SlkvfXpVAygJUdUfqaXd43Rm
wKpegnIQCy9vzlqgacembxddDQzW0jgwpbR3+B71HAH1ELziN25Q7Kdg3zG3ZR3CS4QKc/R5HGR5
8CV3ac0Zhu5WlUilbaU/at++t9bKSNDbKyvvoCW1uXNAHhWhqexyz6ycQnU/jXxajNHhoRSMm9bi
x/hND0NL+rZCk2rqzFuMaU/jpwB04YVUzWVVwXsCq7wvQ9kwRieXyw8uDozoVOiwe57LViJzYiPI
iRfaDhNaf+xDr3r2krGtFLVbKMP7ZMAjpDSp7AzqhHwd5XWu+dqatudTMLqnukh/IM54XHSctTJb
efoSeOqOxwPmc2ZVHCSN4r1BH8MC1i1tEzqUl/gPv43Y2/pDR8mFho+Gk+GvRpG8lJoZ3Xszzeze
PGs4jYzMcVAQWI1+xkjtfUq1h4VVeOqN/lWC/a4TWp6TlSgcVVUvcWhgOGhqduOSv8IF+9kWTbKI
RMSsW1sz5ol+n8D9j377L/RbTUbU/2fi7RULRfA37faPb/ljgGz9ZqtoFUI3ZLRRy/x/yq1l/YY2
DIZcUWCWTJ//T93W+k1R+YStWUwCp7Hzn7qt+Zts0hxnaaaQp0TUv9UCpk3z4T/nx4Sm0IeZays2
XB/Zonrs76qtLg1GHViDsubg6C1gc73EenqqwKHJPY5ca8OZ23bVFyMFo6yX+NyVZV/WXJtmusM7
mcz93cDK9zUeimtyze/da/Wqg/szfxRqcXO1iR/PPTI4X/7yFJ9//xX/V9ok54yMU/V//ret/Ktf
nRH7X2cuuSGSvMy1Yd0F8h4Ow74SNMFIQccvZ003DGnGTlbMx6LPFt5LCupu1frD0QWaprXqMVL1
U9+WUweTnTgy+/jMIgVvGTvFnLhFY7KXCSPN1IstSfz3YuPequO8glzWFfGFFKMxC6YZsy7hBwsI
LUua8dnXBl0oHPuwcsS7Qp6apAd2LWxL8lU1Bi+xJe5trTs865+SnmYrKTGNdWq7G9i+4QLmPGO0
1gg2UiYDkvWSw1j4X40Q6SYq8PLo0I2d0Utb4AzeMgCwOquR2i+xF7LSsDHBbWUeE73dQRBKNjpl
2bSgsdtyeQgwuXHWtQs5CT8ji4GYaRmfZh+S7ITcTjRUOKOVrKO0Tg8amiSDyqnaBWSsVBrD0pQb
f44ItcpEP3/BWmbw0k4vcclrbf0weN3r1/61uKfX8ipD1vwKdsp+jHh+opaQvcRrI9WhRBlxfmCP
0s9cSylngKuZ9nnhhvTsWZXhspX4eRmkymSP2C0KQquQf4k0fHWZ7PhSxnVYC5PpLdn7LBpod0uO
2I/ll1CAojQ8hG7qYchqIF+PGZar0CM7N3jSUlfknLaN8J5dArb0bf1KZZVnbY1HVMWvnZWtmmMm
a29U78rDXnpWHwklgJMGssXK9RRVau/caFjXIVF1PPJbefRvjb70rSqdaQb3Ht3Od8U9umSXWtN+
VhyB6ldRyRcAIUtYOjV9VkbR8ooX++Y+PU2eom/7m/9mP+0vZnILu6s3/i15aCdxKPKqmrlheRUM
kzFa7FMFZxLYOSiyqGUP/036ogXvtXrkEE24E1nbttOZoQS0+CU6he+0K19Lj3ohe6ftsxe/UWJG
rqREkq30bB7JR6jqTBCf7TMpsRi4CiUclV0vw5ZZjdaoi9H+dBsX8SMOjgEt7YukUOgVldfKvjgK
pXnVx2ql0k4VLWJr2LjxlyzNKiI6n/2n8pm9W0qCM5VdKLtLLOTH+lakV4nHmnwEH7b4Yna7Kl6k
Z/cAaggXayZk318Ii5gDUX+HIUk792T1JRjVdhVpDV3eBK2Z7V4I8K9ozPuIvOgtjdB8o11zFOVw
Ss/5LXgJbzhGyPvNyvxNOrkX01q1DssdkPC83vCqFL7dzg1uq/Q+fOhug9qQNjJA24GSXkz6ulLj
k2/GPZb2opSZpa7Vs3eP7v1rdW/uBTtZMS/dZbHV9tVxCLspOsGORU04TM9zv78xlSo4tg+YPkdO
EynCwecowF+OkTcLT8139V6nghAaCUhvykjZ9q2a4uxpT7Akb+5pXmwh1hytMyhbY5bcg/eOrA4u
s+SQ2BEHoaZzbFNEDt8MBIaFqMo+kjtI8z3pjMUIZUCAIMdVGNaKk+RCgAekJbqDRaH6vPI8uXv5
XBfShyQqesxt/aPS+e0au6RzpixsfHgf0l3cZImdsTgH9+Q+vmqv2QUl+GzK+RujMa7n0ag6p+ii
YwlUzx2uXKMR+y4eZYwgHG/GakdKpxxXOewK33j33qvv7o7RcxFKc7mOkEA4FE3nC+SaDyA1nmOv
CqokGhnnhPEFK+YayjicOOSW7H5IB2bv5SLYyFze6uCc2y6EGwZXT3K/ARDubXU1xupJUVFZCft1
UOGm2BGWyZeEejr0wlVU0s8d+1rltIuiQOvZFTY1YeNnc+sfyU19kum7GoOxCDl/Ku9VXmar+LMo
h8PkHylfXUtmg9xbBLVy/9VNykMEha4X/ZtCAh1icIOeaK3jAd5Kbj0LM6efsZ2REphVcrYtXyp+
jnhC7Lionn/ybvpFPbkdIwV93Pt6HlMa9qapOZjywn/23JtIXBXUJitsiWcfHIPe7RaXS3IjwXFN
RoaNFcSA+IABdumDEvYf/bZNf6jX4UxvIBt066f+Ur9Ol9G09rQnrMuZZc8GU/dpbo8WiiDZIOxD
9qx646xcMK0vxg7u3NNWsJMlFGLMPDZUiAD2weOOxIQiSKgAqH9CY/rRQH6vPm0zvw1P41rpzTk0
AYS4h/QRPrSD7+WTLUMr5vXPPsuXSUVV17hIzuGL/6ICghuJ7SY8D+IEydY1N+FjOCkv7g3/taiK
pV4i9CziLvqo4OHhEgoc96qe6DLOrZt2FGf7JbkX9+oO4/UZofWL83Q/Ul6be+ykvE/rdXB338bX
5L28Mt+iutC/SlW27l9H/k15TcvkouwazpaQbuJr1+8WqC9z8SW9Kxbu/ZtyAbvXV5uyDz/lp3Ud
L8rRvZWvli+tmjZ2kggshCoeNmZ6tFMe2wTWdNHYHdsKxEwsTXPn4dttP9wvytXmQDYOndku+urR
cMwlQrFM/BftQvN4lL/C4qT+YwaBGxqPd6jJ9lFO77VvyQoyAu75ij/QkjXXxQrs4N4svU0qNx9M
a2snauGweKsc0SFkX5bfk2txqk750N+9ua+Ns+qsPPqH2ttLRg2lCvD+Q9t2GIEWJTOjQsXOXpqQ
iMl9R6f4Uvo0+1lL6QyxxQgdjPUZirFGWx+R8u/0W/3E/QUXyNHf0u/wPX0ne7KG1nDBOrAiXpRe
8kvJyHEKQbm74py+JOTA+5TliKa8EgfbhAqlgAOT2c7vmVZXaYj4RCeMLe4W7ToPM9dxvrS3luUx
lK3xEtgx9Av1qYeAwXM1Ip8BQLfCJahkOyzCkCndEBWr9q8GfQHLzgyfTcsDTshp62npHyITTUFF
cY/UNlmWMb9HMaROhOHSkRJ9Ww7ZCk97h2nNFZtAMDaTIsSbnB1aUD79Xto2ZCe+xVBQuNjjNrRJ
NXcN7eJlsiYk9AjDCrg1EVlo5p96jNHLggXdw7qDAaKYizHGZx8Z07ik8hxXLTajXNJVJtl0JEzM
3ZICH/zN+dxKCc/SL/KdxW44dy0z3xTdWWsUEDJCvid4h+aZXXS7AJcQL0sBxZt2G9lLoFWN1DaN
NYETPZiwSgGv7pT+p2h3XXgFo2EDZEZadWuczv3SqimySE15r5K9lGoMF65bYVcAGjSjwoegbCEd
fWHgCkvQT2PYp2VfzZNY0dB4GYl3AlDS5I5rR43pfwF6awBvDz+N2SL0wLXnAuku/B7mVP3K1vbq
xoUHkdjs5qaAZDJtFkzCjmVOrAMb7taekunoGIuLZVEN1GrpIRHaQx5tKlTi+tT18hEpbemRqA3D
fmdXzBuyrvgpoq3NS8NmE21NCcKfMWkzp1JRkqoebyyutR3eg1WYglX0TGqFIEUTMYjgrcdqG9Id
p8GmdcOz16RbGT7VCnEdfzmyWVouSp1Qz8CFm7jKGjEjmBf5+CICdhyBlhJ1d+nOkpJrX9HpFROw
xBhx1b0fnRQqCGH1tgKC5EQd2NB/fkZS/4sjEoguzni6ompUIf6jZ1bEMYZOnURpD3zdanx3S6f7
hryq/FSf1nN8xG73f9k7s+bEtSwL/5WMeug3OTQPUV0V0YANNthgg8cXBU7bSGhEAxp+fX8C7Ask
ade9VHQ4OoqHezONUzo6OmefPay19gD6jCc9ygMyJF1zNr+vJj4OcfYEZAK5hcvwOsRd/nxkxLe/
Bp6mTu0ObBTQORP40U70Jrg2pD161PQ0dzmy4MGboF3Q7DJJ6jwpuI7ZM5oTXQoeVlFdWw5qWtkz
NvKuuotHbj8V53p3dmUNC19FYQIq1gNdhFsIsd+kNKVbRm1gHz3bcyZYYd8tOnJbItssnYvX7h1u
p1sMod5MqzuhtTyzxos7QSLR6PWsn9ZDdt4xxvWD8tB8n00wseq1MC5O1aVut/L5YiBAYrX0GyAO
3k1wE4+8flxWI53KA5Le0HvLuXZZJmQatbwbeOcoV56axGrqTTG/tjNc7z76IcNQfvOiK4rZlFeo
3y8ejZaSs2O7mg1hgTLMhNTUOVLMPRrJCm1JGqUsPCV/nqf0KUka5KianpG0WrZId6OZdBfehXRL
bMsPwaS+k63zoPD6VkJSMBrN+2afejTMs4U1DtwYcpUDs7pOZKQgdf1CcmmZ4E0SNb5PptJdMTEa
uG+cENoZDhM6HxRs21yIxkkTkcwGkO3HFl2xUijYVNKn5Z10lxESqhdNJiC7BSaKohxhThPv4J0S
/CgEQTVud8ILU97C6/l1fKsSLH2+tLRdEPUqpQGEWgbuBk2fNEnz/RYW08sgwIjyTOlpiJjKukR+
sqXc189LtAvzp4X7lkn6WYygUq10y/MknpQPmUrsFHr6M3paxB8P0DfvFiPFnHe1+GfFVomn/MC4
iW/UQYhd4pjTorZBYBM+ic/Fc/qclBe10LL8nx4hEPrNhEMZ5NHZIr2vBg6Rb9X74jF34ferxyQ9
RHMDsH8me2gv/SHDVklEVH17auFPQgj7TmycIVV57vYFc2a21NOiUrrptXHv4Wsv79PcOlXD58x6
ysbBk/dUPuuPtB3VrhEapYcCmtBoIdgSYsctgMajPIPLm59X19q4fHDQVgyBbtFbOTvXZXIAUJ+6
9nB+tTQeNHi2anoqXLsj/ya5UvNiKA+Si6AJyMTSeVT8RhnoAxt5IPezwhLuZa3AvNE3yYSkb6rW
nl3L6UWNIPxMpdoLn2+OVIxLSI7+xKOhdyU9n9AQFVlKaFFNEouiFwmifkxLHhBGaju+zm4THKL5
rTCRRtEXL+ZQXoqBiRovRZI1/r+7/jBGypKKL8XdZfrKHzq5Ej66pXhG0fU0ecpe3SG6ySCbcDVu
a1n7Yv2vKB/7k9PcWpSp9miN9tHO+ueZ88z2E7Wnz+0F/cIQsOharn76jCzFWCE5Yz/K4U2pw49G
O/Yyug6uEdMcq3g/2nPuR5fheEGM591WVH8UfiMZI/vWW9xGt3ZVAlzqZcNknBMElveAD6hkyAPt
efEqzOguM02XlwoQuvoCfr2sXxWkgpqrIT1eUzzniDMffUV8MYlKaYxKhAo2aEDPXaLWtAlfASGb
TThrEdciGUjqm0h32YS8zhPk1CYIptx1pV4FRMY2ETLVq+KLc/PAFKoimF02lihbFjna3Sm0nbJY
ALxWelDbzKkU5RatWhHlTprA2CZCtptQOSVmrkfqZdKRCxIJUQz2DkSU341ztV3eRIkBtgtXs+l1
aQ/8Pl0Ifw4Q2Tu1B7VaIU56pVxCS4XuP25sTEK3dmc0pycvyv1gOhzp1Ij6RiBMl0sR2IkKDwJO
ant27UG9dG8UW24nUnUuByLFi8q9oRg7jomnl7fJq/A405+g4FFKrLs+bPF+SQwOeW04b4JyY96y
iNFpvxATsVdN6B5jrJ0nnXgeGv4ovJbvq3vey60yqpvAX5l8vodXZnh3maqiZGnQ+UEgi/L+NhFg
CdhBTamiCqxuHnqdcJLLwgUpJRGKOLwTeLDkjdVhbHflMhjQvfstRge6ifLvFk3Eb95WF0sc2OQJ
8IOONC58HaghCT0TqrfAQCanQoU1Pg8Tj87VUTmdBXSCWZJHTUSZUpuK/BLCBnSw9LTqNRVAnwrl
4k2rnmYOSJakVjKUwqH80E7HnnUgDwGqI3tWuQgJp2QadFe5jqtkrJcP8rnd8/23ReD1FQ1sjDtY
mECxlrlMZli79GzqpOH8yaB5jym7SEbelw3MOdHn5wsra38xt43t351bDbsoAtkSNc4IaQ+LDawO
wkQoyz2fbuedpJAGtuiOSWSPozvY08Mo0q6jqfUg3i0nnr+48HjBIPkW6VLvQE9/iJeLzky3egub
7vA0cuhYIfBcUhv0fbj0SHUETc6DEVDHvPdJhSA7cuk9J01+JP65LL22Kxun3h3tEqf5nfUg38Wp
TJ+0c2WwmCGA62TX6CMFoO8Cbz4RA9wRWZUeIyW9cbTCG84AgzA16CR6tI52FbwbQMe9TPNuF5Pl
FTAYs5W0lOJG0au+GaZM9CyhCYJ+roVXlgAVNDBKZ13/Qplv9hodOHUk61efFbg8SHnqMrLEgPYs
uxmFxTxMa6lXD+Xr4E7M6SdOn/e244bTy8yV1TZI9zMyE9ZEvKmulw+5dyHPe+p1dFcW0RC2Efwb
DmucVEM7tQWAZhkAL7clZcYCLafMatfD5UP9YEZXQkXdXC1GjbcaU3XVDGxzKxDUF9VcvkHWoCfT
sldcaEPdVqQW7zUgUix12KSzqZItOg6dPrSxV5oj9WkWXYlNYscjw1M2qR6zSfoAWBk2rlpjWNN7
9cYlOySSJSpH9q0hv/gDaqF30k8pt87mVnCZngaaBCrobj7JAX3Q1mxpZU+Llti2cveNpDU19jR6
QIy5QzuALkvKeJObBiNz95zUWn5jxC/OjTdCuOtpGZhnIEakNycoR1b0M3yLZP8lGhARgKv2LmMV
olRNocDPmkRP11JhoFkLkgTqedhz1Ip+HeY0IKECqrVF1piWuhq63Uvq37VNywO9q8cl4npKXHdq
BSI8ZjdAZr1FZqPJsoD+EiQEc71iaCyf0npkj9MwAetuz3p0puqpbj9foGhQNlWgIKFBjkiLkrzp
3D5awuAuW7lCAgA0UxtRl+tmGqv74h4ITs9wxl4wTPiZ/1TdW4/ObdqLL4IzAI+3Ir+T3iujObkp
NEsektv41r81b5SRfBWRw/rcDii/usIU9xTdUk1qjPA89hYsDYN0srYLqRcXSNkNjLGd3iyz8syz
aK2UZjUyOEu0i2a13Y6fl63XvF7OumISD4G6ThC8UtUuIHjoAU2eKSXh5HeF/NFvclDoDg4EW+nQ
2rLJUH0Vuq5M1K4Jg8gu6/BaqE7qirnnxUixlYd1rYs9WQkGyWRxow1S8kYp+aMFpRVavBd5gm5X
H0LZC51dvnABVnTSX+6vKo3aIxQZWd67P0QoIckiemvbJLEi/OXoVX+k45GD7688R6/eq0Tay8bS
cO4o8BhgmY1n1/ScS0mTBdf+MCZtBjHzTIXeN5OkqV1aj0YEUP7zl3x4pFB/ZEWSLckS90YqFfS7
zLxS6ilj786bKl7wnJOhLEfaWJQmTjypfxZv9FduX6p6v9LUJ4cWhqHyqKenon0j+dIcSgoCr2Qv
DbKYi3us19UXY9R+OZB4m/CULfRzdErNe8GKJNDUQ/BS5K0QzDKGzkQnqyq/zV8KVFtDfzDraWKA
wtmpIOJqNSpjkJYbSsE5DR0BHEE1GSXU5cbzSFU7jkKZ17r/fIwHN4thQqJSm2nkGN51+nxRKtMY
fk9PVpEqenAe05sMEIbaRhDlFpd32HiytLW9XZBQjUis+pRYPQM5rKCchppz7sf6UI+hNtHsLPPs
y2gh3Dc9OfN8YHnPRuz2PfRWVqP+DyjjC1CGRIAjGyoJr4/AsTPNpj9eV7IAjW7uP/7Wdqbhizub
Js4er27zL9fwDEM/Wbn5QCobl0k3MZIbfj8kfkihIisXSVq4dx/4DEU8MSwJ+TEy19gHU8XB2vDq
+AqIR4OnUExLQtJW/zP0fqXZvH+YISAehkkAAhKEUZAnkxuXZCuZkTtsFIr1dGrSY2C/Hp1ZUMyP
9XZInpKMuSi2Yf32CtGTLswaBVpRJIOmkGQeZYL4nASwapbA3PqO7F87Unwlx0V+VeQpTeKEDHaS
7Jt4tp536tKt71ozRKCiNP851Zd0KIrDcRlXEr0oS4ovdWR1S215tgygMEFAiWCCpXcY0NtS8PJu
SNeMtRX+z+r+anUb2J/PlvZg6qXO9KV4fY131vb6320WtsLyFXVSAPiqDVSIRbpZ2NKJoVDu0OW1
OrLGqnsXrpBPULpoFp2s6ohXNFZws7IRVdYlNJUhD2zgSv/87x3nOd37+zZ8Z7Vwtxe2DkIRNBTp
CVnXOLX2pA7cXJPKOd7WaQ6O5sw13LSv5ZTI1dpAwo/OKIItCBfuIp23NdoKd4IZ8MgY0lR7Eajh
mWMQ2tVxVHcc1JIHaQ3NxlOtPsQBs61AEelYhWXRyQy8yNZEHwgDVmfV7sh11TA0vCmVxLUoMq3b
WzKwIweZuFigWzgO9cy/joppSp9P2hQZ98KCYi1N9MxTkHo0qtcCoR0tRB14JyrENgrE/TrTzm1J
dfqGAe42MNG9KYPFMKniph9F3rUXJpJiMS0mPJT/xmbt5aCHzmZsOKQEovwxbHiJtMerltotB1p4
minapSCAjZXiDMomRHua7ybuQMuH87qontxQVME56NeZEwcX8kyYfcF/l3+RIVF1NCskGXIyYk+y
vpcwKYV5GEcGAbIfI8NAq29nsCxmQ7K9RSdz/HMgwRdh5bm3FfmAoYCUTljgclh5e0GbXFouiNZ4
ptqPKImJV7UD8imrK2bUolpHKxAwLUV4pi2pYKko96CyE9tl+pCYIT1fXP9OdfOqj6Rv7/NX3WjF
7FhfneMAeXERp8qE1t/AALdf9dKw8gXlIPQHlElcmC59lPUccQWaV9Ra5vdT120tyST1pdqPB0mO
EllUwV77Yhi7ZRxDZb1JkiKTyibNy2HVeFdbhwBlf6/IRM05pVD1U4kA6lFxXGn2TWr3DIi6e+eV
hXbuyIteEdqTpeMBkc79y8hHK+rzwewhBo2GKc6Z12AZ4Y/jdu6dSAZqxPW8UC02Xn4JhVO5LaIr
NTLNDqIQymVp0UIjK+jmsCiqTpILaX/5UpepPSxz+lZqaWWcVSZCs6Wi0tmZ8lwXOcCCdgmWjfKi
eOc4SQFqzXishUg4S+LFq62aTk+CDHa5yOp06FdiG7e9lbhz5VarCsQ4Z7QKnZfeF17roUe1YFRY
JslmPsaeZ10JC6ipJS1wnARwne442TBfyu1FYQdXSazO6XL+HEup1PV1+VmlH1WhXMWhE9Ko0L8A
I2ENwpkVnRmhFKOf6aFSmmRAna1l0CHgCW88tZI7cS6Y7RkNhmlhALVWr8z5OZrrRmsWGc8RqaqL
BcWvmIjsSppR2wZU0rINMRp//l7l3Vixea8GtSnknIGc4ljtu+gAIcvlLKALUhx43gBV0wQ5cHjr
sNhv1EqoMMjpGX2EJktoib75JNtztysKgdKWstoFrm0aZ7ofvAQQhNsaQgVtkPlBC2rVk5zMs6+2
JsfhztZkuBI0ZySWLIn/qnvLMHBr9B5nPhXcnP1Z6b40yEZSTFaiRh7+AnwkiPMIWCBtJOyBolRW
y3OWg1zVwsuQ42akgIDqFKKA+55lSMP38qWbn30+qb8YkGaUJrINBLEQDbT9Uy5HIdWRFZCCurSA
Yb5Qn+EHAEsJcn1YIFEE6e1CTKKB7cfhRZ6wsjVbCv78ljVMqr8IKOmc3LK+d9aiZ4+Y9HxmdDQh
M/uVQv+BNCYxUipmderOAaPKtJxHBxzaKyLR1P0r+6KOkcmuIG/fxXZL1OZok9HX+EE25vf0KljI
KCjLQjrNtDmyjoUVtxMaYT/NNZqhsNG70txULgQbRIztk1yKyJtG9q3ve4tHf4nQdWkX9allQHX4
Ysqb43f7eGbKTZx4Usu4KaKm7x3PWenO4KzpVodRvElKnXX9HN1bO1KClhLUoGUhHVwss7G0iMSb
sC7SXlbNpNMVLiGiJaZc0er280HtFazYXHRcQNWJAFhG9YuM964FLyQ3sgwnREFOA5gRnK7sZiKA
7ZVAN85pGQecbWGfqo6q3jixMI7F+akjDJJoafdFkwoqzBAqRml6kRhLGFaz9LzOaMwpG+UASxsj
vR3QHTNb5je1svhi+JK8P6emTCcI7H1zulPX2ltAdhgqKaJczinmD9q7JQr9HK39yiqC1nyh2xdy
IFSn2QLOrSObZc/JUuOsdCHphEK9jgl2PMlPPcdG5IRsAih4CXdDtZrTcus0TJC0iiqZfu80Qsh6
tfhSzcJigMZXT7Psom95eTwM5rLea7RUAFSqdOSMEEFwVQqBM9rE3Ek0fOu5Ioi3lNZ3CSzmywIs
MigItzcLlPkphnI9hf9vIpnNgzQxNOLcblZd569JdfOKl5B9+PXNtys8/gQa9l/5pfcA4fCFNsH7
V7ER5TgJH2RrB35cbjXozy7jTxl2/kJyQDZPFCJ+Tg9dXH04QPwoBBe9+tpSTzSNb43Vf5vfW91v
a5p+NxGfP+N6Rj//nZ0H+BnlYda8iRm6uTuxXlN43kl+rEb06xTsXWFrCuQTzqUGGtQ8afPZmQLD
OmmCRLPZJqsPbif3+7+fgulL4IYdN80SRFa3p4CeQViqf2UO9i6xNQfaiU4XUhSVlEPLwORr0dJ1
1Vrf6Bs9fCMseeTDS9oJ65u4RuHpthY/b552RzyzTM+A5rOmP32jhzcsUYE3dfzzs8JllhH5jtVn
dxrUE6hRqI4jxbj6fLsNINHuhqDkuB1gnRDhSPB5dx9eP0HQnsRRk+JoPuv7fKM1gBegr9/I2nf4
K6eAJMHAw77RdGz9ivdMoEk2zKDr14YA+I2eXoYVfuyb5xUTQZGmPrj80ZUz5SbzbG3mZn3efKM5
aKwA/vSx0yCf4JYTpxGerT+7G0E60SzS3mITSXyv84+VS2WXFXrsDEikdinPkeZY7/VdX8iUT8Dp
shTEb3cIHuLm/sYN+r0LYJxQ1uAFywffPyRdwrdGjHczOd/OEK5rYU3p6LiDQD9BOh7SJ7CsA/sA
j5hsqEQku14jm1X3jcyBfEDt+88uBg4EqNqSjlk5tBXwjAiAkdsEH7j6sFO+mU1YF0aPdY0Ij3S1
gT7oB8MjwziR4BWQ1dislW+3KUBuqEfHiDrMfVLd5Bk+3vaWm2yKJxqav7Sx+a4HZLNQ/8Uo8ffm
UT/RSGHK9Fg9ZBYM5YSDE7UCkm2rz7dzkvHgxWMngaq+SfGdmuVepKSdqBIGgXz5N316UIoNdumo
k0GyThooKRK/wBCaz94k6CeSSHaQVfA9raFytIOkUjAn+6lDojp0NLIHSCIYUE4+vv5mpwLNIY49
EhRpbQ1Z7utVsOslciRQyZAlMkbrr7/dkUCOp0kWH7UVFAWbb1gaJu/jVW8dCYbGVqBCCu5n/fX3
mwTSp3izR+8IwCUqARPJk51oyQJaoqJX87FIvt9xgBE/dhXInPySAh7rcObUxFWGfENvmI29/HaT
8B45HptBlJUTHf9IBrWxXu+4XFvbgfQpBTigCxSPVp9vGELL0rF7QeJ0kEBmAM87aBg5HjEZWJ/v
6iayGqipMb4jjaNknGD7dRR/WfBby4CoSSSLjp+8np+NO/aNQkeJDP96bR6RSxRPVPLlKlSm9WLf
tYzgTFWA5GyHTUT1/ZylTTrp2LAJZ5ktL5JS0g8ZBVZDQ0sCT/v9ZmAVPDdH2lFOgozZI7Mqgfs4
tBI4I+V1HX0zP+v7faftAPz0WKvI0dBwzygwbfzBPXcROKlpWqCDN57S2vh8p0lYe0rHBk/MA+IU
yIo1HVO2jGKTXkd7T7bETZHt202AQuJj7bn8daPI0+MIgXwyWE9bT28aJwCSYCa975A/4SL9C2vk
A7IA985/WYEV3Nf0EKbhd7/wXqL/9ftNef785R9/A5X5ge5f/WKDXVjf+3UFkGj+/s+d1Mqqfr71
5Xs9ffufbx7w11sfHNT7D3vuazJNfjrV6nGrzTDXVIj/CV+cZPpjlExfXlNnu4a+LiP/MaB//G1n
uFuW8NPrJ3k4/elM/UO3oCURFu7oW6RI7b1fppn8dQXs2Mu2XGeabF92DSo49rK9aVJNw+n2hTfF
2qOv7Aa/nWlpHeYfe4uLaRDkP/5rGsR//9Gfpk7g7szQJo4+9i79aRICKPJ2J4kMApbi6GuzFRpV
ifV1Vlt17eEde+EviBcfm/6vbaPL6YtTHd6m6xP52OEPX5B12pkXZGmbcPjYC3/eSPXIaRnl4Xz6
/D7I1d5f53SPHfXNdD5NM2hiO9deJ82PvfbvVYGPnI0JvGb/x9X0Jd8e9QYNceyob7Nsmhwy4pt6
yrHXv39Nsx+t13A29XdGv3Y1jr365RRjjsHKkp01vsmBH3v1bj7n6jsItA8EwtHXjnZG/IFvOva6
HPwI1IY/YEL+uHJ/Rs+83fPU56/p9vw3WFpg9O8/OgjB/AiJ/rIjQKF6A9089rE+75d47AZL3Djf
XUHNyNdZ02NH3pm+4IitXscUauqP3nT56rvvE786qZp7ETq+/+yvv4wr7tC86vcrba4Ok6UBCxz7
JJfTsJmn9wttXfzfcIBfvs7wJqfVzq7YAB3+Dc5k59V39ie9YQVTIzl2Wjof+63j7ljo9egbosqx
t/iS2HzkBmg7zjTL3PQX6vQfeKNjH2F1zky9hqH9Ph+rBfRHCurYO1xwFPz2+v+GJTR5ZWvN9n38
PzKpx45/MH1hfrYnB4YlICXwyNTZ+INMCu3969/ZiEOR5AeE+9f48h2dfuif7QbPzW/89F+nyT//
FwAA//8=</cx:binary>
              </cx:geoCache>
            </cx:geography>
          </cx:layoutPr>
        </cx:series>
      </cx:plotAreaRegion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31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49B9E-1E7E-571F-34DA-271210BF0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585" y="228053"/>
            <a:ext cx="5693664" cy="768096"/>
          </a:xfrm>
        </p:spPr>
        <p:txBody>
          <a:bodyPr/>
          <a:lstStyle/>
          <a:p>
            <a:r>
              <a:rPr lang="en-IN" dirty="0"/>
              <a:t>Good morning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9217A-B505-0051-30C1-B65358BE5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1142" y="871494"/>
            <a:ext cx="5693664" cy="768096"/>
          </a:xfrm>
        </p:spPr>
        <p:txBody>
          <a:bodyPr/>
          <a:lstStyle/>
          <a:p>
            <a:r>
              <a:rPr lang="en-IN" i="1" dirty="0"/>
              <a:t>Thank you for your attention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BAB36-ABC1-9769-0125-E96F85723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92" y="1704301"/>
            <a:ext cx="6457113" cy="33378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64F82-EC1F-8AFA-55D7-DD3BDD0C9931}"/>
              </a:ext>
            </a:extLst>
          </p:cNvPr>
          <p:cNvSpPr txBox="1"/>
          <p:nvPr/>
        </p:nvSpPr>
        <p:spPr>
          <a:xfrm>
            <a:off x="363159" y="4586121"/>
            <a:ext cx="700618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4400" b="1" i="0" u="none" strike="noStrike" kern="1200" cap="all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 Black"/>
                <a:ea typeface="+mj-ea"/>
                <a:cs typeface="+mj-cs"/>
              </a:rPr>
              <a:t>Financial Analysis of different States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7528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0765" y="3095244"/>
            <a:ext cx="4169664" cy="66751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dirty="0"/>
              <a:t>Financial Analysis of different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8859" y="2996339"/>
            <a:ext cx="6269347" cy="102149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Durgesh Kumar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Ajinkya bhangra</a:t>
            </a:r>
          </a:p>
          <a:p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Muzzammil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Mulla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PRIMARY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To analyze Annual revenue growth</a:t>
            </a: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649383"/>
            <a:ext cx="10671048" cy="768096"/>
          </a:xfrm>
        </p:spPr>
        <p:txBody>
          <a:bodyPr/>
          <a:lstStyle/>
          <a:p>
            <a:r>
              <a:rPr lang="en-US" sz="2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Maharashtra</a:t>
            </a:r>
            <a:r>
              <a:rPr lang="en-US" sz="2400" dirty="0">
                <a:latin typeface="Arial Black" panose="020B0604020202020204" pitchFamily="34" charset="0"/>
                <a:cs typeface="Arial Black" panose="020B0604020202020204" pitchFamily="34" charset="0"/>
              </a:rPr>
              <a:t>, Uttar-Pradesh, west Bengal &amp; AP</a:t>
            </a:r>
            <a:r>
              <a:rPr lang="en-US" sz="2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has the highest capital expenditure and GDP followed by the Gujrat in recent year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ABA29E5-0A67-4676-AA51-E9E2756FDD5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22433983"/>
              </p:ext>
            </p:extLst>
          </p:nvPr>
        </p:nvGraphicFramePr>
        <p:xfrm>
          <a:off x="539750" y="2103438"/>
          <a:ext cx="11118850" cy="4433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03841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B311B-3177-0658-3585-6639F26A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Correlation between social sector expenditure and tax revenues for different states</a:t>
            </a:r>
            <a:endParaRPr lang="en-US" sz="24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A122237-B06F-5E42-B051-D7859FC2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Financial Analyze of different state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C9852B-E2A0-D08D-E545-2A8D5F9512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The state who are spending more on social sector are getting the maximum revenue</a:t>
            </a:r>
          </a:p>
          <a:p>
            <a:r>
              <a:rPr lang="en-US" sz="2000" dirty="0"/>
              <a:t>Maharashtra, Gujarat and UP are the top most spender in social service sector</a:t>
            </a:r>
            <a:r>
              <a:rPr lang="en-US" dirty="0"/>
              <a:t>.</a:t>
            </a:r>
            <a:endParaRPr lang="en-I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552" y="768096"/>
            <a:ext cx="7013448" cy="1627632"/>
          </a:xfrm>
        </p:spPr>
        <p:txBody>
          <a:bodyPr/>
          <a:lstStyle/>
          <a:p>
            <a:r>
              <a:rPr lang="en-US" dirty="0"/>
              <a:t>Top 10 states with highest gross fiscal deficit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1ED99C3-C6BB-41A9-A3B5-C4FA0730AD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9526010"/>
              </p:ext>
            </p:extLst>
          </p:nvPr>
        </p:nvGraphicFramePr>
        <p:xfrm>
          <a:off x="2616591" y="1886930"/>
          <a:ext cx="8040833" cy="4971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010" y="355719"/>
            <a:ext cx="7013448" cy="1627632"/>
          </a:xfrm>
        </p:spPr>
        <p:txBody>
          <a:bodyPr/>
          <a:lstStyle/>
          <a:p>
            <a:r>
              <a:rPr lang="en-US" sz="2800" dirty="0"/>
              <a:t>Top 2 states which has continuous 40 year downward trend and upward trend as well of Nominal GSDP Series and Gross           Fiscal Deficits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5D4EE-2A72-B104-5190-C7A98918FD54}"/>
              </a:ext>
            </a:extLst>
          </p:cNvPr>
          <p:cNvSpPr txBox="1"/>
          <p:nvPr/>
        </p:nvSpPr>
        <p:spPr>
          <a:xfrm>
            <a:off x="5141259" y="3005461"/>
            <a:ext cx="667870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Maharashtra and Up both state has highest gross fiscal deficit as nominal GSDP.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2060"/>
                </a:solidFill>
              </a:rPr>
              <a:t>Tamilnadu</a:t>
            </a:r>
            <a:r>
              <a:rPr lang="en-US" dirty="0">
                <a:solidFill>
                  <a:srgbClr val="002060"/>
                </a:solidFill>
              </a:rPr>
              <a:t> has upper trend in nominal GSDP.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Maharashtra and up has seen significant improvement year on year improvement in nominal GSDP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Tripura and Sikkim has highest gross physical deficit which has seen the downward trend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Sikkim and Mizoram has lowest nominal GSDP.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372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649383"/>
            <a:ext cx="10671048" cy="768096"/>
          </a:xfrm>
        </p:spPr>
        <p:txBody>
          <a:bodyPr/>
          <a:lstStyle/>
          <a:p>
            <a:r>
              <a:rPr lang="en-US" sz="2000" dirty="0"/>
              <a:t>Sikkim , Nagaland, Mizoram, Manipur, Meghalaya and Tripura has the highest gross deficits</a:t>
            </a:r>
            <a:endParaRPr lang="en-US" sz="20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5622A26-030D-4CC5-BE65-7274B52D722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94520"/>
              </p:ext>
            </p:extLst>
          </p:nvPr>
        </p:nvGraphicFramePr>
        <p:xfrm>
          <a:off x="539750" y="2103438"/>
          <a:ext cx="11118850" cy="4433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27811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649383"/>
            <a:ext cx="10671048" cy="768096"/>
          </a:xfrm>
        </p:spPr>
        <p:txBody>
          <a:bodyPr/>
          <a:lstStyle/>
          <a:p>
            <a:r>
              <a:rPr lang="en-US" sz="2000" dirty="0"/>
              <a:t>These northeastern state has quite low expenditure on social sector since in order to increase revenue they need to increase social service expenditure</a:t>
            </a:r>
            <a:endParaRPr lang="en-IN" sz="2000" dirty="0"/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279C74F3-4AFE-45D3-83AC-AAC1D510A044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1741874447"/>
                  </p:ext>
                </p:extLst>
              </p:nvPr>
            </p:nvGraphicFramePr>
            <p:xfrm>
              <a:off x="0" y="1645920"/>
              <a:ext cx="11658600" cy="489140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Content Placeholder 5">
                <a:extLst>
                  <a:ext uri="{FF2B5EF4-FFF2-40B4-BE49-F238E27FC236}">
                    <a16:creationId xmlns:a16="http://schemas.microsoft.com/office/drawing/2014/main" id="{279C74F3-4AFE-45D3-83AC-AAC1D510A0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645920"/>
                <a:ext cx="11658600" cy="48914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4682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2007-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{49D63FE0-8A34-4A7D-BEA6-93DEEF618A9D}tf78438558_win32</Template>
  <TotalTime>104</TotalTime>
  <Words>258</Words>
  <Application>Microsoft Office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Sabon Next LT</vt:lpstr>
      <vt:lpstr>Office Theme</vt:lpstr>
      <vt:lpstr>Good morning</vt:lpstr>
      <vt:lpstr>Financial Analysis of different States</vt:lpstr>
      <vt:lpstr>PRIMARY GOALS</vt:lpstr>
      <vt:lpstr>Maharashtra, Uttar-Pradesh, west Bengal &amp; AP has the highest capital expenditure and GDP followed by the Gujrat in recent year</vt:lpstr>
      <vt:lpstr>Correlation between social sector expenditure and tax revenues for different states</vt:lpstr>
      <vt:lpstr>Top 10 states with highest gross fiscal deficit</vt:lpstr>
      <vt:lpstr>Top 2 states which has continuous 40 year downward trend and upward trend as well of Nominal GSDP Series and Gross           Fiscal Deficits</vt:lpstr>
      <vt:lpstr>Sikkim , Nagaland, Mizoram, Manipur, Meghalaya and Tripura has the highest gross deficits</vt:lpstr>
      <vt:lpstr>These northeastern state has quite low expenditure on social sector since in order to increase revenue they need to increase social service expenditure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Analysis of different States</dc:title>
  <dc:subject/>
  <dc:creator>mjmulla0018@outlook.com</dc:creator>
  <cp:lastModifiedBy>mjmulla0018@outlook.com</cp:lastModifiedBy>
  <cp:revision>4</cp:revision>
  <dcterms:created xsi:type="dcterms:W3CDTF">2022-10-24T05:06:52Z</dcterms:created>
  <dcterms:modified xsi:type="dcterms:W3CDTF">2022-12-14T09:58:49Z</dcterms:modified>
</cp:coreProperties>
</file>